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664" y="-11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63FF-7771-442B-8610-97CE51D6D8C5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ADE1-C5B3-419B-AE44-338DA77D2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163FF-7771-442B-8610-97CE51D6D8C5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4ADE1-C5B3-419B-AE44-338DA77D29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Fractal Blasters Media Player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Line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Plays audio files</a:t>
            </a:r>
          </a:p>
          <a:p>
            <a:r>
              <a:rPr lang="en-US" dirty="0" smtClean="0"/>
              <a:t>Runs using Windows and .NET Framework</a:t>
            </a:r>
          </a:p>
          <a:p>
            <a:r>
              <a:rPr lang="en-US" dirty="0" smtClean="0"/>
              <a:t>Plug-in Based</a:t>
            </a:r>
          </a:p>
          <a:p>
            <a:r>
              <a:rPr lang="en-US" dirty="0" smtClean="0"/>
              <a:t>Keeps a media library of music stored on the user’s computer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Will </a:t>
            </a:r>
            <a:r>
              <a:rPr lang="en-US" dirty="0"/>
              <a:t>be able to decode and play .wav and .raw file forms</a:t>
            </a:r>
          </a:p>
          <a:p>
            <a:r>
              <a:rPr lang="en-US" dirty="0" smtClean="0"/>
              <a:t>Will </a:t>
            </a:r>
            <a:r>
              <a:rPr lang="en-US" dirty="0"/>
              <a:t>be able to utilize basic media controls (play, pause, stop, back, forward, volume, position)</a:t>
            </a:r>
          </a:p>
          <a:p>
            <a:r>
              <a:rPr lang="en-US" dirty="0" smtClean="0"/>
              <a:t>Accept </a:t>
            </a:r>
            <a:r>
              <a:rPr lang="en-US" dirty="0"/>
              <a:t>controls from user via mouse</a:t>
            </a:r>
          </a:p>
          <a:p>
            <a:r>
              <a:rPr lang="en-US" dirty="0" smtClean="0"/>
              <a:t>Output </a:t>
            </a:r>
            <a:r>
              <a:rPr lang="en-US" dirty="0"/>
              <a:t>audio through variable devices</a:t>
            </a:r>
          </a:p>
          <a:p>
            <a:r>
              <a:rPr lang="en-US" dirty="0" smtClean="0"/>
              <a:t>Support </a:t>
            </a:r>
            <a:r>
              <a:rPr lang="en-US" dirty="0"/>
              <a:t>progressing playlist</a:t>
            </a:r>
          </a:p>
          <a:p>
            <a:r>
              <a:rPr lang="en-US" dirty="0" smtClean="0"/>
              <a:t>The </a:t>
            </a:r>
            <a:r>
              <a:rPr lang="en-US" dirty="0"/>
              <a:t>suite will support a built-in library feature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suite may or may not support various file extensions (including mp3, wma).</a:t>
            </a:r>
          </a:p>
          <a:p>
            <a:r>
              <a:rPr lang="en-US" dirty="0" smtClean="0"/>
              <a:t>The </a:t>
            </a:r>
            <a:r>
              <a:rPr lang="en-US" dirty="0"/>
              <a:t>suite may or may not be capable of sorting music by category</a:t>
            </a:r>
          </a:p>
          <a:p>
            <a:r>
              <a:rPr lang="en-US" dirty="0" smtClean="0"/>
              <a:t>The </a:t>
            </a:r>
            <a:r>
              <a:rPr lang="en-US" dirty="0"/>
              <a:t>suite may or may not support saving and loading playlists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suite may or may not have a </a:t>
            </a:r>
            <a:r>
              <a:rPr lang="en-US" dirty="0" err="1"/>
              <a:t>visualizer</a:t>
            </a:r>
            <a:r>
              <a:rPr lang="en-US" dirty="0"/>
              <a:t> packaged with it.</a:t>
            </a:r>
          </a:p>
          <a:p>
            <a:r>
              <a:rPr lang="en-US" dirty="0" smtClean="0"/>
              <a:t>The </a:t>
            </a:r>
            <a:r>
              <a:rPr lang="en-US" dirty="0"/>
              <a:t>packaged </a:t>
            </a:r>
            <a:r>
              <a:rPr lang="en-US" dirty="0" err="1"/>
              <a:t>visualizer</a:t>
            </a:r>
            <a:r>
              <a:rPr lang="en-US" dirty="0"/>
              <a:t> may have a large range of available features/styles, or fewer</a:t>
            </a:r>
          </a:p>
          <a:p>
            <a:r>
              <a:rPr lang="en-US" dirty="0" smtClean="0"/>
              <a:t>The </a:t>
            </a:r>
            <a:r>
              <a:rPr lang="en-US" dirty="0"/>
              <a:t>suite may or may not support multiple playlists being open at the same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Blasters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 divided into three categories:</a:t>
            </a:r>
          </a:p>
          <a:p>
            <a:pPr lvl="1"/>
            <a:r>
              <a:rPr lang="en-US" dirty="0" smtClean="0"/>
              <a:t>File Management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Wave Processing</a:t>
            </a:r>
          </a:p>
          <a:p>
            <a:r>
              <a:rPr lang="en-US" dirty="0" smtClean="0"/>
              <a:t>Additional code will be implemented for installation, startup, and common interfaces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610600" cy="430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382000" cy="635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262938" cy="504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204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Fractal Blasters Media Player</vt:lpstr>
      <vt:lpstr>Product Line Characteristics</vt:lpstr>
      <vt:lpstr>Commonalities</vt:lpstr>
      <vt:lpstr>Variabilities</vt:lpstr>
      <vt:lpstr>Fractal Blasters Architecture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Blasters Media Player</dc:title>
  <dc:creator>balexand</dc:creator>
  <cp:lastModifiedBy>balexand</cp:lastModifiedBy>
  <cp:revision>3</cp:revision>
  <dcterms:created xsi:type="dcterms:W3CDTF">2011-03-07T01:34:48Z</dcterms:created>
  <dcterms:modified xsi:type="dcterms:W3CDTF">2011-03-07T01:56:56Z</dcterms:modified>
</cp:coreProperties>
</file>