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webextensions/webextension1.xml" ContentType="application/vnd.ms-office.webextension+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93" r:id="rId2"/>
    <p:sldId id="297" r:id="rId3"/>
    <p:sldId id="303" r:id="rId4"/>
    <p:sldId id="304" r:id="rId5"/>
    <p:sldId id="305" r:id="rId6"/>
    <p:sldId id="306" r:id="rId7"/>
    <p:sldId id="307" r:id="rId8"/>
    <p:sldId id="308" r:id="rId9"/>
    <p:sldId id="309" r:id="rId10"/>
    <p:sldId id="310" r:id="rId11"/>
    <p:sldId id="311" r:id="rId12"/>
    <p:sldId id="316" r:id="rId13"/>
    <p:sldId id="313" r:id="rId14"/>
    <p:sldId id="312" r:id="rId15"/>
    <p:sldId id="317" r:id="rId16"/>
    <p:sldId id="318" r:id="rId17"/>
    <p:sldId id="315" r:id="rId18"/>
    <p:sldId id="301" r:id="rId19"/>
    <p:sldId id="302" r:id="rId20"/>
    <p:sldId id="2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3B01"/>
    <a:srgbClr val="E6E6E6"/>
    <a:srgbClr val="2F2F2F"/>
    <a:srgbClr val="FFB900"/>
    <a:srgbClr val="0078D7"/>
    <a:srgbClr val="107C10"/>
    <a:srgbClr val="008272"/>
    <a:srgbClr val="FFFFFF"/>
    <a:srgbClr val="E81123"/>
    <a:srgbClr val="5C2E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7" autoAdjust="0"/>
    <p:restoredTop sz="83124" autoAdjust="0"/>
  </p:normalViewPr>
  <p:slideViewPr>
    <p:cSldViewPr>
      <p:cViewPr varScale="1">
        <p:scale>
          <a:sx n="61" d="100"/>
          <a:sy n="61" d="100"/>
        </p:scale>
        <p:origin x="1098"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152400" cy="1524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cked"/>
        <c:varyColors val="0"/>
        <c:ser>
          <c:idx val="0"/>
          <c:order val="0"/>
          <c:tx>
            <c:strRef>
              <c:f>Sheet1!$B$1</c:f>
              <c:strCache>
                <c:ptCount val="1"/>
                <c:pt idx="0">
                  <c:v>Manual</c:v>
                </c:pt>
              </c:strCache>
            </c:strRef>
          </c:tx>
          <c:spPr>
            <a:ln w="22225" cap="rnd" cmpd="sng" algn="ctr">
              <a:solidFill>
                <a:schemeClr val="accent1"/>
              </a:solidFill>
              <a:round/>
            </a:ln>
            <a:effectLst/>
          </c:spPr>
          <c:marker>
            <c:symbol val="none"/>
          </c:marker>
          <c:cat>
            <c:strRef>
              <c:f>Sheet1!$A$2:$A$13</c:f>
              <c:strCache>
                <c:ptCount val="12"/>
                <c:pt idx="0">
                  <c:v>Sprint 1</c:v>
                </c:pt>
                <c:pt idx="1">
                  <c:v>Sprint 2</c:v>
                </c:pt>
                <c:pt idx="2">
                  <c:v>Sprint 3</c:v>
                </c:pt>
                <c:pt idx="3">
                  <c:v>Sprint 4</c:v>
                </c:pt>
                <c:pt idx="4">
                  <c:v>Sprint 5</c:v>
                </c:pt>
                <c:pt idx="5">
                  <c:v>Sprint 6</c:v>
                </c:pt>
                <c:pt idx="6">
                  <c:v>Sprint 7</c:v>
                </c:pt>
                <c:pt idx="7">
                  <c:v>Sprint 8</c:v>
                </c:pt>
                <c:pt idx="8">
                  <c:v>Sprint 9</c:v>
                </c:pt>
                <c:pt idx="9">
                  <c:v>Sprint 10</c:v>
                </c:pt>
                <c:pt idx="10">
                  <c:v>Sprint 11</c:v>
                </c:pt>
                <c:pt idx="11">
                  <c:v>Sprint 12</c:v>
                </c:pt>
              </c:strCache>
            </c:strRef>
          </c:cat>
          <c:val>
            <c:numRef>
              <c:f>Sheet1!$B$2:$B$13</c:f>
              <c:numCache>
                <c:formatCode>General</c:formatCode>
                <c:ptCount val="12"/>
                <c:pt idx="0">
                  <c:v>0</c:v>
                </c:pt>
                <c:pt idx="1">
                  <c:v>-10</c:v>
                </c:pt>
                <c:pt idx="2">
                  <c:v>-20</c:v>
                </c:pt>
                <c:pt idx="3">
                  <c:v>-30</c:v>
                </c:pt>
                <c:pt idx="4">
                  <c:v>-20</c:v>
                </c:pt>
                <c:pt idx="5">
                  <c:v>-10</c:v>
                </c:pt>
                <c:pt idx="6">
                  <c:v>0</c:v>
                </c:pt>
                <c:pt idx="7">
                  <c:v>10</c:v>
                </c:pt>
                <c:pt idx="8">
                  <c:v>20</c:v>
                </c:pt>
                <c:pt idx="9">
                  <c:v>30</c:v>
                </c:pt>
                <c:pt idx="10">
                  <c:v>35</c:v>
                </c:pt>
                <c:pt idx="11">
                  <c:v>40</c:v>
                </c:pt>
              </c:numCache>
            </c:numRef>
          </c:val>
          <c:smooth val="0"/>
          <c:extLst>
            <c:ext xmlns:c16="http://schemas.microsoft.com/office/drawing/2014/chart" uri="{C3380CC4-5D6E-409C-BE32-E72D297353CC}">
              <c16:uniqueId val="{00000000-E87C-481A-814B-B1E8F35CF67B}"/>
            </c:ext>
          </c:extLst>
        </c:ser>
        <c:ser>
          <c:idx val="1"/>
          <c:order val="1"/>
          <c:tx>
            <c:strRef>
              <c:f>Sheet1!$C$1</c:f>
              <c:strCache>
                <c:ptCount val="1"/>
                <c:pt idx="0">
                  <c:v>Automation</c:v>
                </c:pt>
              </c:strCache>
            </c:strRef>
          </c:tx>
          <c:spPr>
            <a:ln w="22225" cap="rnd" cmpd="sng" algn="ctr">
              <a:solidFill>
                <a:schemeClr val="accent2"/>
              </a:solidFill>
              <a:round/>
            </a:ln>
            <a:effectLst/>
          </c:spPr>
          <c:marker>
            <c:symbol val="none"/>
          </c:marker>
          <c:cat>
            <c:strRef>
              <c:f>Sheet1!$A$2:$A$13</c:f>
              <c:strCache>
                <c:ptCount val="12"/>
                <c:pt idx="0">
                  <c:v>Sprint 1</c:v>
                </c:pt>
                <c:pt idx="1">
                  <c:v>Sprint 2</c:v>
                </c:pt>
                <c:pt idx="2">
                  <c:v>Sprint 3</c:v>
                </c:pt>
                <c:pt idx="3">
                  <c:v>Sprint 4</c:v>
                </c:pt>
                <c:pt idx="4">
                  <c:v>Sprint 5</c:v>
                </c:pt>
                <c:pt idx="5">
                  <c:v>Sprint 6</c:v>
                </c:pt>
                <c:pt idx="6">
                  <c:v>Sprint 7</c:v>
                </c:pt>
                <c:pt idx="7">
                  <c:v>Sprint 8</c:v>
                </c:pt>
                <c:pt idx="8">
                  <c:v>Sprint 9</c:v>
                </c:pt>
                <c:pt idx="9">
                  <c:v>Sprint 10</c:v>
                </c:pt>
                <c:pt idx="10">
                  <c:v>Sprint 11</c:v>
                </c:pt>
                <c:pt idx="11">
                  <c:v>Sprint 12</c:v>
                </c:pt>
              </c:strCache>
            </c:strRef>
          </c:cat>
          <c:val>
            <c:numRef>
              <c:f>Sheet1!$C$2:$C$13</c:f>
              <c:numCache>
                <c:formatCode>General</c:formatCode>
                <c:ptCount val="12"/>
                <c:pt idx="0">
                  <c:v>0</c:v>
                </c:pt>
                <c:pt idx="1">
                  <c:v>-10</c:v>
                </c:pt>
                <c:pt idx="2">
                  <c:v>-20</c:v>
                </c:pt>
                <c:pt idx="3">
                  <c:v>-10</c:v>
                </c:pt>
                <c:pt idx="4">
                  <c:v>0</c:v>
                </c:pt>
                <c:pt idx="5">
                  <c:v>10</c:v>
                </c:pt>
                <c:pt idx="6">
                  <c:v>20</c:v>
                </c:pt>
                <c:pt idx="7">
                  <c:v>30</c:v>
                </c:pt>
                <c:pt idx="8">
                  <c:v>40</c:v>
                </c:pt>
                <c:pt idx="9">
                  <c:v>50</c:v>
                </c:pt>
                <c:pt idx="10">
                  <c:v>60</c:v>
                </c:pt>
                <c:pt idx="11">
                  <c:v>70</c:v>
                </c:pt>
              </c:numCache>
            </c:numRef>
          </c:val>
          <c:smooth val="0"/>
          <c:extLst>
            <c:ext xmlns:c16="http://schemas.microsoft.com/office/drawing/2014/chart" uri="{C3380CC4-5D6E-409C-BE32-E72D297353CC}">
              <c16:uniqueId val="{00000001-E87C-481A-814B-B1E8F35CF67B}"/>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446132112"/>
        <c:axId val="1446138640"/>
      </c:lineChart>
      <c:catAx>
        <c:axId val="1446132112"/>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46138640"/>
        <c:crosses val="autoZero"/>
        <c:auto val="1"/>
        <c:lblAlgn val="ctr"/>
        <c:lblOffset val="100"/>
        <c:noMultiLvlLbl val="0"/>
      </c:catAx>
      <c:valAx>
        <c:axId val="14461386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4613211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2A4AF9-256F-4D48-96D8-8243CB6E87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4700FEC-D401-4757-A6F5-F2B3331D991D}">
      <dgm:prSet phldrT="[Text]"/>
      <dgm:spPr>
        <a:solidFill>
          <a:srgbClr val="DA3B01"/>
        </a:solidFill>
      </dgm:spPr>
      <dgm:t>
        <a:bodyPr/>
        <a:lstStyle/>
        <a:p>
          <a:r>
            <a:rPr lang="en-US" dirty="0" smtClean="0"/>
            <a:t>Free</a:t>
          </a:r>
          <a:endParaRPr lang="en-US" dirty="0"/>
        </a:p>
      </dgm:t>
    </dgm:pt>
    <dgm:pt modelId="{E82D99EE-D403-4438-807A-DA9FF27CFEC1}" type="parTrans" cxnId="{3998D728-47FC-46C9-9681-AA495D0FCBB5}">
      <dgm:prSet/>
      <dgm:spPr/>
      <dgm:t>
        <a:bodyPr/>
        <a:lstStyle/>
        <a:p>
          <a:endParaRPr lang="en-US"/>
        </a:p>
      </dgm:t>
    </dgm:pt>
    <dgm:pt modelId="{BE71EF0F-91A1-49D2-802B-4E0B133427DA}" type="sibTrans" cxnId="{3998D728-47FC-46C9-9681-AA495D0FCBB5}">
      <dgm:prSet/>
      <dgm:spPr/>
      <dgm:t>
        <a:bodyPr/>
        <a:lstStyle/>
        <a:p>
          <a:endParaRPr lang="en-US"/>
        </a:p>
      </dgm:t>
    </dgm:pt>
    <dgm:pt modelId="{B28FD998-751D-4B33-B75F-D4387A3C522C}">
      <dgm:prSet phldrT="[Text]"/>
      <dgm:spPr>
        <a:solidFill>
          <a:srgbClr val="DA3B01"/>
        </a:solidFill>
      </dgm:spPr>
      <dgm:t>
        <a:bodyPr/>
        <a:lstStyle/>
        <a:p>
          <a:r>
            <a:rPr lang="en-US" dirty="0" smtClean="0"/>
            <a:t>Open source</a:t>
          </a:r>
          <a:endParaRPr lang="en-US" dirty="0"/>
        </a:p>
      </dgm:t>
    </dgm:pt>
    <dgm:pt modelId="{3B8B202D-4249-4C28-AEAB-0E674CE2B9C0}" type="parTrans" cxnId="{082DC45C-A097-4266-B14A-D0147D2AB3E8}">
      <dgm:prSet/>
      <dgm:spPr/>
      <dgm:t>
        <a:bodyPr/>
        <a:lstStyle/>
        <a:p>
          <a:endParaRPr lang="en-US"/>
        </a:p>
      </dgm:t>
    </dgm:pt>
    <dgm:pt modelId="{D35E94EB-0AED-45A7-8212-1885F3D906EC}" type="sibTrans" cxnId="{082DC45C-A097-4266-B14A-D0147D2AB3E8}">
      <dgm:prSet/>
      <dgm:spPr/>
      <dgm:t>
        <a:bodyPr/>
        <a:lstStyle/>
        <a:p>
          <a:endParaRPr lang="en-US"/>
        </a:p>
      </dgm:t>
    </dgm:pt>
    <dgm:pt modelId="{F8931833-34BF-4ECD-A813-BA329DEEDD5F}">
      <dgm:prSet phldrT="[Text]"/>
      <dgm:spPr>
        <a:solidFill>
          <a:srgbClr val="DA3B01"/>
        </a:solidFill>
      </dgm:spPr>
      <dgm:t>
        <a:bodyPr/>
        <a:lstStyle/>
        <a:p>
          <a:r>
            <a:rPr lang="en-US" dirty="0" smtClean="0"/>
            <a:t>Cross platform</a:t>
          </a:r>
          <a:endParaRPr lang="en-US" dirty="0"/>
        </a:p>
      </dgm:t>
    </dgm:pt>
    <dgm:pt modelId="{FBC9BE8E-1820-42E2-B234-B68DCF0012CF}" type="parTrans" cxnId="{67FB1E48-B81C-4142-9CC6-827E2EA89F1F}">
      <dgm:prSet/>
      <dgm:spPr/>
      <dgm:t>
        <a:bodyPr/>
        <a:lstStyle/>
        <a:p>
          <a:endParaRPr lang="en-US"/>
        </a:p>
      </dgm:t>
    </dgm:pt>
    <dgm:pt modelId="{D48B64DD-2B92-43AD-83E3-6554EAAA20EF}" type="sibTrans" cxnId="{67FB1E48-B81C-4142-9CC6-827E2EA89F1F}">
      <dgm:prSet/>
      <dgm:spPr/>
      <dgm:t>
        <a:bodyPr/>
        <a:lstStyle/>
        <a:p>
          <a:endParaRPr lang="en-US"/>
        </a:p>
      </dgm:t>
    </dgm:pt>
    <dgm:pt modelId="{9066FE19-F1ED-4FBD-92F3-E7E672F0E4DE}">
      <dgm:prSet phldrT="[Text]"/>
      <dgm:spPr>
        <a:solidFill>
          <a:srgbClr val="DA3B01"/>
        </a:solidFill>
      </dgm:spPr>
      <dgm:t>
        <a:bodyPr/>
        <a:lstStyle/>
        <a:p>
          <a:r>
            <a:rPr lang="en-US" dirty="0" smtClean="0"/>
            <a:t>Supports </a:t>
          </a:r>
          <a:r>
            <a:rPr lang="en-US" dirty="0" err="1" smtClean="0"/>
            <a:t>ios</a:t>
          </a:r>
          <a:r>
            <a:rPr lang="en-US" dirty="0" smtClean="0"/>
            <a:t>, Android, Firefox OS</a:t>
          </a:r>
          <a:endParaRPr lang="en-US" dirty="0"/>
        </a:p>
      </dgm:t>
    </dgm:pt>
    <dgm:pt modelId="{5F053258-BB70-4E5B-A2C2-C4F626AAB365}" type="parTrans" cxnId="{9524E585-B21A-41ED-A7A3-ED3A8BB12CEC}">
      <dgm:prSet/>
      <dgm:spPr/>
      <dgm:t>
        <a:bodyPr/>
        <a:lstStyle/>
        <a:p>
          <a:endParaRPr lang="en-US"/>
        </a:p>
      </dgm:t>
    </dgm:pt>
    <dgm:pt modelId="{1A081BC6-0101-4B29-85BC-8F0E2C5D5543}" type="sibTrans" cxnId="{9524E585-B21A-41ED-A7A3-ED3A8BB12CEC}">
      <dgm:prSet/>
      <dgm:spPr/>
      <dgm:t>
        <a:bodyPr/>
        <a:lstStyle/>
        <a:p>
          <a:endParaRPr lang="en-US"/>
        </a:p>
      </dgm:t>
    </dgm:pt>
    <dgm:pt modelId="{94CF0B5C-5021-4B9E-B9A1-FADFC4FFED3A}">
      <dgm:prSet phldrT="[Text]"/>
      <dgm:spPr>
        <a:solidFill>
          <a:srgbClr val="DA3B01"/>
        </a:solidFill>
      </dgm:spPr>
      <dgm:t>
        <a:bodyPr/>
        <a:lstStyle/>
        <a:p>
          <a:r>
            <a:rPr lang="en-US" b="0" i="0" dirty="0" smtClean="0"/>
            <a:t>Appium allows native, hybrid and web application testing</a:t>
          </a:r>
          <a:endParaRPr lang="en-US" dirty="0"/>
        </a:p>
      </dgm:t>
    </dgm:pt>
    <dgm:pt modelId="{D9676B53-0327-4DAF-BD9A-F2B39E6FC063}" type="parTrans" cxnId="{B334C046-5F31-42A7-A6D9-40C052A4A086}">
      <dgm:prSet/>
      <dgm:spPr/>
      <dgm:t>
        <a:bodyPr/>
        <a:lstStyle/>
        <a:p>
          <a:endParaRPr lang="en-US"/>
        </a:p>
      </dgm:t>
    </dgm:pt>
    <dgm:pt modelId="{01761F1E-386F-44D4-8B48-41F43547CECA}" type="sibTrans" cxnId="{B334C046-5F31-42A7-A6D9-40C052A4A086}">
      <dgm:prSet/>
      <dgm:spPr/>
      <dgm:t>
        <a:bodyPr/>
        <a:lstStyle/>
        <a:p>
          <a:endParaRPr lang="en-US"/>
        </a:p>
      </dgm:t>
    </dgm:pt>
    <dgm:pt modelId="{2302C1D3-60E2-42C0-83CE-0409F44E51FE}">
      <dgm:prSet phldrT="[Text]"/>
      <dgm:spPr>
        <a:solidFill>
          <a:srgbClr val="DA3B01"/>
        </a:solidFill>
      </dgm:spPr>
      <dgm:t>
        <a:bodyPr/>
        <a:lstStyle/>
        <a:p>
          <a:r>
            <a:rPr lang="en-US" b="0" i="0" dirty="0" smtClean="0"/>
            <a:t>Supports automation test on physical devices</a:t>
          </a:r>
          <a:endParaRPr lang="en-US" dirty="0"/>
        </a:p>
      </dgm:t>
    </dgm:pt>
    <dgm:pt modelId="{8C65D5FF-0BAE-47FB-B541-6DBB3645F534}" type="parTrans" cxnId="{C111E419-64F8-4F93-987F-34FF7EF6B321}">
      <dgm:prSet/>
      <dgm:spPr/>
      <dgm:t>
        <a:bodyPr/>
        <a:lstStyle/>
        <a:p>
          <a:endParaRPr lang="en-US"/>
        </a:p>
      </dgm:t>
    </dgm:pt>
    <dgm:pt modelId="{E857C347-613F-457A-A6BF-45FAAE456249}" type="sibTrans" cxnId="{C111E419-64F8-4F93-987F-34FF7EF6B321}">
      <dgm:prSet/>
      <dgm:spPr/>
      <dgm:t>
        <a:bodyPr/>
        <a:lstStyle/>
        <a:p>
          <a:endParaRPr lang="en-US"/>
        </a:p>
      </dgm:t>
    </dgm:pt>
    <dgm:pt modelId="{9FED9367-B63E-4C2C-AB3D-18E2CF95380B}">
      <dgm:prSet phldrT="[Text]"/>
      <dgm:spPr>
        <a:solidFill>
          <a:srgbClr val="DA3B01"/>
        </a:solidFill>
      </dgm:spPr>
      <dgm:t>
        <a:bodyPr/>
        <a:lstStyle/>
        <a:p>
          <a:r>
            <a:rPr lang="en-US" b="0" i="0" dirty="0" smtClean="0"/>
            <a:t>Supports automation test on emulators or simulators</a:t>
          </a:r>
          <a:endParaRPr lang="en-US" dirty="0"/>
        </a:p>
      </dgm:t>
    </dgm:pt>
    <dgm:pt modelId="{09D947DD-0C51-4FA1-963D-0D012300F20E}" type="parTrans" cxnId="{37BE90F9-5ACB-4CA8-9234-A6CAE0C8F87D}">
      <dgm:prSet/>
      <dgm:spPr/>
      <dgm:t>
        <a:bodyPr/>
        <a:lstStyle/>
        <a:p>
          <a:endParaRPr lang="en-US"/>
        </a:p>
      </dgm:t>
    </dgm:pt>
    <dgm:pt modelId="{AAAE50BE-2ED4-4EB7-9F67-860827929A3A}" type="sibTrans" cxnId="{37BE90F9-5ACB-4CA8-9234-A6CAE0C8F87D}">
      <dgm:prSet/>
      <dgm:spPr/>
      <dgm:t>
        <a:bodyPr/>
        <a:lstStyle/>
        <a:p>
          <a:endParaRPr lang="en-US"/>
        </a:p>
      </dgm:t>
    </dgm:pt>
    <dgm:pt modelId="{EC8A1F17-7239-44FA-8079-BD90F5DB8022}">
      <dgm:prSet phldrT="[Text]"/>
      <dgm:spPr>
        <a:solidFill>
          <a:srgbClr val="DA3B01"/>
        </a:solidFill>
      </dgm:spPr>
      <dgm:t>
        <a:bodyPr/>
        <a:lstStyle/>
        <a:p>
          <a:r>
            <a:rPr lang="en-US" b="0" i="0" dirty="0" smtClean="0"/>
            <a:t>No dependency on Mobile device OS</a:t>
          </a:r>
          <a:endParaRPr lang="en-US" dirty="0"/>
        </a:p>
      </dgm:t>
    </dgm:pt>
    <dgm:pt modelId="{9C3FF325-01FD-4542-91CD-402B7483F7EF}" type="parTrans" cxnId="{3D725D71-3192-476F-9188-3C06653FD734}">
      <dgm:prSet/>
      <dgm:spPr/>
      <dgm:t>
        <a:bodyPr/>
        <a:lstStyle/>
        <a:p>
          <a:endParaRPr lang="en-US"/>
        </a:p>
      </dgm:t>
    </dgm:pt>
    <dgm:pt modelId="{93AD2FAD-6ED5-4A43-81D8-1C52B4D4837B}" type="sibTrans" cxnId="{3D725D71-3192-476F-9188-3C06653FD734}">
      <dgm:prSet/>
      <dgm:spPr/>
      <dgm:t>
        <a:bodyPr/>
        <a:lstStyle/>
        <a:p>
          <a:endParaRPr lang="en-US"/>
        </a:p>
      </dgm:t>
    </dgm:pt>
    <dgm:pt modelId="{9CC563B5-F3D6-4622-A278-825DCCA21177}">
      <dgm:prSet phldrT="[Text]"/>
      <dgm:spPr>
        <a:solidFill>
          <a:srgbClr val="DA3B01"/>
        </a:solidFill>
      </dgm:spPr>
      <dgm:t>
        <a:bodyPr/>
        <a:lstStyle/>
        <a:p>
          <a:r>
            <a:rPr lang="en-US" b="0" i="0" dirty="0" smtClean="0"/>
            <a:t>supports C#, Java, Objective-C, JavaScript with node.js, PHP, Ruby, Python</a:t>
          </a:r>
          <a:endParaRPr lang="en-US" dirty="0"/>
        </a:p>
      </dgm:t>
    </dgm:pt>
    <dgm:pt modelId="{3FF38DF1-C1DC-4EAA-B8B8-5035E18276D2}" type="parTrans" cxnId="{ECEC4AFC-5E72-4A63-AADD-BA36B5BC6CFF}">
      <dgm:prSet/>
      <dgm:spPr/>
      <dgm:t>
        <a:bodyPr/>
        <a:lstStyle/>
        <a:p>
          <a:endParaRPr lang="en-US"/>
        </a:p>
      </dgm:t>
    </dgm:pt>
    <dgm:pt modelId="{22C171DD-4173-47F2-A922-52850F615428}" type="sibTrans" cxnId="{ECEC4AFC-5E72-4A63-AADD-BA36B5BC6CFF}">
      <dgm:prSet/>
      <dgm:spPr/>
      <dgm:t>
        <a:bodyPr/>
        <a:lstStyle/>
        <a:p>
          <a:endParaRPr lang="en-US"/>
        </a:p>
      </dgm:t>
    </dgm:pt>
    <dgm:pt modelId="{8F984AA3-C510-40B1-BFCB-76155E4323E1}">
      <dgm:prSet phldrT="[Text]"/>
      <dgm:spPr>
        <a:solidFill>
          <a:srgbClr val="DA3B01"/>
        </a:solidFill>
      </dgm:spPr>
      <dgm:t>
        <a:bodyPr/>
        <a:lstStyle/>
        <a:p>
          <a:r>
            <a:rPr lang="en-US" b="0" i="0" dirty="0" smtClean="0"/>
            <a:t>uses the WebDriver JSON wire protocol</a:t>
          </a:r>
          <a:endParaRPr lang="en-US" dirty="0"/>
        </a:p>
      </dgm:t>
    </dgm:pt>
    <dgm:pt modelId="{E6870D98-C24E-4053-B719-4E85DCB56877}" type="parTrans" cxnId="{2B4821BD-FE81-47A7-ABD8-9417CF3CD9F9}">
      <dgm:prSet/>
      <dgm:spPr/>
      <dgm:t>
        <a:bodyPr/>
        <a:lstStyle/>
        <a:p>
          <a:endParaRPr lang="en-US"/>
        </a:p>
      </dgm:t>
    </dgm:pt>
    <dgm:pt modelId="{4332A489-48A7-49CA-8AD6-C88D17B3F947}" type="sibTrans" cxnId="{2B4821BD-FE81-47A7-ABD8-9417CF3CD9F9}">
      <dgm:prSet/>
      <dgm:spPr/>
      <dgm:t>
        <a:bodyPr/>
        <a:lstStyle/>
        <a:p>
          <a:endParaRPr lang="en-US"/>
        </a:p>
      </dgm:t>
    </dgm:pt>
    <dgm:pt modelId="{F9002DBB-F56A-4D5B-B5FA-55363675444D}" type="pres">
      <dgm:prSet presAssocID="{952A4AF9-256F-4D48-96D8-8243CB6E8767}" presName="linear" presStyleCnt="0">
        <dgm:presLayoutVars>
          <dgm:animLvl val="lvl"/>
          <dgm:resizeHandles val="exact"/>
        </dgm:presLayoutVars>
      </dgm:prSet>
      <dgm:spPr/>
      <dgm:t>
        <a:bodyPr/>
        <a:lstStyle/>
        <a:p>
          <a:endParaRPr lang="en-US"/>
        </a:p>
      </dgm:t>
    </dgm:pt>
    <dgm:pt modelId="{5121CA51-96B7-44C0-989B-57E2F2F34C04}" type="pres">
      <dgm:prSet presAssocID="{B4700FEC-D401-4757-A6F5-F2B3331D991D}" presName="parentText" presStyleLbl="node1" presStyleIdx="0" presStyleCnt="10">
        <dgm:presLayoutVars>
          <dgm:chMax val="0"/>
          <dgm:bulletEnabled val="1"/>
        </dgm:presLayoutVars>
      </dgm:prSet>
      <dgm:spPr/>
      <dgm:t>
        <a:bodyPr/>
        <a:lstStyle/>
        <a:p>
          <a:endParaRPr lang="en-US"/>
        </a:p>
      </dgm:t>
    </dgm:pt>
    <dgm:pt modelId="{BC3300D0-ADC4-4C92-A4D7-3AB3505D3159}" type="pres">
      <dgm:prSet presAssocID="{BE71EF0F-91A1-49D2-802B-4E0B133427DA}" presName="spacer" presStyleCnt="0"/>
      <dgm:spPr/>
    </dgm:pt>
    <dgm:pt modelId="{19EFD692-91EE-42E2-A8F8-B1A7A6462301}" type="pres">
      <dgm:prSet presAssocID="{B28FD998-751D-4B33-B75F-D4387A3C522C}" presName="parentText" presStyleLbl="node1" presStyleIdx="1" presStyleCnt="10">
        <dgm:presLayoutVars>
          <dgm:chMax val="0"/>
          <dgm:bulletEnabled val="1"/>
        </dgm:presLayoutVars>
      </dgm:prSet>
      <dgm:spPr/>
      <dgm:t>
        <a:bodyPr/>
        <a:lstStyle/>
        <a:p>
          <a:endParaRPr lang="en-US"/>
        </a:p>
      </dgm:t>
    </dgm:pt>
    <dgm:pt modelId="{6C141E28-6FF1-4D66-AB14-4B672FA857C9}" type="pres">
      <dgm:prSet presAssocID="{D35E94EB-0AED-45A7-8212-1885F3D906EC}" presName="spacer" presStyleCnt="0"/>
      <dgm:spPr/>
    </dgm:pt>
    <dgm:pt modelId="{B891CB21-28BF-404B-A019-D8BE6C843D6C}" type="pres">
      <dgm:prSet presAssocID="{F8931833-34BF-4ECD-A813-BA329DEEDD5F}" presName="parentText" presStyleLbl="node1" presStyleIdx="2" presStyleCnt="10">
        <dgm:presLayoutVars>
          <dgm:chMax val="0"/>
          <dgm:bulletEnabled val="1"/>
        </dgm:presLayoutVars>
      </dgm:prSet>
      <dgm:spPr/>
      <dgm:t>
        <a:bodyPr/>
        <a:lstStyle/>
        <a:p>
          <a:endParaRPr lang="en-US"/>
        </a:p>
      </dgm:t>
    </dgm:pt>
    <dgm:pt modelId="{4E3DE61C-6479-44A6-8A09-1B77BE9BA591}" type="pres">
      <dgm:prSet presAssocID="{D48B64DD-2B92-43AD-83E3-6554EAAA20EF}" presName="spacer" presStyleCnt="0"/>
      <dgm:spPr/>
    </dgm:pt>
    <dgm:pt modelId="{74E0764C-F097-45C0-991F-5D1BFC5EBA01}" type="pres">
      <dgm:prSet presAssocID="{9066FE19-F1ED-4FBD-92F3-E7E672F0E4DE}" presName="parentText" presStyleLbl="node1" presStyleIdx="3" presStyleCnt="10">
        <dgm:presLayoutVars>
          <dgm:chMax val="0"/>
          <dgm:bulletEnabled val="1"/>
        </dgm:presLayoutVars>
      </dgm:prSet>
      <dgm:spPr/>
      <dgm:t>
        <a:bodyPr/>
        <a:lstStyle/>
        <a:p>
          <a:endParaRPr lang="en-US"/>
        </a:p>
      </dgm:t>
    </dgm:pt>
    <dgm:pt modelId="{BEDD816F-E267-40D3-B86F-3B062D4E7374}" type="pres">
      <dgm:prSet presAssocID="{1A081BC6-0101-4B29-85BC-8F0E2C5D5543}" presName="spacer" presStyleCnt="0"/>
      <dgm:spPr/>
    </dgm:pt>
    <dgm:pt modelId="{3BEA88D3-BC4E-4BD2-9383-2691132AD677}" type="pres">
      <dgm:prSet presAssocID="{94CF0B5C-5021-4B9E-B9A1-FADFC4FFED3A}" presName="parentText" presStyleLbl="node1" presStyleIdx="4" presStyleCnt="10">
        <dgm:presLayoutVars>
          <dgm:chMax val="0"/>
          <dgm:bulletEnabled val="1"/>
        </dgm:presLayoutVars>
      </dgm:prSet>
      <dgm:spPr/>
      <dgm:t>
        <a:bodyPr/>
        <a:lstStyle/>
        <a:p>
          <a:endParaRPr lang="en-US"/>
        </a:p>
      </dgm:t>
    </dgm:pt>
    <dgm:pt modelId="{43FD78EF-D9B4-4A8E-ABF1-353A9B296BFA}" type="pres">
      <dgm:prSet presAssocID="{01761F1E-386F-44D4-8B48-41F43547CECA}" presName="spacer" presStyleCnt="0"/>
      <dgm:spPr/>
    </dgm:pt>
    <dgm:pt modelId="{8E31E315-B0A5-4A6D-A40D-4F7012989C80}" type="pres">
      <dgm:prSet presAssocID="{2302C1D3-60E2-42C0-83CE-0409F44E51FE}" presName="parentText" presStyleLbl="node1" presStyleIdx="5" presStyleCnt="10">
        <dgm:presLayoutVars>
          <dgm:chMax val="0"/>
          <dgm:bulletEnabled val="1"/>
        </dgm:presLayoutVars>
      </dgm:prSet>
      <dgm:spPr/>
      <dgm:t>
        <a:bodyPr/>
        <a:lstStyle/>
        <a:p>
          <a:endParaRPr lang="en-US"/>
        </a:p>
      </dgm:t>
    </dgm:pt>
    <dgm:pt modelId="{AD9EA630-161E-4A24-BDE8-E6318C9746C4}" type="pres">
      <dgm:prSet presAssocID="{E857C347-613F-457A-A6BF-45FAAE456249}" presName="spacer" presStyleCnt="0"/>
      <dgm:spPr/>
    </dgm:pt>
    <dgm:pt modelId="{7AF9EACD-DF85-4325-87CF-6A11614BDE89}" type="pres">
      <dgm:prSet presAssocID="{9FED9367-B63E-4C2C-AB3D-18E2CF95380B}" presName="parentText" presStyleLbl="node1" presStyleIdx="6" presStyleCnt="10">
        <dgm:presLayoutVars>
          <dgm:chMax val="0"/>
          <dgm:bulletEnabled val="1"/>
        </dgm:presLayoutVars>
      </dgm:prSet>
      <dgm:spPr/>
      <dgm:t>
        <a:bodyPr/>
        <a:lstStyle/>
        <a:p>
          <a:endParaRPr lang="en-US"/>
        </a:p>
      </dgm:t>
    </dgm:pt>
    <dgm:pt modelId="{02612D47-AC45-4012-96B1-024DD333C426}" type="pres">
      <dgm:prSet presAssocID="{AAAE50BE-2ED4-4EB7-9F67-860827929A3A}" presName="spacer" presStyleCnt="0"/>
      <dgm:spPr/>
    </dgm:pt>
    <dgm:pt modelId="{F7E56E49-65FD-4149-AC56-ACFD03686EB5}" type="pres">
      <dgm:prSet presAssocID="{EC8A1F17-7239-44FA-8079-BD90F5DB8022}" presName="parentText" presStyleLbl="node1" presStyleIdx="7" presStyleCnt="10">
        <dgm:presLayoutVars>
          <dgm:chMax val="0"/>
          <dgm:bulletEnabled val="1"/>
        </dgm:presLayoutVars>
      </dgm:prSet>
      <dgm:spPr/>
      <dgm:t>
        <a:bodyPr/>
        <a:lstStyle/>
        <a:p>
          <a:endParaRPr lang="en-US"/>
        </a:p>
      </dgm:t>
    </dgm:pt>
    <dgm:pt modelId="{AC2F1CAD-5E21-45B0-860A-BB1E8D3E9536}" type="pres">
      <dgm:prSet presAssocID="{93AD2FAD-6ED5-4A43-81D8-1C52B4D4837B}" presName="spacer" presStyleCnt="0"/>
      <dgm:spPr/>
    </dgm:pt>
    <dgm:pt modelId="{0E5ACE66-4FF3-4249-BA0A-A455D4F42040}" type="pres">
      <dgm:prSet presAssocID="{9CC563B5-F3D6-4622-A278-825DCCA21177}" presName="parentText" presStyleLbl="node1" presStyleIdx="8" presStyleCnt="10">
        <dgm:presLayoutVars>
          <dgm:chMax val="0"/>
          <dgm:bulletEnabled val="1"/>
        </dgm:presLayoutVars>
      </dgm:prSet>
      <dgm:spPr/>
      <dgm:t>
        <a:bodyPr/>
        <a:lstStyle/>
        <a:p>
          <a:endParaRPr lang="en-US"/>
        </a:p>
      </dgm:t>
    </dgm:pt>
    <dgm:pt modelId="{961B0625-2C39-41E2-B07A-96228D515C3E}" type="pres">
      <dgm:prSet presAssocID="{22C171DD-4173-47F2-A922-52850F615428}" presName="spacer" presStyleCnt="0"/>
      <dgm:spPr/>
    </dgm:pt>
    <dgm:pt modelId="{D88E6010-916A-412B-96BD-CCF9F57CCC6D}" type="pres">
      <dgm:prSet presAssocID="{8F984AA3-C510-40B1-BFCB-76155E4323E1}" presName="parentText" presStyleLbl="node1" presStyleIdx="9" presStyleCnt="10">
        <dgm:presLayoutVars>
          <dgm:chMax val="0"/>
          <dgm:bulletEnabled val="1"/>
        </dgm:presLayoutVars>
      </dgm:prSet>
      <dgm:spPr/>
      <dgm:t>
        <a:bodyPr/>
        <a:lstStyle/>
        <a:p>
          <a:endParaRPr lang="en-US"/>
        </a:p>
      </dgm:t>
    </dgm:pt>
  </dgm:ptLst>
  <dgm:cxnLst>
    <dgm:cxn modelId="{5F79BE37-69DE-4039-BFBF-D7A62E504466}" type="presOf" srcId="{9FED9367-B63E-4C2C-AB3D-18E2CF95380B}" destId="{7AF9EACD-DF85-4325-87CF-6A11614BDE89}" srcOrd="0" destOrd="0" presId="urn:microsoft.com/office/officeart/2005/8/layout/vList2"/>
    <dgm:cxn modelId="{9524E585-B21A-41ED-A7A3-ED3A8BB12CEC}" srcId="{952A4AF9-256F-4D48-96D8-8243CB6E8767}" destId="{9066FE19-F1ED-4FBD-92F3-E7E672F0E4DE}" srcOrd="3" destOrd="0" parTransId="{5F053258-BB70-4E5B-A2C2-C4F626AAB365}" sibTransId="{1A081BC6-0101-4B29-85BC-8F0E2C5D5543}"/>
    <dgm:cxn modelId="{01309CDE-D8DC-4CB7-A347-4F7CAF7B9033}" type="presOf" srcId="{8F984AA3-C510-40B1-BFCB-76155E4323E1}" destId="{D88E6010-916A-412B-96BD-CCF9F57CCC6D}" srcOrd="0" destOrd="0" presId="urn:microsoft.com/office/officeart/2005/8/layout/vList2"/>
    <dgm:cxn modelId="{B334C046-5F31-42A7-A6D9-40C052A4A086}" srcId="{952A4AF9-256F-4D48-96D8-8243CB6E8767}" destId="{94CF0B5C-5021-4B9E-B9A1-FADFC4FFED3A}" srcOrd="4" destOrd="0" parTransId="{D9676B53-0327-4DAF-BD9A-F2B39E6FC063}" sibTransId="{01761F1E-386F-44D4-8B48-41F43547CECA}"/>
    <dgm:cxn modelId="{08CBDBAE-315A-44F0-8791-96A36795DEB5}" type="presOf" srcId="{B4700FEC-D401-4757-A6F5-F2B3331D991D}" destId="{5121CA51-96B7-44C0-989B-57E2F2F34C04}" srcOrd="0" destOrd="0" presId="urn:microsoft.com/office/officeart/2005/8/layout/vList2"/>
    <dgm:cxn modelId="{FA03B553-39CE-4C70-97C9-CAA34461FE8A}" type="presOf" srcId="{B28FD998-751D-4B33-B75F-D4387A3C522C}" destId="{19EFD692-91EE-42E2-A8F8-B1A7A6462301}" srcOrd="0" destOrd="0" presId="urn:microsoft.com/office/officeart/2005/8/layout/vList2"/>
    <dgm:cxn modelId="{12C266BF-F314-43D3-9EE5-6231176285B0}" type="presOf" srcId="{952A4AF9-256F-4D48-96D8-8243CB6E8767}" destId="{F9002DBB-F56A-4D5B-B5FA-55363675444D}" srcOrd="0" destOrd="0" presId="urn:microsoft.com/office/officeart/2005/8/layout/vList2"/>
    <dgm:cxn modelId="{98AF36FF-E778-43C5-A935-0F17E0149D0D}" type="presOf" srcId="{EC8A1F17-7239-44FA-8079-BD90F5DB8022}" destId="{F7E56E49-65FD-4149-AC56-ACFD03686EB5}" srcOrd="0" destOrd="0" presId="urn:microsoft.com/office/officeart/2005/8/layout/vList2"/>
    <dgm:cxn modelId="{ECEC4AFC-5E72-4A63-AADD-BA36B5BC6CFF}" srcId="{952A4AF9-256F-4D48-96D8-8243CB6E8767}" destId="{9CC563B5-F3D6-4622-A278-825DCCA21177}" srcOrd="8" destOrd="0" parTransId="{3FF38DF1-C1DC-4EAA-B8B8-5035E18276D2}" sibTransId="{22C171DD-4173-47F2-A922-52850F615428}"/>
    <dgm:cxn modelId="{67FB1E48-B81C-4142-9CC6-827E2EA89F1F}" srcId="{952A4AF9-256F-4D48-96D8-8243CB6E8767}" destId="{F8931833-34BF-4ECD-A813-BA329DEEDD5F}" srcOrd="2" destOrd="0" parTransId="{FBC9BE8E-1820-42E2-B234-B68DCF0012CF}" sibTransId="{D48B64DD-2B92-43AD-83E3-6554EAAA20EF}"/>
    <dgm:cxn modelId="{3998D728-47FC-46C9-9681-AA495D0FCBB5}" srcId="{952A4AF9-256F-4D48-96D8-8243CB6E8767}" destId="{B4700FEC-D401-4757-A6F5-F2B3331D991D}" srcOrd="0" destOrd="0" parTransId="{E82D99EE-D403-4438-807A-DA9FF27CFEC1}" sibTransId="{BE71EF0F-91A1-49D2-802B-4E0B133427DA}"/>
    <dgm:cxn modelId="{9AB3C319-C2CC-4DF7-AC25-63C3D1627F81}" type="presOf" srcId="{F8931833-34BF-4ECD-A813-BA329DEEDD5F}" destId="{B891CB21-28BF-404B-A019-D8BE6C843D6C}" srcOrd="0" destOrd="0" presId="urn:microsoft.com/office/officeart/2005/8/layout/vList2"/>
    <dgm:cxn modelId="{37BE90F9-5ACB-4CA8-9234-A6CAE0C8F87D}" srcId="{952A4AF9-256F-4D48-96D8-8243CB6E8767}" destId="{9FED9367-B63E-4C2C-AB3D-18E2CF95380B}" srcOrd="6" destOrd="0" parTransId="{09D947DD-0C51-4FA1-963D-0D012300F20E}" sibTransId="{AAAE50BE-2ED4-4EB7-9F67-860827929A3A}"/>
    <dgm:cxn modelId="{2B4821BD-FE81-47A7-ABD8-9417CF3CD9F9}" srcId="{952A4AF9-256F-4D48-96D8-8243CB6E8767}" destId="{8F984AA3-C510-40B1-BFCB-76155E4323E1}" srcOrd="9" destOrd="0" parTransId="{E6870D98-C24E-4053-B719-4E85DCB56877}" sibTransId="{4332A489-48A7-49CA-8AD6-C88D17B3F947}"/>
    <dgm:cxn modelId="{3D725D71-3192-476F-9188-3C06653FD734}" srcId="{952A4AF9-256F-4D48-96D8-8243CB6E8767}" destId="{EC8A1F17-7239-44FA-8079-BD90F5DB8022}" srcOrd="7" destOrd="0" parTransId="{9C3FF325-01FD-4542-91CD-402B7483F7EF}" sibTransId="{93AD2FAD-6ED5-4A43-81D8-1C52B4D4837B}"/>
    <dgm:cxn modelId="{330AB5C5-469D-4610-B3FC-AA7D717CE0F5}" type="presOf" srcId="{9066FE19-F1ED-4FBD-92F3-E7E672F0E4DE}" destId="{74E0764C-F097-45C0-991F-5D1BFC5EBA01}" srcOrd="0" destOrd="0" presId="urn:microsoft.com/office/officeart/2005/8/layout/vList2"/>
    <dgm:cxn modelId="{C111E419-64F8-4F93-987F-34FF7EF6B321}" srcId="{952A4AF9-256F-4D48-96D8-8243CB6E8767}" destId="{2302C1D3-60E2-42C0-83CE-0409F44E51FE}" srcOrd="5" destOrd="0" parTransId="{8C65D5FF-0BAE-47FB-B541-6DBB3645F534}" sibTransId="{E857C347-613F-457A-A6BF-45FAAE456249}"/>
    <dgm:cxn modelId="{4E3BA48F-4CC7-4E29-9B6E-ABBE5DB3C78E}" type="presOf" srcId="{9CC563B5-F3D6-4622-A278-825DCCA21177}" destId="{0E5ACE66-4FF3-4249-BA0A-A455D4F42040}" srcOrd="0" destOrd="0" presId="urn:microsoft.com/office/officeart/2005/8/layout/vList2"/>
    <dgm:cxn modelId="{2979040C-02D7-4CB3-A505-EFB1959812D6}" type="presOf" srcId="{2302C1D3-60E2-42C0-83CE-0409F44E51FE}" destId="{8E31E315-B0A5-4A6D-A40D-4F7012989C80}" srcOrd="0" destOrd="0" presId="urn:microsoft.com/office/officeart/2005/8/layout/vList2"/>
    <dgm:cxn modelId="{082DC45C-A097-4266-B14A-D0147D2AB3E8}" srcId="{952A4AF9-256F-4D48-96D8-8243CB6E8767}" destId="{B28FD998-751D-4B33-B75F-D4387A3C522C}" srcOrd="1" destOrd="0" parTransId="{3B8B202D-4249-4C28-AEAB-0E674CE2B9C0}" sibTransId="{D35E94EB-0AED-45A7-8212-1885F3D906EC}"/>
    <dgm:cxn modelId="{A624AF6A-17CC-4E60-B7F7-4244A3852B08}" type="presOf" srcId="{94CF0B5C-5021-4B9E-B9A1-FADFC4FFED3A}" destId="{3BEA88D3-BC4E-4BD2-9383-2691132AD677}" srcOrd="0" destOrd="0" presId="urn:microsoft.com/office/officeart/2005/8/layout/vList2"/>
    <dgm:cxn modelId="{E0C717CC-4DA7-44F2-B06D-DC3D3CE4172C}" type="presParOf" srcId="{F9002DBB-F56A-4D5B-B5FA-55363675444D}" destId="{5121CA51-96B7-44C0-989B-57E2F2F34C04}" srcOrd="0" destOrd="0" presId="urn:microsoft.com/office/officeart/2005/8/layout/vList2"/>
    <dgm:cxn modelId="{617F78A0-4A31-44F9-B89E-7F89C803C01C}" type="presParOf" srcId="{F9002DBB-F56A-4D5B-B5FA-55363675444D}" destId="{BC3300D0-ADC4-4C92-A4D7-3AB3505D3159}" srcOrd="1" destOrd="0" presId="urn:microsoft.com/office/officeart/2005/8/layout/vList2"/>
    <dgm:cxn modelId="{4538AF17-D51C-439F-A19B-7C06C97DEA99}" type="presParOf" srcId="{F9002DBB-F56A-4D5B-B5FA-55363675444D}" destId="{19EFD692-91EE-42E2-A8F8-B1A7A6462301}" srcOrd="2" destOrd="0" presId="urn:microsoft.com/office/officeart/2005/8/layout/vList2"/>
    <dgm:cxn modelId="{0A268F92-7416-4115-B4ED-795676FC8EA8}" type="presParOf" srcId="{F9002DBB-F56A-4D5B-B5FA-55363675444D}" destId="{6C141E28-6FF1-4D66-AB14-4B672FA857C9}" srcOrd="3" destOrd="0" presId="urn:microsoft.com/office/officeart/2005/8/layout/vList2"/>
    <dgm:cxn modelId="{8B97DECE-3564-4BC1-80A6-C3F5B487E5B0}" type="presParOf" srcId="{F9002DBB-F56A-4D5B-B5FA-55363675444D}" destId="{B891CB21-28BF-404B-A019-D8BE6C843D6C}" srcOrd="4" destOrd="0" presId="urn:microsoft.com/office/officeart/2005/8/layout/vList2"/>
    <dgm:cxn modelId="{44B1049F-BEF1-4A3C-9B74-1315FDEC8980}" type="presParOf" srcId="{F9002DBB-F56A-4D5B-B5FA-55363675444D}" destId="{4E3DE61C-6479-44A6-8A09-1B77BE9BA591}" srcOrd="5" destOrd="0" presId="urn:microsoft.com/office/officeart/2005/8/layout/vList2"/>
    <dgm:cxn modelId="{BC1072BA-9F91-4F15-B064-AA8E73D703C9}" type="presParOf" srcId="{F9002DBB-F56A-4D5B-B5FA-55363675444D}" destId="{74E0764C-F097-45C0-991F-5D1BFC5EBA01}" srcOrd="6" destOrd="0" presId="urn:microsoft.com/office/officeart/2005/8/layout/vList2"/>
    <dgm:cxn modelId="{959D7A85-2690-4A72-8C28-85A55FF1451E}" type="presParOf" srcId="{F9002DBB-F56A-4D5B-B5FA-55363675444D}" destId="{BEDD816F-E267-40D3-B86F-3B062D4E7374}" srcOrd="7" destOrd="0" presId="urn:microsoft.com/office/officeart/2005/8/layout/vList2"/>
    <dgm:cxn modelId="{304462CB-2ADD-44C3-87A8-B0BC3931E5FE}" type="presParOf" srcId="{F9002DBB-F56A-4D5B-B5FA-55363675444D}" destId="{3BEA88D3-BC4E-4BD2-9383-2691132AD677}" srcOrd="8" destOrd="0" presId="urn:microsoft.com/office/officeart/2005/8/layout/vList2"/>
    <dgm:cxn modelId="{E65B3BB6-AB86-4F2E-B307-39FE0CBF10E1}" type="presParOf" srcId="{F9002DBB-F56A-4D5B-B5FA-55363675444D}" destId="{43FD78EF-D9B4-4A8E-ABF1-353A9B296BFA}" srcOrd="9" destOrd="0" presId="urn:microsoft.com/office/officeart/2005/8/layout/vList2"/>
    <dgm:cxn modelId="{15AA16F1-85BC-4090-A710-B3538CEC7BF9}" type="presParOf" srcId="{F9002DBB-F56A-4D5B-B5FA-55363675444D}" destId="{8E31E315-B0A5-4A6D-A40D-4F7012989C80}" srcOrd="10" destOrd="0" presId="urn:microsoft.com/office/officeart/2005/8/layout/vList2"/>
    <dgm:cxn modelId="{BFC56BA1-F8AF-4E41-94FC-5F85B28A2395}" type="presParOf" srcId="{F9002DBB-F56A-4D5B-B5FA-55363675444D}" destId="{AD9EA630-161E-4A24-BDE8-E6318C9746C4}" srcOrd="11" destOrd="0" presId="urn:microsoft.com/office/officeart/2005/8/layout/vList2"/>
    <dgm:cxn modelId="{7718756E-817C-4E76-BD07-9E4945977DCA}" type="presParOf" srcId="{F9002DBB-F56A-4D5B-B5FA-55363675444D}" destId="{7AF9EACD-DF85-4325-87CF-6A11614BDE89}" srcOrd="12" destOrd="0" presId="urn:microsoft.com/office/officeart/2005/8/layout/vList2"/>
    <dgm:cxn modelId="{FAF552E7-CA78-4607-9CB6-761553FA7FF5}" type="presParOf" srcId="{F9002DBB-F56A-4D5B-B5FA-55363675444D}" destId="{02612D47-AC45-4012-96B1-024DD333C426}" srcOrd="13" destOrd="0" presId="urn:microsoft.com/office/officeart/2005/8/layout/vList2"/>
    <dgm:cxn modelId="{00A63A80-0488-4B08-ABEF-2451173DAC43}" type="presParOf" srcId="{F9002DBB-F56A-4D5B-B5FA-55363675444D}" destId="{F7E56E49-65FD-4149-AC56-ACFD03686EB5}" srcOrd="14" destOrd="0" presId="urn:microsoft.com/office/officeart/2005/8/layout/vList2"/>
    <dgm:cxn modelId="{1126937B-D205-4611-B2AB-2B9BD46CCE1F}" type="presParOf" srcId="{F9002DBB-F56A-4D5B-B5FA-55363675444D}" destId="{AC2F1CAD-5E21-45B0-860A-BB1E8D3E9536}" srcOrd="15" destOrd="0" presId="urn:microsoft.com/office/officeart/2005/8/layout/vList2"/>
    <dgm:cxn modelId="{B5E9651A-E5EF-4A39-A36F-BEB969E50618}" type="presParOf" srcId="{F9002DBB-F56A-4D5B-B5FA-55363675444D}" destId="{0E5ACE66-4FF3-4249-BA0A-A455D4F42040}" srcOrd="16" destOrd="0" presId="urn:microsoft.com/office/officeart/2005/8/layout/vList2"/>
    <dgm:cxn modelId="{063C3359-B0E8-4265-A717-6554B02F9AA6}" type="presParOf" srcId="{F9002DBB-F56A-4D5B-B5FA-55363675444D}" destId="{961B0625-2C39-41E2-B07A-96228D515C3E}" srcOrd="17" destOrd="0" presId="urn:microsoft.com/office/officeart/2005/8/layout/vList2"/>
    <dgm:cxn modelId="{65E6DDC5-DBE9-478D-9F61-7C751419C82B}" type="presParOf" srcId="{F9002DBB-F56A-4D5B-B5FA-55363675444D}" destId="{D88E6010-916A-412B-96BD-CCF9F57CCC6D}"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E4713B-D928-47F6-A6BC-36FAF62AE30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011CECC-C0CA-4175-B366-DA680DBDE683}">
      <dgm:prSet phldrT="[Text]"/>
      <dgm:spPr>
        <a:solidFill>
          <a:srgbClr val="DA3B01"/>
        </a:solidFill>
      </dgm:spPr>
      <dgm:t>
        <a:bodyPr/>
        <a:lstStyle/>
        <a:p>
          <a:r>
            <a:rPr lang="en-US" dirty="0" smtClean="0"/>
            <a:t>Appium is a server written in Node.js</a:t>
          </a:r>
          <a:endParaRPr lang="en-US" dirty="0"/>
        </a:p>
      </dgm:t>
    </dgm:pt>
    <dgm:pt modelId="{347BABF1-B32B-4D8E-8A35-1CFC29ECCCBA}" type="parTrans" cxnId="{D4500FF3-D058-40D1-826F-75CAF081CF66}">
      <dgm:prSet/>
      <dgm:spPr/>
      <dgm:t>
        <a:bodyPr/>
        <a:lstStyle/>
        <a:p>
          <a:endParaRPr lang="en-US"/>
        </a:p>
      </dgm:t>
    </dgm:pt>
    <dgm:pt modelId="{4FE19A86-899D-454D-A7A3-862A9A7A852A}" type="sibTrans" cxnId="{D4500FF3-D058-40D1-826F-75CAF081CF66}">
      <dgm:prSet/>
      <dgm:spPr/>
      <dgm:t>
        <a:bodyPr/>
        <a:lstStyle/>
        <a:p>
          <a:endParaRPr lang="en-US"/>
        </a:p>
      </dgm:t>
    </dgm:pt>
    <dgm:pt modelId="{C6FDEF47-8543-4372-9693-F95B940E1D6D}">
      <dgm:prSet phldrT="[Text]"/>
      <dgm:spPr>
        <a:solidFill>
          <a:srgbClr val="DA3B01"/>
        </a:solidFill>
      </dgm:spPr>
      <dgm:t>
        <a:bodyPr/>
        <a:lstStyle/>
        <a:p>
          <a:r>
            <a:rPr lang="en-US" dirty="0" smtClean="0"/>
            <a:t>It receives connections from a client</a:t>
          </a:r>
          <a:endParaRPr lang="en-US" dirty="0"/>
        </a:p>
      </dgm:t>
    </dgm:pt>
    <dgm:pt modelId="{3B6856BA-AC6F-4008-A2B9-1C6E876A2C38}" type="parTrans" cxnId="{81E775B0-E1B9-42ED-80A3-9451CB9AF70E}">
      <dgm:prSet/>
      <dgm:spPr/>
      <dgm:t>
        <a:bodyPr/>
        <a:lstStyle/>
        <a:p>
          <a:endParaRPr lang="en-US"/>
        </a:p>
      </dgm:t>
    </dgm:pt>
    <dgm:pt modelId="{60D93118-BAA4-4575-9037-9C2889895990}" type="sibTrans" cxnId="{81E775B0-E1B9-42ED-80A3-9451CB9AF70E}">
      <dgm:prSet/>
      <dgm:spPr/>
      <dgm:t>
        <a:bodyPr/>
        <a:lstStyle/>
        <a:p>
          <a:endParaRPr lang="en-US"/>
        </a:p>
      </dgm:t>
    </dgm:pt>
    <dgm:pt modelId="{BD6384AF-7537-4A42-8C0B-EC961A4D58F1}">
      <dgm:prSet phldrT="[Text]"/>
      <dgm:spPr>
        <a:solidFill>
          <a:srgbClr val="DA3B01"/>
        </a:solidFill>
      </dgm:spPr>
      <dgm:t>
        <a:bodyPr/>
        <a:lstStyle/>
        <a:p>
          <a:r>
            <a:rPr lang="en-US" dirty="0" smtClean="0"/>
            <a:t>listens for commands</a:t>
          </a:r>
          <a:endParaRPr lang="en-US" dirty="0"/>
        </a:p>
      </dgm:t>
    </dgm:pt>
    <dgm:pt modelId="{CD322A0F-079F-48D1-9057-A97F9E78E4DB}" type="parTrans" cxnId="{D17B87F5-F8D5-4BAE-8F98-72F5D905C941}">
      <dgm:prSet/>
      <dgm:spPr/>
      <dgm:t>
        <a:bodyPr/>
        <a:lstStyle/>
        <a:p>
          <a:endParaRPr lang="en-US"/>
        </a:p>
      </dgm:t>
    </dgm:pt>
    <dgm:pt modelId="{3198FBA3-1D99-4EF7-988A-B586181CA212}" type="sibTrans" cxnId="{D17B87F5-F8D5-4BAE-8F98-72F5D905C941}">
      <dgm:prSet/>
      <dgm:spPr/>
      <dgm:t>
        <a:bodyPr/>
        <a:lstStyle/>
        <a:p>
          <a:endParaRPr lang="en-US"/>
        </a:p>
      </dgm:t>
    </dgm:pt>
    <dgm:pt modelId="{8752273E-456F-4B94-A135-56B5A7504DE1}">
      <dgm:prSet phldrT="[Text]"/>
      <dgm:spPr>
        <a:solidFill>
          <a:srgbClr val="DA3B01"/>
        </a:solidFill>
      </dgm:spPr>
      <dgm:t>
        <a:bodyPr/>
        <a:lstStyle/>
        <a:p>
          <a:r>
            <a:rPr lang="en-US" dirty="0" smtClean="0"/>
            <a:t>executes those commands on a mobile device</a:t>
          </a:r>
          <a:endParaRPr lang="en-US" dirty="0"/>
        </a:p>
      </dgm:t>
    </dgm:pt>
    <dgm:pt modelId="{842F322C-CC73-4237-880A-568DC00ED6F0}" type="parTrans" cxnId="{6A28C3B2-2218-42B3-89B6-A385900570AF}">
      <dgm:prSet/>
      <dgm:spPr/>
      <dgm:t>
        <a:bodyPr/>
        <a:lstStyle/>
        <a:p>
          <a:endParaRPr lang="en-US"/>
        </a:p>
      </dgm:t>
    </dgm:pt>
    <dgm:pt modelId="{D7611C4E-F304-45F4-80FC-B02146ABA69C}" type="sibTrans" cxnId="{6A28C3B2-2218-42B3-89B6-A385900570AF}">
      <dgm:prSet/>
      <dgm:spPr/>
      <dgm:t>
        <a:bodyPr/>
        <a:lstStyle/>
        <a:p>
          <a:endParaRPr lang="en-US"/>
        </a:p>
      </dgm:t>
    </dgm:pt>
    <dgm:pt modelId="{EC14FAEA-6C4A-41B9-8396-2097F2270080}">
      <dgm:prSet phldrT="[Text]"/>
      <dgm:spPr>
        <a:solidFill>
          <a:srgbClr val="DA3B01"/>
        </a:solidFill>
      </dgm:spPr>
      <dgm:t>
        <a:bodyPr/>
        <a:lstStyle/>
        <a:p>
          <a:r>
            <a:rPr lang="en-US" dirty="0" smtClean="0"/>
            <a:t>responds with an HTTP response representing the result of the command execution</a:t>
          </a:r>
          <a:endParaRPr lang="en-US" dirty="0"/>
        </a:p>
      </dgm:t>
    </dgm:pt>
    <dgm:pt modelId="{CBA25152-149F-48DF-8681-2096317A66BF}" type="parTrans" cxnId="{2702F535-934E-4B6B-A574-D2F5B14C84CF}">
      <dgm:prSet/>
      <dgm:spPr/>
      <dgm:t>
        <a:bodyPr/>
        <a:lstStyle/>
        <a:p>
          <a:endParaRPr lang="en-US"/>
        </a:p>
      </dgm:t>
    </dgm:pt>
    <dgm:pt modelId="{EABEE677-FFE9-4AEC-9F12-D282A1A4BDEE}" type="sibTrans" cxnId="{2702F535-934E-4B6B-A574-D2F5B14C84CF}">
      <dgm:prSet/>
      <dgm:spPr/>
      <dgm:t>
        <a:bodyPr/>
        <a:lstStyle/>
        <a:p>
          <a:endParaRPr lang="en-US"/>
        </a:p>
      </dgm:t>
    </dgm:pt>
    <dgm:pt modelId="{738001EF-CEF9-4C5A-8C9A-07F2CCC09D23}" type="pres">
      <dgm:prSet presAssocID="{52E4713B-D928-47F6-A6BC-36FAF62AE302}" presName="linear" presStyleCnt="0">
        <dgm:presLayoutVars>
          <dgm:animLvl val="lvl"/>
          <dgm:resizeHandles val="exact"/>
        </dgm:presLayoutVars>
      </dgm:prSet>
      <dgm:spPr/>
      <dgm:t>
        <a:bodyPr/>
        <a:lstStyle/>
        <a:p>
          <a:endParaRPr lang="en-US"/>
        </a:p>
      </dgm:t>
    </dgm:pt>
    <dgm:pt modelId="{8FAC0AE4-BA69-4661-A187-0289084EF3B0}" type="pres">
      <dgm:prSet presAssocID="{9011CECC-C0CA-4175-B366-DA680DBDE683}" presName="parentText" presStyleLbl="node1" presStyleIdx="0" presStyleCnt="5">
        <dgm:presLayoutVars>
          <dgm:chMax val="0"/>
          <dgm:bulletEnabled val="1"/>
        </dgm:presLayoutVars>
      </dgm:prSet>
      <dgm:spPr/>
      <dgm:t>
        <a:bodyPr/>
        <a:lstStyle/>
        <a:p>
          <a:endParaRPr lang="en-US"/>
        </a:p>
      </dgm:t>
    </dgm:pt>
    <dgm:pt modelId="{CDEDBF07-FBCC-405E-8B51-3E5E23A7E92B}" type="pres">
      <dgm:prSet presAssocID="{4FE19A86-899D-454D-A7A3-862A9A7A852A}" presName="spacer" presStyleCnt="0"/>
      <dgm:spPr/>
    </dgm:pt>
    <dgm:pt modelId="{BBDF40FD-FF32-4DC7-B9F7-3E5686C7DE95}" type="pres">
      <dgm:prSet presAssocID="{C6FDEF47-8543-4372-9693-F95B940E1D6D}" presName="parentText" presStyleLbl="node1" presStyleIdx="1" presStyleCnt="5">
        <dgm:presLayoutVars>
          <dgm:chMax val="0"/>
          <dgm:bulletEnabled val="1"/>
        </dgm:presLayoutVars>
      </dgm:prSet>
      <dgm:spPr/>
      <dgm:t>
        <a:bodyPr/>
        <a:lstStyle/>
        <a:p>
          <a:endParaRPr lang="en-US"/>
        </a:p>
      </dgm:t>
    </dgm:pt>
    <dgm:pt modelId="{B3E29988-C181-4788-8502-5167A38AC579}" type="pres">
      <dgm:prSet presAssocID="{60D93118-BAA4-4575-9037-9C2889895990}" presName="spacer" presStyleCnt="0"/>
      <dgm:spPr/>
    </dgm:pt>
    <dgm:pt modelId="{E5D47CDE-0137-4FED-A73C-8164C022AB28}" type="pres">
      <dgm:prSet presAssocID="{BD6384AF-7537-4A42-8C0B-EC961A4D58F1}" presName="parentText" presStyleLbl="node1" presStyleIdx="2" presStyleCnt="5">
        <dgm:presLayoutVars>
          <dgm:chMax val="0"/>
          <dgm:bulletEnabled val="1"/>
        </dgm:presLayoutVars>
      </dgm:prSet>
      <dgm:spPr/>
      <dgm:t>
        <a:bodyPr/>
        <a:lstStyle/>
        <a:p>
          <a:endParaRPr lang="en-US"/>
        </a:p>
      </dgm:t>
    </dgm:pt>
    <dgm:pt modelId="{4294AEA3-8063-4D48-862C-E16A0EC59733}" type="pres">
      <dgm:prSet presAssocID="{3198FBA3-1D99-4EF7-988A-B586181CA212}" presName="spacer" presStyleCnt="0"/>
      <dgm:spPr/>
    </dgm:pt>
    <dgm:pt modelId="{D42268D9-7212-487A-88C4-6D97C2B52B6D}" type="pres">
      <dgm:prSet presAssocID="{8752273E-456F-4B94-A135-56B5A7504DE1}" presName="parentText" presStyleLbl="node1" presStyleIdx="3" presStyleCnt="5">
        <dgm:presLayoutVars>
          <dgm:chMax val="0"/>
          <dgm:bulletEnabled val="1"/>
        </dgm:presLayoutVars>
      </dgm:prSet>
      <dgm:spPr/>
      <dgm:t>
        <a:bodyPr/>
        <a:lstStyle/>
        <a:p>
          <a:endParaRPr lang="en-US"/>
        </a:p>
      </dgm:t>
    </dgm:pt>
    <dgm:pt modelId="{2A3C5297-5EBA-4D4F-BBA4-E2093148E515}" type="pres">
      <dgm:prSet presAssocID="{D7611C4E-F304-45F4-80FC-B02146ABA69C}" presName="spacer" presStyleCnt="0"/>
      <dgm:spPr/>
    </dgm:pt>
    <dgm:pt modelId="{49EA38EB-2F4D-4586-BD78-34562281F412}" type="pres">
      <dgm:prSet presAssocID="{EC14FAEA-6C4A-41B9-8396-2097F2270080}" presName="parentText" presStyleLbl="node1" presStyleIdx="4" presStyleCnt="5">
        <dgm:presLayoutVars>
          <dgm:chMax val="0"/>
          <dgm:bulletEnabled val="1"/>
        </dgm:presLayoutVars>
      </dgm:prSet>
      <dgm:spPr/>
      <dgm:t>
        <a:bodyPr/>
        <a:lstStyle/>
        <a:p>
          <a:endParaRPr lang="en-US"/>
        </a:p>
      </dgm:t>
    </dgm:pt>
  </dgm:ptLst>
  <dgm:cxnLst>
    <dgm:cxn modelId="{6A28C3B2-2218-42B3-89B6-A385900570AF}" srcId="{52E4713B-D928-47F6-A6BC-36FAF62AE302}" destId="{8752273E-456F-4B94-A135-56B5A7504DE1}" srcOrd="3" destOrd="0" parTransId="{842F322C-CC73-4237-880A-568DC00ED6F0}" sibTransId="{D7611C4E-F304-45F4-80FC-B02146ABA69C}"/>
    <dgm:cxn modelId="{81E775B0-E1B9-42ED-80A3-9451CB9AF70E}" srcId="{52E4713B-D928-47F6-A6BC-36FAF62AE302}" destId="{C6FDEF47-8543-4372-9693-F95B940E1D6D}" srcOrd="1" destOrd="0" parTransId="{3B6856BA-AC6F-4008-A2B9-1C6E876A2C38}" sibTransId="{60D93118-BAA4-4575-9037-9C2889895990}"/>
    <dgm:cxn modelId="{42FBF771-D253-455B-B1EB-A32BA2D6B16E}" type="presOf" srcId="{EC14FAEA-6C4A-41B9-8396-2097F2270080}" destId="{49EA38EB-2F4D-4586-BD78-34562281F412}" srcOrd="0" destOrd="0" presId="urn:microsoft.com/office/officeart/2005/8/layout/vList2"/>
    <dgm:cxn modelId="{0FC3C706-7F4D-44DE-8D57-BB5B6DD897DF}" type="presOf" srcId="{9011CECC-C0CA-4175-B366-DA680DBDE683}" destId="{8FAC0AE4-BA69-4661-A187-0289084EF3B0}" srcOrd="0" destOrd="0" presId="urn:microsoft.com/office/officeart/2005/8/layout/vList2"/>
    <dgm:cxn modelId="{1F47FB04-A276-4525-9339-37662E0C252C}" type="presOf" srcId="{8752273E-456F-4B94-A135-56B5A7504DE1}" destId="{D42268D9-7212-487A-88C4-6D97C2B52B6D}" srcOrd="0" destOrd="0" presId="urn:microsoft.com/office/officeart/2005/8/layout/vList2"/>
    <dgm:cxn modelId="{FBE7FE8F-21F8-4181-94A0-ABE6343EAEEC}" type="presOf" srcId="{C6FDEF47-8543-4372-9693-F95B940E1D6D}" destId="{BBDF40FD-FF32-4DC7-B9F7-3E5686C7DE95}" srcOrd="0" destOrd="0" presId="urn:microsoft.com/office/officeart/2005/8/layout/vList2"/>
    <dgm:cxn modelId="{F30345C8-C969-46E7-98F8-E32648A03747}" type="presOf" srcId="{BD6384AF-7537-4A42-8C0B-EC961A4D58F1}" destId="{E5D47CDE-0137-4FED-A73C-8164C022AB28}" srcOrd="0" destOrd="0" presId="urn:microsoft.com/office/officeart/2005/8/layout/vList2"/>
    <dgm:cxn modelId="{744B3648-D700-4B03-8781-21245047743E}" type="presOf" srcId="{52E4713B-D928-47F6-A6BC-36FAF62AE302}" destId="{738001EF-CEF9-4C5A-8C9A-07F2CCC09D23}" srcOrd="0" destOrd="0" presId="urn:microsoft.com/office/officeart/2005/8/layout/vList2"/>
    <dgm:cxn modelId="{2702F535-934E-4B6B-A574-D2F5B14C84CF}" srcId="{52E4713B-D928-47F6-A6BC-36FAF62AE302}" destId="{EC14FAEA-6C4A-41B9-8396-2097F2270080}" srcOrd="4" destOrd="0" parTransId="{CBA25152-149F-48DF-8681-2096317A66BF}" sibTransId="{EABEE677-FFE9-4AEC-9F12-D282A1A4BDEE}"/>
    <dgm:cxn modelId="{D4500FF3-D058-40D1-826F-75CAF081CF66}" srcId="{52E4713B-D928-47F6-A6BC-36FAF62AE302}" destId="{9011CECC-C0CA-4175-B366-DA680DBDE683}" srcOrd="0" destOrd="0" parTransId="{347BABF1-B32B-4D8E-8A35-1CFC29ECCCBA}" sibTransId="{4FE19A86-899D-454D-A7A3-862A9A7A852A}"/>
    <dgm:cxn modelId="{D17B87F5-F8D5-4BAE-8F98-72F5D905C941}" srcId="{52E4713B-D928-47F6-A6BC-36FAF62AE302}" destId="{BD6384AF-7537-4A42-8C0B-EC961A4D58F1}" srcOrd="2" destOrd="0" parTransId="{CD322A0F-079F-48D1-9057-A97F9E78E4DB}" sibTransId="{3198FBA3-1D99-4EF7-988A-B586181CA212}"/>
    <dgm:cxn modelId="{5150C833-9A70-47FC-AF1E-2DD8349EBC51}" type="presParOf" srcId="{738001EF-CEF9-4C5A-8C9A-07F2CCC09D23}" destId="{8FAC0AE4-BA69-4661-A187-0289084EF3B0}" srcOrd="0" destOrd="0" presId="urn:microsoft.com/office/officeart/2005/8/layout/vList2"/>
    <dgm:cxn modelId="{BA9DC6A0-7F76-4332-9062-88AB44749EA2}" type="presParOf" srcId="{738001EF-CEF9-4C5A-8C9A-07F2CCC09D23}" destId="{CDEDBF07-FBCC-405E-8B51-3E5E23A7E92B}" srcOrd="1" destOrd="0" presId="urn:microsoft.com/office/officeart/2005/8/layout/vList2"/>
    <dgm:cxn modelId="{479DB7CB-C46C-40FC-AFC9-AC64C1E3D1E4}" type="presParOf" srcId="{738001EF-CEF9-4C5A-8C9A-07F2CCC09D23}" destId="{BBDF40FD-FF32-4DC7-B9F7-3E5686C7DE95}" srcOrd="2" destOrd="0" presId="urn:microsoft.com/office/officeart/2005/8/layout/vList2"/>
    <dgm:cxn modelId="{1DED7620-5BEE-42C9-8526-36815E54CDF6}" type="presParOf" srcId="{738001EF-CEF9-4C5A-8C9A-07F2CCC09D23}" destId="{B3E29988-C181-4788-8502-5167A38AC579}" srcOrd="3" destOrd="0" presId="urn:microsoft.com/office/officeart/2005/8/layout/vList2"/>
    <dgm:cxn modelId="{E44710CB-1E34-4EE6-B8E5-9E09F48EB038}" type="presParOf" srcId="{738001EF-CEF9-4C5A-8C9A-07F2CCC09D23}" destId="{E5D47CDE-0137-4FED-A73C-8164C022AB28}" srcOrd="4" destOrd="0" presId="urn:microsoft.com/office/officeart/2005/8/layout/vList2"/>
    <dgm:cxn modelId="{52235F54-F806-4F87-8527-E5981582A199}" type="presParOf" srcId="{738001EF-CEF9-4C5A-8C9A-07F2CCC09D23}" destId="{4294AEA3-8063-4D48-862C-E16A0EC59733}" srcOrd="5" destOrd="0" presId="urn:microsoft.com/office/officeart/2005/8/layout/vList2"/>
    <dgm:cxn modelId="{F3DA8F58-EFB1-4E29-A401-8739FC34BA67}" type="presParOf" srcId="{738001EF-CEF9-4C5A-8C9A-07F2CCC09D23}" destId="{D42268D9-7212-487A-88C4-6D97C2B52B6D}" srcOrd="6" destOrd="0" presId="urn:microsoft.com/office/officeart/2005/8/layout/vList2"/>
    <dgm:cxn modelId="{69D079E4-8AF1-4AD1-84A1-E8CAA6E1D95E}" type="presParOf" srcId="{738001EF-CEF9-4C5A-8C9A-07F2CCC09D23}" destId="{2A3C5297-5EBA-4D4F-BBA4-E2093148E515}" srcOrd="7" destOrd="0" presId="urn:microsoft.com/office/officeart/2005/8/layout/vList2"/>
    <dgm:cxn modelId="{01AF78BB-CFA1-4448-85C3-853985E29E44}" type="presParOf" srcId="{738001EF-CEF9-4C5A-8C9A-07F2CCC09D23}" destId="{49EA38EB-2F4D-4586-BD78-34562281F41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A3B48D-E9B0-4CA5-B91C-1A38936465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FD321A4-88AF-495D-A2F3-4A0AB4E326B9}">
      <dgm:prSet phldrT="[Text]"/>
      <dgm:spPr>
        <a:solidFill>
          <a:srgbClr val="DA3B01"/>
        </a:solidFill>
      </dgm:spPr>
      <dgm:t>
        <a:bodyPr/>
        <a:lstStyle/>
        <a:p>
          <a:r>
            <a:rPr lang="en-US" dirty="0" smtClean="0"/>
            <a:t>The </a:t>
          </a:r>
          <a:r>
            <a:rPr lang="en-US" b="1" dirty="0" smtClean="0"/>
            <a:t>JSON wire protocol (JSONWP)</a:t>
          </a:r>
          <a:r>
            <a:rPr lang="en-US" dirty="0" smtClean="0"/>
            <a:t> is a transport mechanism</a:t>
          </a:r>
          <a:endParaRPr lang="en-US" dirty="0"/>
        </a:p>
      </dgm:t>
    </dgm:pt>
    <dgm:pt modelId="{3B416565-3E77-4F3E-9588-0C3118BD86B2}" type="parTrans" cxnId="{1C36EC68-9A83-4DE5-80CB-1F1927E27BCE}">
      <dgm:prSet/>
      <dgm:spPr/>
      <dgm:t>
        <a:bodyPr/>
        <a:lstStyle/>
        <a:p>
          <a:endParaRPr lang="en-US"/>
        </a:p>
      </dgm:t>
    </dgm:pt>
    <dgm:pt modelId="{1FCC2BB8-AADA-43EE-932A-840D2A11288F}" type="sibTrans" cxnId="{1C36EC68-9A83-4DE5-80CB-1F1927E27BCE}">
      <dgm:prSet/>
      <dgm:spPr/>
      <dgm:t>
        <a:bodyPr/>
        <a:lstStyle/>
        <a:p>
          <a:endParaRPr lang="en-US"/>
        </a:p>
      </dgm:t>
    </dgm:pt>
    <dgm:pt modelId="{CC89F41D-23C3-4D0F-9D05-C9626D2EB6E2}">
      <dgm:prSet phldrT="[Text]"/>
      <dgm:spPr>
        <a:solidFill>
          <a:srgbClr val="DA3B01"/>
        </a:solidFill>
      </dgm:spPr>
      <dgm:t>
        <a:bodyPr/>
        <a:lstStyle/>
        <a:p>
          <a:r>
            <a:rPr lang="en-US" dirty="0" smtClean="0"/>
            <a:t>It is a specific set of predefined, standardized endpoints exposed via a RESTful API</a:t>
          </a:r>
          <a:endParaRPr lang="en-US" dirty="0"/>
        </a:p>
      </dgm:t>
    </dgm:pt>
    <dgm:pt modelId="{B534BE7B-CAA2-4BE5-9785-E02411823A8B}" type="parTrans" cxnId="{4D8DB934-D756-42BA-BE25-60C5B1E5505A}">
      <dgm:prSet/>
      <dgm:spPr/>
      <dgm:t>
        <a:bodyPr/>
        <a:lstStyle/>
        <a:p>
          <a:endParaRPr lang="en-US"/>
        </a:p>
      </dgm:t>
    </dgm:pt>
    <dgm:pt modelId="{8F84F35C-9082-47EB-ABCE-C40335100488}" type="sibTrans" cxnId="{4D8DB934-D756-42BA-BE25-60C5B1E5505A}">
      <dgm:prSet/>
      <dgm:spPr/>
      <dgm:t>
        <a:bodyPr/>
        <a:lstStyle/>
        <a:p>
          <a:endParaRPr lang="en-US"/>
        </a:p>
      </dgm:t>
    </dgm:pt>
    <dgm:pt modelId="{1FEF5327-C963-4DA9-9BE8-C42589893E41}">
      <dgm:prSet phldrT="[Text]"/>
      <dgm:spPr>
        <a:solidFill>
          <a:srgbClr val="DA3B01"/>
        </a:solidFill>
      </dgm:spPr>
      <dgm:t>
        <a:bodyPr/>
        <a:lstStyle/>
        <a:p>
          <a:r>
            <a:rPr lang="en-US" dirty="0" smtClean="0"/>
            <a:t>Appium implements the Mobile JSONWP, the extension to the Selenium JSONWP</a:t>
          </a:r>
          <a:endParaRPr lang="en-US" dirty="0"/>
        </a:p>
      </dgm:t>
    </dgm:pt>
    <dgm:pt modelId="{485BA3FA-BDA9-47DF-885B-EA1577E64FA4}" type="parTrans" cxnId="{260C2B52-4161-4CEB-BD2A-2296155C3FD6}">
      <dgm:prSet/>
      <dgm:spPr/>
      <dgm:t>
        <a:bodyPr/>
        <a:lstStyle/>
        <a:p>
          <a:endParaRPr lang="en-US"/>
        </a:p>
      </dgm:t>
    </dgm:pt>
    <dgm:pt modelId="{CAC67C2A-8DE3-4879-B9FB-A498D142EC42}" type="sibTrans" cxnId="{260C2B52-4161-4CEB-BD2A-2296155C3FD6}">
      <dgm:prSet/>
      <dgm:spPr/>
      <dgm:t>
        <a:bodyPr/>
        <a:lstStyle/>
        <a:p>
          <a:endParaRPr lang="en-US"/>
        </a:p>
      </dgm:t>
    </dgm:pt>
    <dgm:pt modelId="{ACE99A6D-DFEB-4515-9385-2F7DD85FFC4E}" type="pres">
      <dgm:prSet presAssocID="{75A3B48D-E9B0-4CA5-B91C-1A3893646599}" presName="linear" presStyleCnt="0">
        <dgm:presLayoutVars>
          <dgm:animLvl val="lvl"/>
          <dgm:resizeHandles val="exact"/>
        </dgm:presLayoutVars>
      </dgm:prSet>
      <dgm:spPr/>
      <dgm:t>
        <a:bodyPr/>
        <a:lstStyle/>
        <a:p>
          <a:endParaRPr lang="en-US"/>
        </a:p>
      </dgm:t>
    </dgm:pt>
    <dgm:pt modelId="{A396A94B-2475-482D-A248-612A8D00E097}" type="pres">
      <dgm:prSet presAssocID="{5FD321A4-88AF-495D-A2F3-4A0AB4E326B9}" presName="parentText" presStyleLbl="node1" presStyleIdx="0" presStyleCnt="3">
        <dgm:presLayoutVars>
          <dgm:chMax val="0"/>
          <dgm:bulletEnabled val="1"/>
        </dgm:presLayoutVars>
      </dgm:prSet>
      <dgm:spPr/>
      <dgm:t>
        <a:bodyPr/>
        <a:lstStyle/>
        <a:p>
          <a:endParaRPr lang="en-US"/>
        </a:p>
      </dgm:t>
    </dgm:pt>
    <dgm:pt modelId="{4739DB23-E221-41D9-8725-E1FD124386D5}" type="pres">
      <dgm:prSet presAssocID="{1FCC2BB8-AADA-43EE-932A-840D2A11288F}" presName="spacer" presStyleCnt="0"/>
      <dgm:spPr/>
    </dgm:pt>
    <dgm:pt modelId="{00A13818-D2EE-4CCF-A622-8FBA1D7A9BD0}" type="pres">
      <dgm:prSet presAssocID="{CC89F41D-23C3-4D0F-9D05-C9626D2EB6E2}" presName="parentText" presStyleLbl="node1" presStyleIdx="1" presStyleCnt="3">
        <dgm:presLayoutVars>
          <dgm:chMax val="0"/>
          <dgm:bulletEnabled val="1"/>
        </dgm:presLayoutVars>
      </dgm:prSet>
      <dgm:spPr/>
      <dgm:t>
        <a:bodyPr/>
        <a:lstStyle/>
        <a:p>
          <a:endParaRPr lang="en-US"/>
        </a:p>
      </dgm:t>
    </dgm:pt>
    <dgm:pt modelId="{1C9CE4E5-258F-4F84-89DB-8EFF1249F984}" type="pres">
      <dgm:prSet presAssocID="{8F84F35C-9082-47EB-ABCE-C40335100488}" presName="spacer" presStyleCnt="0"/>
      <dgm:spPr/>
    </dgm:pt>
    <dgm:pt modelId="{B9900025-02C7-4B0D-B99B-3D72D6688DDD}" type="pres">
      <dgm:prSet presAssocID="{1FEF5327-C963-4DA9-9BE8-C42589893E41}" presName="parentText" presStyleLbl="node1" presStyleIdx="2" presStyleCnt="3">
        <dgm:presLayoutVars>
          <dgm:chMax val="0"/>
          <dgm:bulletEnabled val="1"/>
        </dgm:presLayoutVars>
      </dgm:prSet>
      <dgm:spPr/>
      <dgm:t>
        <a:bodyPr/>
        <a:lstStyle/>
        <a:p>
          <a:endParaRPr lang="en-US"/>
        </a:p>
      </dgm:t>
    </dgm:pt>
  </dgm:ptLst>
  <dgm:cxnLst>
    <dgm:cxn modelId="{4D8DB934-D756-42BA-BE25-60C5B1E5505A}" srcId="{75A3B48D-E9B0-4CA5-B91C-1A3893646599}" destId="{CC89F41D-23C3-4D0F-9D05-C9626D2EB6E2}" srcOrd="1" destOrd="0" parTransId="{B534BE7B-CAA2-4BE5-9785-E02411823A8B}" sibTransId="{8F84F35C-9082-47EB-ABCE-C40335100488}"/>
    <dgm:cxn modelId="{FA738884-D7DF-4E5F-BC66-8EE782FF46B0}" type="presOf" srcId="{1FEF5327-C963-4DA9-9BE8-C42589893E41}" destId="{B9900025-02C7-4B0D-B99B-3D72D6688DDD}" srcOrd="0" destOrd="0" presId="urn:microsoft.com/office/officeart/2005/8/layout/vList2"/>
    <dgm:cxn modelId="{6009E4B0-B1AB-4371-837C-C4310267173A}" type="presOf" srcId="{5FD321A4-88AF-495D-A2F3-4A0AB4E326B9}" destId="{A396A94B-2475-482D-A248-612A8D00E097}" srcOrd="0" destOrd="0" presId="urn:microsoft.com/office/officeart/2005/8/layout/vList2"/>
    <dgm:cxn modelId="{1C36EC68-9A83-4DE5-80CB-1F1927E27BCE}" srcId="{75A3B48D-E9B0-4CA5-B91C-1A3893646599}" destId="{5FD321A4-88AF-495D-A2F3-4A0AB4E326B9}" srcOrd="0" destOrd="0" parTransId="{3B416565-3E77-4F3E-9588-0C3118BD86B2}" sibTransId="{1FCC2BB8-AADA-43EE-932A-840D2A11288F}"/>
    <dgm:cxn modelId="{B9CDAAE3-9214-4025-8A52-F9BFDE86917D}" type="presOf" srcId="{CC89F41D-23C3-4D0F-9D05-C9626D2EB6E2}" destId="{00A13818-D2EE-4CCF-A622-8FBA1D7A9BD0}" srcOrd="0" destOrd="0" presId="urn:microsoft.com/office/officeart/2005/8/layout/vList2"/>
    <dgm:cxn modelId="{6C63130A-F264-4B7C-B8BE-40638E23EB30}" type="presOf" srcId="{75A3B48D-E9B0-4CA5-B91C-1A3893646599}" destId="{ACE99A6D-DFEB-4515-9385-2F7DD85FFC4E}" srcOrd="0" destOrd="0" presId="urn:microsoft.com/office/officeart/2005/8/layout/vList2"/>
    <dgm:cxn modelId="{260C2B52-4161-4CEB-BD2A-2296155C3FD6}" srcId="{75A3B48D-E9B0-4CA5-B91C-1A3893646599}" destId="{1FEF5327-C963-4DA9-9BE8-C42589893E41}" srcOrd="2" destOrd="0" parTransId="{485BA3FA-BDA9-47DF-885B-EA1577E64FA4}" sibTransId="{CAC67C2A-8DE3-4879-B9FB-A498D142EC42}"/>
    <dgm:cxn modelId="{CAA5064D-4D03-4AED-B749-D2ADB9B3DBCA}" type="presParOf" srcId="{ACE99A6D-DFEB-4515-9385-2F7DD85FFC4E}" destId="{A396A94B-2475-482D-A248-612A8D00E097}" srcOrd="0" destOrd="0" presId="urn:microsoft.com/office/officeart/2005/8/layout/vList2"/>
    <dgm:cxn modelId="{C2FB1A43-8C4F-4824-B395-2AFD7AEACCDB}" type="presParOf" srcId="{ACE99A6D-DFEB-4515-9385-2F7DD85FFC4E}" destId="{4739DB23-E221-41D9-8725-E1FD124386D5}" srcOrd="1" destOrd="0" presId="urn:microsoft.com/office/officeart/2005/8/layout/vList2"/>
    <dgm:cxn modelId="{5BC21B59-64BD-4EFF-9EB7-D8D988C452F9}" type="presParOf" srcId="{ACE99A6D-DFEB-4515-9385-2F7DD85FFC4E}" destId="{00A13818-D2EE-4CCF-A622-8FBA1D7A9BD0}" srcOrd="2" destOrd="0" presId="urn:microsoft.com/office/officeart/2005/8/layout/vList2"/>
    <dgm:cxn modelId="{EEE7AE2B-2173-4424-AF98-C8FDD27853D8}" type="presParOf" srcId="{ACE99A6D-DFEB-4515-9385-2F7DD85FFC4E}" destId="{1C9CE4E5-258F-4F84-89DB-8EFF1249F984}" srcOrd="3" destOrd="0" presId="urn:microsoft.com/office/officeart/2005/8/layout/vList2"/>
    <dgm:cxn modelId="{7AAC5613-127A-4F5B-8C68-F9D91540C928}" type="presParOf" srcId="{ACE99A6D-DFEB-4515-9385-2F7DD85FFC4E}" destId="{B9900025-02C7-4B0D-B99B-3D72D6688DD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0BFE2E-F267-4903-9DBC-F40F3B1DB4B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7B6A220-2411-44A0-918B-4F3DF00953DA}">
      <dgm:prSet/>
      <dgm:spPr>
        <a:solidFill>
          <a:srgbClr val="DA3B01"/>
        </a:solidFill>
      </dgm:spPr>
      <dgm:t>
        <a:bodyPr/>
        <a:lstStyle/>
        <a:p>
          <a:r>
            <a:rPr lang="en-US" altLang="en-US" b="1" smtClean="0">
              <a:latin typeface="Cambria" panose="02040503050406030204" pitchFamily="18" charset="0"/>
              <a:ea typeface="Microsoft YaHei" panose="020B0503020204020204" pitchFamily="34" charset="-122"/>
            </a:rPr>
            <a:t>appium.io</a:t>
          </a:r>
          <a:endParaRPr lang="en-US" altLang="en-US" b="1">
            <a:latin typeface="Cambria" panose="02040503050406030204" pitchFamily="18" charset="0"/>
            <a:ea typeface="Microsoft YaHei" panose="020B0503020204020204" pitchFamily="34" charset="-122"/>
          </a:endParaRPr>
        </a:p>
      </dgm:t>
    </dgm:pt>
    <dgm:pt modelId="{D453D42D-ED14-4B51-A426-AAFC9CB8D45B}" type="parTrans" cxnId="{B705810B-25AA-4BCB-BC71-C585412349BC}">
      <dgm:prSet/>
      <dgm:spPr/>
      <dgm:t>
        <a:bodyPr/>
        <a:lstStyle/>
        <a:p>
          <a:endParaRPr lang="en-US"/>
        </a:p>
      </dgm:t>
    </dgm:pt>
    <dgm:pt modelId="{21398EE4-1352-456B-B10D-16C8D91698B9}" type="sibTrans" cxnId="{B705810B-25AA-4BCB-BC71-C585412349BC}">
      <dgm:prSet/>
      <dgm:spPr/>
      <dgm:t>
        <a:bodyPr/>
        <a:lstStyle/>
        <a:p>
          <a:endParaRPr lang="en-US"/>
        </a:p>
      </dgm:t>
    </dgm:pt>
    <dgm:pt modelId="{29E79DC1-CF2F-4AD0-B8CC-74362C0A70C8}">
      <dgm:prSet/>
      <dgm:spPr>
        <a:solidFill>
          <a:srgbClr val="DA3B01"/>
        </a:solidFill>
      </dgm:spPr>
      <dgm:t>
        <a:bodyPr/>
        <a:lstStyle/>
        <a:p>
          <a:r>
            <a:rPr lang="en-US" altLang="en-US" b="1" dirty="0" smtClean="0">
              <a:latin typeface="Cambria" panose="02040503050406030204" pitchFamily="18" charset="0"/>
              <a:ea typeface="Microsoft YaHei" panose="020B0503020204020204" pitchFamily="34" charset="-122"/>
            </a:rPr>
            <a:t>github.com/</a:t>
          </a:r>
          <a:r>
            <a:rPr lang="en-US" altLang="en-US" b="1" dirty="0" err="1" smtClean="0">
              <a:latin typeface="Cambria" panose="02040503050406030204" pitchFamily="18" charset="0"/>
              <a:ea typeface="Microsoft YaHei" panose="020B0503020204020204" pitchFamily="34" charset="-122"/>
            </a:rPr>
            <a:t>appium</a:t>
          </a:r>
          <a:r>
            <a:rPr lang="en-US" altLang="en-US" b="1" dirty="0" smtClean="0">
              <a:latin typeface="Cambria" panose="02040503050406030204" pitchFamily="18" charset="0"/>
              <a:ea typeface="Microsoft YaHei" panose="020B0503020204020204" pitchFamily="34" charset="-122"/>
            </a:rPr>
            <a:t>/</a:t>
          </a:r>
          <a:r>
            <a:rPr lang="en-US" altLang="en-US" b="1" dirty="0" err="1" smtClean="0">
              <a:latin typeface="Cambria" panose="02040503050406030204" pitchFamily="18" charset="0"/>
              <a:ea typeface="Microsoft YaHei" panose="020B0503020204020204" pitchFamily="34" charset="-122"/>
            </a:rPr>
            <a:t>appium</a:t>
          </a:r>
          <a:endParaRPr lang="en-US" altLang="en-US" b="1" dirty="0">
            <a:latin typeface="Cambria" panose="02040503050406030204" pitchFamily="18" charset="0"/>
            <a:ea typeface="Microsoft YaHei" panose="020B0503020204020204" pitchFamily="34" charset="-122"/>
          </a:endParaRPr>
        </a:p>
      </dgm:t>
    </dgm:pt>
    <dgm:pt modelId="{6E3C265D-5AFC-49D2-8D88-BC25FE271B95}" type="parTrans" cxnId="{8232EAE8-233A-4157-8207-6E057F48A545}">
      <dgm:prSet/>
      <dgm:spPr/>
      <dgm:t>
        <a:bodyPr/>
        <a:lstStyle/>
        <a:p>
          <a:endParaRPr lang="en-US"/>
        </a:p>
      </dgm:t>
    </dgm:pt>
    <dgm:pt modelId="{342CDD3F-FE0D-4129-A61F-9A636DAF12AA}" type="sibTrans" cxnId="{8232EAE8-233A-4157-8207-6E057F48A545}">
      <dgm:prSet/>
      <dgm:spPr/>
      <dgm:t>
        <a:bodyPr/>
        <a:lstStyle/>
        <a:p>
          <a:endParaRPr lang="en-US"/>
        </a:p>
      </dgm:t>
    </dgm:pt>
    <dgm:pt modelId="{DA9664D9-6CFD-4F3D-A525-10AA59E15BEE}" type="pres">
      <dgm:prSet presAssocID="{870BFE2E-F267-4903-9DBC-F40F3B1DB4B9}" presName="linear" presStyleCnt="0">
        <dgm:presLayoutVars>
          <dgm:animLvl val="lvl"/>
          <dgm:resizeHandles val="exact"/>
        </dgm:presLayoutVars>
      </dgm:prSet>
      <dgm:spPr/>
      <dgm:t>
        <a:bodyPr/>
        <a:lstStyle/>
        <a:p>
          <a:endParaRPr lang="en-US"/>
        </a:p>
      </dgm:t>
    </dgm:pt>
    <dgm:pt modelId="{0714DAB7-D7C5-4194-AF89-3EC97AE024F3}" type="pres">
      <dgm:prSet presAssocID="{77B6A220-2411-44A0-918B-4F3DF00953DA}" presName="parentText" presStyleLbl="node1" presStyleIdx="0" presStyleCnt="2">
        <dgm:presLayoutVars>
          <dgm:chMax val="0"/>
          <dgm:bulletEnabled val="1"/>
        </dgm:presLayoutVars>
      </dgm:prSet>
      <dgm:spPr/>
      <dgm:t>
        <a:bodyPr/>
        <a:lstStyle/>
        <a:p>
          <a:endParaRPr lang="en-US"/>
        </a:p>
      </dgm:t>
    </dgm:pt>
    <dgm:pt modelId="{F5D72F5A-EEFD-452F-A5EB-B020915A02BC}" type="pres">
      <dgm:prSet presAssocID="{21398EE4-1352-456B-B10D-16C8D91698B9}" presName="spacer" presStyleCnt="0"/>
      <dgm:spPr/>
    </dgm:pt>
    <dgm:pt modelId="{1180F5A6-6862-427F-B5FE-BDE3DA899568}" type="pres">
      <dgm:prSet presAssocID="{29E79DC1-CF2F-4AD0-B8CC-74362C0A70C8}" presName="parentText" presStyleLbl="node1" presStyleIdx="1" presStyleCnt="2">
        <dgm:presLayoutVars>
          <dgm:chMax val="0"/>
          <dgm:bulletEnabled val="1"/>
        </dgm:presLayoutVars>
      </dgm:prSet>
      <dgm:spPr/>
      <dgm:t>
        <a:bodyPr/>
        <a:lstStyle/>
        <a:p>
          <a:endParaRPr lang="en-US"/>
        </a:p>
      </dgm:t>
    </dgm:pt>
  </dgm:ptLst>
  <dgm:cxnLst>
    <dgm:cxn modelId="{D9230947-1212-44F3-9F23-DFB77BDF71D6}" type="presOf" srcId="{870BFE2E-F267-4903-9DBC-F40F3B1DB4B9}" destId="{DA9664D9-6CFD-4F3D-A525-10AA59E15BEE}" srcOrd="0" destOrd="0" presId="urn:microsoft.com/office/officeart/2005/8/layout/vList2"/>
    <dgm:cxn modelId="{B39911B8-73A5-4F38-8AAB-420D0F2852D7}" type="presOf" srcId="{29E79DC1-CF2F-4AD0-B8CC-74362C0A70C8}" destId="{1180F5A6-6862-427F-B5FE-BDE3DA899568}" srcOrd="0" destOrd="0" presId="urn:microsoft.com/office/officeart/2005/8/layout/vList2"/>
    <dgm:cxn modelId="{A49E4EDD-E9C4-48BF-AAEB-2A06EC7536B3}" type="presOf" srcId="{77B6A220-2411-44A0-918B-4F3DF00953DA}" destId="{0714DAB7-D7C5-4194-AF89-3EC97AE024F3}" srcOrd="0" destOrd="0" presId="urn:microsoft.com/office/officeart/2005/8/layout/vList2"/>
    <dgm:cxn modelId="{8232EAE8-233A-4157-8207-6E057F48A545}" srcId="{870BFE2E-F267-4903-9DBC-F40F3B1DB4B9}" destId="{29E79DC1-CF2F-4AD0-B8CC-74362C0A70C8}" srcOrd="1" destOrd="0" parTransId="{6E3C265D-5AFC-49D2-8D88-BC25FE271B95}" sibTransId="{342CDD3F-FE0D-4129-A61F-9A636DAF12AA}"/>
    <dgm:cxn modelId="{B705810B-25AA-4BCB-BC71-C585412349BC}" srcId="{870BFE2E-F267-4903-9DBC-F40F3B1DB4B9}" destId="{77B6A220-2411-44A0-918B-4F3DF00953DA}" srcOrd="0" destOrd="0" parTransId="{D453D42D-ED14-4B51-A426-AAFC9CB8D45B}" sibTransId="{21398EE4-1352-456B-B10D-16C8D91698B9}"/>
    <dgm:cxn modelId="{3B1C6194-5BF2-4A90-8C16-57ADFD3EC8EF}" type="presParOf" srcId="{DA9664D9-6CFD-4F3D-A525-10AA59E15BEE}" destId="{0714DAB7-D7C5-4194-AF89-3EC97AE024F3}" srcOrd="0" destOrd="0" presId="urn:microsoft.com/office/officeart/2005/8/layout/vList2"/>
    <dgm:cxn modelId="{3250660F-475A-4B61-8131-F363FF303FB3}" type="presParOf" srcId="{DA9664D9-6CFD-4F3D-A525-10AA59E15BEE}" destId="{F5D72F5A-EEFD-452F-A5EB-B020915A02BC}" srcOrd="1" destOrd="0" presId="urn:microsoft.com/office/officeart/2005/8/layout/vList2"/>
    <dgm:cxn modelId="{F01F4F34-737B-4D6C-B267-82D8C6906D48}" type="presParOf" srcId="{DA9664D9-6CFD-4F3D-A525-10AA59E15BEE}" destId="{1180F5A6-6862-427F-B5FE-BDE3DA89956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21CA51-96B7-44C0-989B-57E2F2F34C04}">
      <dsp:nvSpPr>
        <dsp:cNvPr id="0" name=""/>
        <dsp:cNvSpPr/>
      </dsp:nvSpPr>
      <dsp:spPr>
        <a:xfrm>
          <a:off x="0" y="85499"/>
          <a:ext cx="10668000" cy="479700"/>
        </a:xfrm>
        <a:prstGeom prst="roundRect">
          <a:avLst/>
        </a:prstGeom>
        <a:solidFill>
          <a:srgbClr val="DA3B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Free</a:t>
          </a:r>
          <a:endParaRPr lang="en-US" sz="2000" kern="1200" dirty="0"/>
        </a:p>
      </dsp:txBody>
      <dsp:txXfrm>
        <a:off x="23417" y="108916"/>
        <a:ext cx="10621166" cy="432866"/>
      </dsp:txXfrm>
    </dsp:sp>
    <dsp:sp modelId="{19EFD692-91EE-42E2-A8F8-B1A7A6462301}">
      <dsp:nvSpPr>
        <dsp:cNvPr id="0" name=""/>
        <dsp:cNvSpPr/>
      </dsp:nvSpPr>
      <dsp:spPr>
        <a:xfrm>
          <a:off x="0" y="622799"/>
          <a:ext cx="10668000" cy="479700"/>
        </a:xfrm>
        <a:prstGeom prst="roundRect">
          <a:avLst/>
        </a:prstGeom>
        <a:solidFill>
          <a:srgbClr val="DA3B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Open source</a:t>
          </a:r>
          <a:endParaRPr lang="en-US" sz="2000" kern="1200" dirty="0"/>
        </a:p>
      </dsp:txBody>
      <dsp:txXfrm>
        <a:off x="23417" y="646216"/>
        <a:ext cx="10621166" cy="432866"/>
      </dsp:txXfrm>
    </dsp:sp>
    <dsp:sp modelId="{B891CB21-28BF-404B-A019-D8BE6C843D6C}">
      <dsp:nvSpPr>
        <dsp:cNvPr id="0" name=""/>
        <dsp:cNvSpPr/>
      </dsp:nvSpPr>
      <dsp:spPr>
        <a:xfrm>
          <a:off x="0" y="1160099"/>
          <a:ext cx="10668000" cy="479700"/>
        </a:xfrm>
        <a:prstGeom prst="roundRect">
          <a:avLst/>
        </a:prstGeom>
        <a:solidFill>
          <a:srgbClr val="DA3B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Cross platform</a:t>
          </a:r>
          <a:endParaRPr lang="en-US" sz="2000" kern="1200" dirty="0"/>
        </a:p>
      </dsp:txBody>
      <dsp:txXfrm>
        <a:off x="23417" y="1183516"/>
        <a:ext cx="10621166" cy="432866"/>
      </dsp:txXfrm>
    </dsp:sp>
    <dsp:sp modelId="{74E0764C-F097-45C0-991F-5D1BFC5EBA01}">
      <dsp:nvSpPr>
        <dsp:cNvPr id="0" name=""/>
        <dsp:cNvSpPr/>
      </dsp:nvSpPr>
      <dsp:spPr>
        <a:xfrm>
          <a:off x="0" y="1697400"/>
          <a:ext cx="10668000" cy="479700"/>
        </a:xfrm>
        <a:prstGeom prst="roundRect">
          <a:avLst/>
        </a:prstGeom>
        <a:solidFill>
          <a:srgbClr val="DA3B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Supports </a:t>
          </a:r>
          <a:r>
            <a:rPr lang="en-US" sz="2000" kern="1200" dirty="0" err="1" smtClean="0"/>
            <a:t>ios</a:t>
          </a:r>
          <a:r>
            <a:rPr lang="en-US" sz="2000" kern="1200" dirty="0" smtClean="0"/>
            <a:t>, Android, Firefox OS</a:t>
          </a:r>
          <a:endParaRPr lang="en-US" sz="2000" kern="1200" dirty="0"/>
        </a:p>
      </dsp:txBody>
      <dsp:txXfrm>
        <a:off x="23417" y="1720817"/>
        <a:ext cx="10621166" cy="432866"/>
      </dsp:txXfrm>
    </dsp:sp>
    <dsp:sp modelId="{3BEA88D3-BC4E-4BD2-9383-2691132AD677}">
      <dsp:nvSpPr>
        <dsp:cNvPr id="0" name=""/>
        <dsp:cNvSpPr/>
      </dsp:nvSpPr>
      <dsp:spPr>
        <a:xfrm>
          <a:off x="0" y="2234700"/>
          <a:ext cx="10668000" cy="479700"/>
        </a:xfrm>
        <a:prstGeom prst="roundRect">
          <a:avLst/>
        </a:prstGeom>
        <a:solidFill>
          <a:srgbClr val="DA3B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t>Appium allows native, hybrid and web application testing</a:t>
          </a:r>
          <a:endParaRPr lang="en-US" sz="2000" kern="1200" dirty="0"/>
        </a:p>
      </dsp:txBody>
      <dsp:txXfrm>
        <a:off x="23417" y="2258117"/>
        <a:ext cx="10621166" cy="432866"/>
      </dsp:txXfrm>
    </dsp:sp>
    <dsp:sp modelId="{8E31E315-B0A5-4A6D-A40D-4F7012989C80}">
      <dsp:nvSpPr>
        <dsp:cNvPr id="0" name=""/>
        <dsp:cNvSpPr/>
      </dsp:nvSpPr>
      <dsp:spPr>
        <a:xfrm>
          <a:off x="0" y="2772000"/>
          <a:ext cx="10668000" cy="479700"/>
        </a:xfrm>
        <a:prstGeom prst="roundRect">
          <a:avLst/>
        </a:prstGeom>
        <a:solidFill>
          <a:srgbClr val="DA3B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t>Supports automation test on physical devices</a:t>
          </a:r>
          <a:endParaRPr lang="en-US" sz="2000" kern="1200" dirty="0"/>
        </a:p>
      </dsp:txBody>
      <dsp:txXfrm>
        <a:off x="23417" y="2795417"/>
        <a:ext cx="10621166" cy="432866"/>
      </dsp:txXfrm>
    </dsp:sp>
    <dsp:sp modelId="{7AF9EACD-DF85-4325-87CF-6A11614BDE89}">
      <dsp:nvSpPr>
        <dsp:cNvPr id="0" name=""/>
        <dsp:cNvSpPr/>
      </dsp:nvSpPr>
      <dsp:spPr>
        <a:xfrm>
          <a:off x="0" y="3309300"/>
          <a:ext cx="10668000" cy="479700"/>
        </a:xfrm>
        <a:prstGeom prst="roundRect">
          <a:avLst/>
        </a:prstGeom>
        <a:solidFill>
          <a:srgbClr val="DA3B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t>Supports automation test on emulators or simulators</a:t>
          </a:r>
          <a:endParaRPr lang="en-US" sz="2000" kern="1200" dirty="0"/>
        </a:p>
      </dsp:txBody>
      <dsp:txXfrm>
        <a:off x="23417" y="3332717"/>
        <a:ext cx="10621166" cy="432866"/>
      </dsp:txXfrm>
    </dsp:sp>
    <dsp:sp modelId="{F7E56E49-65FD-4149-AC56-ACFD03686EB5}">
      <dsp:nvSpPr>
        <dsp:cNvPr id="0" name=""/>
        <dsp:cNvSpPr/>
      </dsp:nvSpPr>
      <dsp:spPr>
        <a:xfrm>
          <a:off x="0" y="3846600"/>
          <a:ext cx="10668000" cy="479700"/>
        </a:xfrm>
        <a:prstGeom prst="roundRect">
          <a:avLst/>
        </a:prstGeom>
        <a:solidFill>
          <a:srgbClr val="DA3B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t>No dependency on Mobile device OS</a:t>
          </a:r>
          <a:endParaRPr lang="en-US" sz="2000" kern="1200" dirty="0"/>
        </a:p>
      </dsp:txBody>
      <dsp:txXfrm>
        <a:off x="23417" y="3870017"/>
        <a:ext cx="10621166" cy="432866"/>
      </dsp:txXfrm>
    </dsp:sp>
    <dsp:sp modelId="{0E5ACE66-4FF3-4249-BA0A-A455D4F42040}">
      <dsp:nvSpPr>
        <dsp:cNvPr id="0" name=""/>
        <dsp:cNvSpPr/>
      </dsp:nvSpPr>
      <dsp:spPr>
        <a:xfrm>
          <a:off x="0" y="4383900"/>
          <a:ext cx="10668000" cy="479700"/>
        </a:xfrm>
        <a:prstGeom prst="roundRect">
          <a:avLst/>
        </a:prstGeom>
        <a:solidFill>
          <a:srgbClr val="DA3B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t>supports C#, Java, Objective-C, JavaScript with node.js, PHP, Ruby, Python</a:t>
          </a:r>
          <a:endParaRPr lang="en-US" sz="2000" kern="1200" dirty="0"/>
        </a:p>
      </dsp:txBody>
      <dsp:txXfrm>
        <a:off x="23417" y="4407317"/>
        <a:ext cx="10621166" cy="432866"/>
      </dsp:txXfrm>
    </dsp:sp>
    <dsp:sp modelId="{D88E6010-916A-412B-96BD-CCF9F57CCC6D}">
      <dsp:nvSpPr>
        <dsp:cNvPr id="0" name=""/>
        <dsp:cNvSpPr/>
      </dsp:nvSpPr>
      <dsp:spPr>
        <a:xfrm>
          <a:off x="0" y="4921199"/>
          <a:ext cx="10668000" cy="479700"/>
        </a:xfrm>
        <a:prstGeom prst="roundRect">
          <a:avLst/>
        </a:prstGeom>
        <a:solidFill>
          <a:srgbClr val="DA3B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t>uses the WebDriver JSON wire protocol</a:t>
          </a:r>
          <a:endParaRPr lang="en-US" sz="2000" kern="1200" dirty="0"/>
        </a:p>
      </dsp:txBody>
      <dsp:txXfrm>
        <a:off x="23417" y="4944616"/>
        <a:ext cx="10621166" cy="432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0AE4-BA69-4661-A187-0289084EF3B0}">
      <dsp:nvSpPr>
        <dsp:cNvPr id="0" name=""/>
        <dsp:cNvSpPr/>
      </dsp:nvSpPr>
      <dsp:spPr>
        <a:xfrm>
          <a:off x="0" y="29739"/>
          <a:ext cx="10363200" cy="455715"/>
        </a:xfrm>
        <a:prstGeom prst="roundRect">
          <a:avLst/>
        </a:prstGeom>
        <a:solidFill>
          <a:srgbClr val="DA3B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Appium is a server written in Node.js</a:t>
          </a:r>
          <a:endParaRPr lang="en-US" sz="1900" kern="1200" dirty="0"/>
        </a:p>
      </dsp:txBody>
      <dsp:txXfrm>
        <a:off x="22246" y="51985"/>
        <a:ext cx="10318708" cy="411223"/>
      </dsp:txXfrm>
    </dsp:sp>
    <dsp:sp modelId="{BBDF40FD-FF32-4DC7-B9F7-3E5686C7DE95}">
      <dsp:nvSpPr>
        <dsp:cNvPr id="0" name=""/>
        <dsp:cNvSpPr/>
      </dsp:nvSpPr>
      <dsp:spPr>
        <a:xfrm>
          <a:off x="0" y="540174"/>
          <a:ext cx="10363200" cy="455715"/>
        </a:xfrm>
        <a:prstGeom prst="roundRect">
          <a:avLst/>
        </a:prstGeom>
        <a:solidFill>
          <a:srgbClr val="DA3B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It receives connections from a client</a:t>
          </a:r>
          <a:endParaRPr lang="en-US" sz="1900" kern="1200" dirty="0"/>
        </a:p>
      </dsp:txBody>
      <dsp:txXfrm>
        <a:off x="22246" y="562420"/>
        <a:ext cx="10318708" cy="411223"/>
      </dsp:txXfrm>
    </dsp:sp>
    <dsp:sp modelId="{E5D47CDE-0137-4FED-A73C-8164C022AB28}">
      <dsp:nvSpPr>
        <dsp:cNvPr id="0" name=""/>
        <dsp:cNvSpPr/>
      </dsp:nvSpPr>
      <dsp:spPr>
        <a:xfrm>
          <a:off x="0" y="1050609"/>
          <a:ext cx="10363200" cy="455715"/>
        </a:xfrm>
        <a:prstGeom prst="roundRect">
          <a:avLst/>
        </a:prstGeom>
        <a:solidFill>
          <a:srgbClr val="DA3B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listens for commands</a:t>
          </a:r>
          <a:endParaRPr lang="en-US" sz="1900" kern="1200" dirty="0"/>
        </a:p>
      </dsp:txBody>
      <dsp:txXfrm>
        <a:off x="22246" y="1072855"/>
        <a:ext cx="10318708" cy="411223"/>
      </dsp:txXfrm>
    </dsp:sp>
    <dsp:sp modelId="{D42268D9-7212-487A-88C4-6D97C2B52B6D}">
      <dsp:nvSpPr>
        <dsp:cNvPr id="0" name=""/>
        <dsp:cNvSpPr/>
      </dsp:nvSpPr>
      <dsp:spPr>
        <a:xfrm>
          <a:off x="0" y="1561044"/>
          <a:ext cx="10363200" cy="455715"/>
        </a:xfrm>
        <a:prstGeom prst="roundRect">
          <a:avLst/>
        </a:prstGeom>
        <a:solidFill>
          <a:srgbClr val="DA3B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executes those commands on a mobile device</a:t>
          </a:r>
          <a:endParaRPr lang="en-US" sz="1900" kern="1200" dirty="0"/>
        </a:p>
      </dsp:txBody>
      <dsp:txXfrm>
        <a:off x="22246" y="1583290"/>
        <a:ext cx="10318708" cy="411223"/>
      </dsp:txXfrm>
    </dsp:sp>
    <dsp:sp modelId="{49EA38EB-2F4D-4586-BD78-34562281F412}">
      <dsp:nvSpPr>
        <dsp:cNvPr id="0" name=""/>
        <dsp:cNvSpPr/>
      </dsp:nvSpPr>
      <dsp:spPr>
        <a:xfrm>
          <a:off x="0" y="2071479"/>
          <a:ext cx="10363200" cy="455715"/>
        </a:xfrm>
        <a:prstGeom prst="roundRect">
          <a:avLst/>
        </a:prstGeom>
        <a:solidFill>
          <a:srgbClr val="DA3B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responds with an HTTP response representing the result of the command execution</a:t>
          </a:r>
          <a:endParaRPr lang="en-US" sz="1900" kern="1200" dirty="0"/>
        </a:p>
      </dsp:txBody>
      <dsp:txXfrm>
        <a:off x="22246" y="2093725"/>
        <a:ext cx="10318708" cy="4112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6A94B-2475-482D-A248-612A8D00E097}">
      <dsp:nvSpPr>
        <dsp:cNvPr id="0" name=""/>
        <dsp:cNvSpPr/>
      </dsp:nvSpPr>
      <dsp:spPr>
        <a:xfrm>
          <a:off x="0" y="439020"/>
          <a:ext cx="10668000" cy="575639"/>
        </a:xfrm>
        <a:prstGeom prst="roundRect">
          <a:avLst/>
        </a:prstGeom>
        <a:solidFill>
          <a:srgbClr val="DA3B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The </a:t>
          </a:r>
          <a:r>
            <a:rPr lang="en-US" sz="2400" b="1" kern="1200" dirty="0" smtClean="0"/>
            <a:t>JSON wire protocol (JSONWP)</a:t>
          </a:r>
          <a:r>
            <a:rPr lang="en-US" sz="2400" kern="1200" dirty="0" smtClean="0"/>
            <a:t> is a transport mechanism</a:t>
          </a:r>
          <a:endParaRPr lang="en-US" sz="2400" kern="1200" dirty="0"/>
        </a:p>
      </dsp:txBody>
      <dsp:txXfrm>
        <a:off x="28100" y="467120"/>
        <a:ext cx="10611800" cy="519439"/>
      </dsp:txXfrm>
    </dsp:sp>
    <dsp:sp modelId="{00A13818-D2EE-4CCF-A622-8FBA1D7A9BD0}">
      <dsp:nvSpPr>
        <dsp:cNvPr id="0" name=""/>
        <dsp:cNvSpPr/>
      </dsp:nvSpPr>
      <dsp:spPr>
        <a:xfrm>
          <a:off x="0" y="1083780"/>
          <a:ext cx="10668000" cy="575639"/>
        </a:xfrm>
        <a:prstGeom prst="roundRect">
          <a:avLst/>
        </a:prstGeom>
        <a:solidFill>
          <a:srgbClr val="DA3B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It is a specific set of predefined, standardized endpoints exposed via a RESTful API</a:t>
          </a:r>
          <a:endParaRPr lang="en-US" sz="2400" kern="1200" dirty="0"/>
        </a:p>
      </dsp:txBody>
      <dsp:txXfrm>
        <a:off x="28100" y="1111880"/>
        <a:ext cx="10611800" cy="519439"/>
      </dsp:txXfrm>
    </dsp:sp>
    <dsp:sp modelId="{B9900025-02C7-4B0D-B99B-3D72D6688DDD}">
      <dsp:nvSpPr>
        <dsp:cNvPr id="0" name=""/>
        <dsp:cNvSpPr/>
      </dsp:nvSpPr>
      <dsp:spPr>
        <a:xfrm>
          <a:off x="0" y="1728540"/>
          <a:ext cx="10668000" cy="575639"/>
        </a:xfrm>
        <a:prstGeom prst="roundRect">
          <a:avLst/>
        </a:prstGeom>
        <a:solidFill>
          <a:srgbClr val="DA3B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Appium implements the Mobile JSONWP, the extension to the Selenium JSONWP</a:t>
          </a:r>
          <a:endParaRPr lang="en-US" sz="2400" kern="1200" dirty="0"/>
        </a:p>
      </dsp:txBody>
      <dsp:txXfrm>
        <a:off x="28100" y="1756640"/>
        <a:ext cx="10611800" cy="5194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4DAB7-D7C5-4194-AF89-3EC97AE024F3}">
      <dsp:nvSpPr>
        <dsp:cNvPr id="0" name=""/>
        <dsp:cNvSpPr/>
      </dsp:nvSpPr>
      <dsp:spPr>
        <a:xfrm>
          <a:off x="0" y="1417653"/>
          <a:ext cx="9398000" cy="1216800"/>
        </a:xfrm>
        <a:prstGeom prst="roundRect">
          <a:avLst/>
        </a:prstGeom>
        <a:solidFill>
          <a:srgbClr val="DA3B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lvl="0" algn="l" defTabSz="2311400">
            <a:lnSpc>
              <a:spcPct val="90000"/>
            </a:lnSpc>
            <a:spcBef>
              <a:spcPct val="0"/>
            </a:spcBef>
            <a:spcAft>
              <a:spcPct val="35000"/>
            </a:spcAft>
          </a:pPr>
          <a:r>
            <a:rPr lang="en-US" altLang="en-US" sz="5200" b="1" kern="1200" smtClean="0">
              <a:latin typeface="Cambria" panose="02040503050406030204" pitchFamily="18" charset="0"/>
              <a:ea typeface="Microsoft YaHei" panose="020B0503020204020204" pitchFamily="34" charset="-122"/>
            </a:rPr>
            <a:t>appium.io</a:t>
          </a:r>
          <a:endParaRPr lang="en-US" altLang="en-US" sz="5200" b="1" kern="1200">
            <a:latin typeface="Cambria" panose="02040503050406030204" pitchFamily="18" charset="0"/>
            <a:ea typeface="Microsoft YaHei" panose="020B0503020204020204" pitchFamily="34" charset="-122"/>
          </a:endParaRPr>
        </a:p>
      </dsp:txBody>
      <dsp:txXfrm>
        <a:off x="59399" y="1477052"/>
        <a:ext cx="9279202" cy="1098002"/>
      </dsp:txXfrm>
    </dsp:sp>
    <dsp:sp modelId="{1180F5A6-6862-427F-B5FE-BDE3DA899568}">
      <dsp:nvSpPr>
        <dsp:cNvPr id="0" name=""/>
        <dsp:cNvSpPr/>
      </dsp:nvSpPr>
      <dsp:spPr>
        <a:xfrm>
          <a:off x="0" y="2784213"/>
          <a:ext cx="9398000" cy="1216800"/>
        </a:xfrm>
        <a:prstGeom prst="roundRect">
          <a:avLst/>
        </a:prstGeom>
        <a:solidFill>
          <a:srgbClr val="DA3B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lvl="0" algn="l" defTabSz="2311400">
            <a:lnSpc>
              <a:spcPct val="90000"/>
            </a:lnSpc>
            <a:spcBef>
              <a:spcPct val="0"/>
            </a:spcBef>
            <a:spcAft>
              <a:spcPct val="35000"/>
            </a:spcAft>
          </a:pPr>
          <a:r>
            <a:rPr lang="en-US" altLang="en-US" sz="5200" b="1" kern="1200" dirty="0" smtClean="0">
              <a:latin typeface="Cambria" panose="02040503050406030204" pitchFamily="18" charset="0"/>
              <a:ea typeface="Microsoft YaHei" panose="020B0503020204020204" pitchFamily="34" charset="-122"/>
            </a:rPr>
            <a:t>github.com/</a:t>
          </a:r>
          <a:r>
            <a:rPr lang="en-US" altLang="en-US" sz="5200" b="1" kern="1200" dirty="0" err="1" smtClean="0">
              <a:latin typeface="Cambria" panose="02040503050406030204" pitchFamily="18" charset="0"/>
              <a:ea typeface="Microsoft YaHei" panose="020B0503020204020204" pitchFamily="34" charset="-122"/>
            </a:rPr>
            <a:t>appium</a:t>
          </a:r>
          <a:r>
            <a:rPr lang="en-US" altLang="en-US" sz="5200" b="1" kern="1200" dirty="0" smtClean="0">
              <a:latin typeface="Cambria" panose="02040503050406030204" pitchFamily="18" charset="0"/>
              <a:ea typeface="Microsoft YaHei" panose="020B0503020204020204" pitchFamily="34" charset="-122"/>
            </a:rPr>
            <a:t>/</a:t>
          </a:r>
          <a:r>
            <a:rPr lang="en-US" altLang="en-US" sz="5200" b="1" kern="1200" dirty="0" err="1" smtClean="0">
              <a:latin typeface="Cambria" panose="02040503050406030204" pitchFamily="18" charset="0"/>
              <a:ea typeface="Microsoft YaHei" panose="020B0503020204020204" pitchFamily="34" charset="-122"/>
            </a:rPr>
            <a:t>appium</a:t>
          </a:r>
          <a:endParaRPr lang="en-US" altLang="en-US" sz="5200" b="1" kern="1200" dirty="0">
            <a:latin typeface="Cambria" panose="02040503050406030204" pitchFamily="18" charset="0"/>
            <a:ea typeface="Microsoft YaHei" panose="020B0503020204020204" pitchFamily="34" charset="-122"/>
          </a:endParaRPr>
        </a:p>
      </dsp:txBody>
      <dsp:txXfrm>
        <a:off x="59399" y="2843612"/>
        <a:ext cx="9279202"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094C9-3882-4C06-A134-31C37E5A5BB6}" type="datetimeFigureOut">
              <a:rPr lang="en-US" smtClean="0"/>
              <a:t>11/26/2016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B9DE1-9E8E-47EE-B102-0B5E412980F7}" type="slidenum">
              <a:rPr lang="en-US" smtClean="0"/>
              <a:t>‹#›</a:t>
            </a:fld>
            <a:endParaRPr lang="en-US"/>
          </a:p>
        </p:txBody>
      </p:sp>
    </p:spTree>
    <p:extLst>
      <p:ext uri="{BB962C8B-B14F-4D97-AF65-F5344CB8AC3E}">
        <p14:creationId xmlns:p14="http://schemas.microsoft.com/office/powerpoint/2010/main" val="1653248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Hanumantha Reddy </a:t>
            </a:r>
          </a:p>
          <a:p>
            <a:r>
              <a:rPr lang="en-US" dirty="0" smtClean="0"/>
              <a:t>Working as a Lead Engineer in Aditi – Symphony </a:t>
            </a:r>
            <a:r>
              <a:rPr lang="en-US" dirty="0" err="1" smtClean="0"/>
              <a:t>Teleca</a:t>
            </a:r>
            <a:r>
              <a:rPr lang="en-US" baseline="0" dirty="0" smtClean="0"/>
              <a:t> – Harman – Samsung</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CEB9DE1-9E8E-47EE-B102-0B5E412980F7}" type="slidenum">
              <a:rPr lang="en-US" smtClean="0"/>
              <a:t>1</a:t>
            </a:fld>
            <a:endParaRPr lang="en-US"/>
          </a:p>
        </p:txBody>
      </p:sp>
    </p:spTree>
    <p:extLst>
      <p:ext uri="{BB962C8B-B14F-4D97-AF65-F5344CB8AC3E}">
        <p14:creationId xmlns:p14="http://schemas.microsoft.com/office/powerpoint/2010/main" val="1005259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everything there is a app.</a:t>
            </a:r>
          </a:p>
          <a:p>
            <a:r>
              <a:rPr lang="en-US" dirty="0" smtClean="0"/>
              <a:t>Sky is the limit,</a:t>
            </a:r>
            <a:r>
              <a:rPr lang="en-US" baseline="0" dirty="0" smtClean="0"/>
              <a:t> everyone is having 2-3 connections as many handsets are coming with multiple sim options, Personal and professional connection</a:t>
            </a:r>
          </a:p>
          <a:p>
            <a:r>
              <a:rPr lang="en-US" baseline="0" dirty="0" smtClean="0"/>
              <a:t>Millions of app downloads are happening everyday</a:t>
            </a:r>
          </a:p>
          <a:p>
            <a:r>
              <a:rPr lang="en-US" baseline="0" dirty="0" smtClean="0"/>
              <a:t>If you want your app to be reached to everyone, release it in Android/IOS/Windows</a:t>
            </a:r>
          </a:p>
          <a:p>
            <a:r>
              <a:rPr lang="en-US" baseline="0" dirty="0" smtClean="0"/>
              <a:t>600 </a:t>
            </a:r>
            <a:r>
              <a:rPr lang="en-US" baseline="0" dirty="0" err="1" smtClean="0"/>
              <a:t>mhz</a:t>
            </a:r>
            <a:r>
              <a:rPr lang="en-US" baseline="0" dirty="0" smtClean="0"/>
              <a:t> to 2.2 </a:t>
            </a:r>
            <a:r>
              <a:rPr lang="en-US" baseline="0" dirty="0" err="1" smtClean="0"/>
              <a:t>ghz</a:t>
            </a:r>
            <a:r>
              <a:rPr lang="en-US" baseline="0" dirty="0" smtClean="0"/>
              <a:t> </a:t>
            </a:r>
            <a:r>
              <a:rPr lang="en-US" baseline="0" dirty="0" err="1" smtClean="0"/>
              <a:t>octa</a:t>
            </a:r>
            <a:r>
              <a:rPr lang="en-US" baseline="0" dirty="0" smtClean="0"/>
              <a:t> core/ 512 MB to 6 GB/ 8GB to 256 GB/ 3.5 inch to 6.3 inch</a:t>
            </a:r>
          </a:p>
          <a:p>
            <a:r>
              <a:rPr lang="en-US" baseline="0" dirty="0" err="1" smtClean="0"/>
              <a:t>Andoid</a:t>
            </a:r>
            <a:r>
              <a:rPr lang="en-US" baseline="0" dirty="0" smtClean="0"/>
              <a:t> 2.2,2.3, 4.4 5 6 7… </a:t>
            </a:r>
            <a:r>
              <a:rPr lang="en-US" baseline="0" dirty="0" err="1" smtClean="0"/>
              <a:t>Ios</a:t>
            </a:r>
            <a:r>
              <a:rPr lang="en-US" baseline="0" dirty="0" smtClean="0"/>
              <a:t> 4,5…</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CEB9DE1-9E8E-47EE-B102-0B5E412980F7}" type="slidenum">
              <a:rPr lang="en-US" smtClean="0"/>
              <a:t>3</a:t>
            </a:fld>
            <a:endParaRPr lang="en-US"/>
          </a:p>
        </p:txBody>
      </p:sp>
    </p:spTree>
    <p:extLst>
      <p:ext uri="{BB962C8B-B14F-4D97-AF65-F5344CB8AC3E}">
        <p14:creationId xmlns:p14="http://schemas.microsoft.com/office/powerpoint/2010/main" val="2946155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Easy to convince your bosses or clients as it is free.</a:t>
            </a:r>
          </a:p>
          <a:p>
            <a:r>
              <a:rPr lang="en-US" dirty="0" smtClean="0"/>
              <a:t>If you know Selenium</a:t>
            </a:r>
            <a:r>
              <a:rPr lang="en-US" baseline="0" dirty="0" smtClean="0"/>
              <a:t> which is becoming </a:t>
            </a:r>
            <a:r>
              <a:rPr lang="en-US" baseline="0" dirty="0" err="1" smtClean="0"/>
              <a:t>defacto</a:t>
            </a:r>
            <a:r>
              <a:rPr lang="en-US" baseline="0" dirty="0" smtClean="0"/>
              <a:t> web application testing framework, you already know most of Appium as it is a superset of Selenium.</a:t>
            </a:r>
            <a:endParaRPr lang="en-US" dirty="0" smtClean="0"/>
          </a:p>
          <a:p>
            <a:endParaRPr lang="en-US" dirty="0"/>
          </a:p>
        </p:txBody>
      </p:sp>
      <p:sp>
        <p:nvSpPr>
          <p:cNvPr id="4" name="Slide Number Placeholder 3"/>
          <p:cNvSpPr>
            <a:spLocks noGrp="1"/>
          </p:cNvSpPr>
          <p:nvPr>
            <p:ph type="sldNum" sz="quarter" idx="10"/>
          </p:nvPr>
        </p:nvSpPr>
        <p:spPr/>
        <p:txBody>
          <a:bodyPr/>
          <a:lstStyle/>
          <a:p>
            <a:fld id="{5CEB9DE1-9E8E-47EE-B102-0B5E412980F7}" type="slidenum">
              <a:rPr lang="en-US" smtClean="0"/>
              <a:t>6</a:t>
            </a:fld>
            <a:endParaRPr lang="en-US"/>
          </a:p>
        </p:txBody>
      </p:sp>
    </p:spTree>
    <p:extLst>
      <p:ext uri="{BB962C8B-B14F-4D97-AF65-F5344CB8AC3E}">
        <p14:creationId xmlns:p14="http://schemas.microsoft.com/office/powerpoint/2010/main" val="1720623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an Android device, Appium uses the UIAutomator framework to automate the apps. UIAutomator is a framework that is developed by the Android developers to test the Android user interface.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have a UIAutomator/Selendroid in place of Apple instruments and bootstrap.jar in place of the bootstrap.js file.</a:t>
            </a:r>
          </a:p>
          <a:p>
            <a:r>
              <a:rPr lang="en-US" sz="1200" kern="1200" dirty="0" smtClean="0">
                <a:solidFill>
                  <a:schemeClr val="tx1"/>
                </a:solidFill>
                <a:effectLst/>
                <a:latin typeface="+mn-lt"/>
                <a:ea typeface="+mn-ea"/>
                <a:cs typeface="+mn-cs"/>
              </a:rPr>
              <a:t>Appium supports Android versions greater than or equal to 17; for earlier versions, it uses the Selendroid framework. When we execute the test scripts, Appium sends the command to the UIAutomator or Selendroid on the basis of the Android version.</a:t>
            </a:r>
          </a:p>
          <a:p>
            <a:r>
              <a:rPr lang="en-US" sz="1200" kern="1200" dirty="0" smtClean="0">
                <a:solidFill>
                  <a:schemeClr val="tx1"/>
                </a:solidFill>
                <a:effectLst/>
                <a:latin typeface="+mn-lt"/>
                <a:ea typeface="+mn-ea"/>
                <a:cs typeface="+mn-cs"/>
              </a:rPr>
              <a:t>Here, bootstrap.jar plays the role of a TCP server, which we can use to send the test command in order to perform the action on the Android device using UIAutomator/Selendroid.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CEB9DE1-9E8E-47EE-B102-0B5E412980F7}" type="slidenum">
              <a:rPr lang="en-US" smtClean="0"/>
              <a:t>13</a:t>
            </a:fld>
            <a:endParaRPr lang="en-US"/>
          </a:p>
        </p:txBody>
      </p:sp>
    </p:spTree>
    <p:extLst>
      <p:ext uri="{BB962C8B-B14F-4D97-AF65-F5344CB8AC3E}">
        <p14:creationId xmlns:p14="http://schemas.microsoft.com/office/powerpoint/2010/main" val="4163507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an iOS device, Appium uses Apple’s UIAutomation API to interact with the UI elements. UIAutomation is a JavaScript library provided by Apple to write test scripts. Appium utilizes these same libraries to automate iOS apps.</a:t>
            </a:r>
          </a:p>
          <a:p>
            <a:endParaRPr lang="en-US" dirty="0" smtClean="0"/>
          </a:p>
          <a:p>
            <a:endParaRPr lang="en-US" dirty="0" smtClean="0"/>
          </a:p>
          <a:p>
            <a:r>
              <a:rPr lang="en-US" sz="1200" kern="1200" dirty="0" smtClean="0">
                <a:solidFill>
                  <a:schemeClr val="tx1"/>
                </a:solidFill>
                <a:effectLst/>
                <a:latin typeface="+mn-lt"/>
                <a:ea typeface="+mn-ea"/>
                <a:cs typeface="+mn-cs"/>
              </a:rPr>
              <a:t>When we execute the test scripts, it goes in the form of JSON through an HTTP request to the Appium server. The Appium server sends the command to the instruments, and the instruments look for the bootstrap.js file, which is pushed by the Appium server to the iOS device. Then, these commands execute in the bootstrap.js file within the iOS instruments’ environment. After the execution of the command, the client sends back the message to the Appium server with the log details of the executed command.</a:t>
            </a:r>
            <a:endParaRPr lang="en-US" dirty="0"/>
          </a:p>
        </p:txBody>
      </p:sp>
      <p:sp>
        <p:nvSpPr>
          <p:cNvPr id="4" name="Slide Number Placeholder 3"/>
          <p:cNvSpPr>
            <a:spLocks noGrp="1"/>
          </p:cNvSpPr>
          <p:nvPr>
            <p:ph type="sldNum" sz="quarter" idx="10"/>
          </p:nvPr>
        </p:nvSpPr>
        <p:spPr/>
        <p:txBody>
          <a:bodyPr/>
          <a:lstStyle/>
          <a:p>
            <a:fld id="{5CEB9DE1-9E8E-47EE-B102-0B5E412980F7}" type="slidenum">
              <a:rPr lang="en-US" smtClean="0"/>
              <a:t>14</a:t>
            </a:fld>
            <a:endParaRPr lang="en-US"/>
          </a:p>
        </p:txBody>
      </p:sp>
    </p:spTree>
    <p:extLst>
      <p:ext uri="{BB962C8B-B14F-4D97-AF65-F5344CB8AC3E}">
        <p14:creationId xmlns:p14="http://schemas.microsoft.com/office/powerpoint/2010/main" val="563912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JSON wire protocol (JSONWP)</a:t>
            </a:r>
            <a:r>
              <a:rPr lang="en-US" sz="1200" kern="1200" dirty="0" smtClean="0">
                <a:solidFill>
                  <a:schemeClr val="tx1"/>
                </a:solidFill>
                <a:effectLst/>
                <a:latin typeface="+mn-lt"/>
                <a:ea typeface="+mn-ea"/>
                <a:cs typeface="+mn-cs"/>
              </a:rPr>
              <a:t> is a transport mechanism created by WebDriver developers. This wire protocol is a specific set of predefined, standardized endpoints exposed via a RESTful API. The purpose of WebDriver and JSONWP is the automated testing of websites via a browser such as Firefox driver, IE driver, and Chrome driver.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Appium implements the Mobile JSONWP, the extension to the Selenium JSONWP, and it controls the different mobile device behaviors, such as installing/uninstalling apps over the session.</a:t>
            </a:r>
          </a:p>
          <a:p>
            <a:endParaRPr lang="en-US" dirty="0"/>
          </a:p>
        </p:txBody>
      </p:sp>
      <p:sp>
        <p:nvSpPr>
          <p:cNvPr id="4" name="Slide Number Placeholder 3"/>
          <p:cNvSpPr>
            <a:spLocks noGrp="1"/>
          </p:cNvSpPr>
          <p:nvPr>
            <p:ph type="sldNum" sz="quarter" idx="10"/>
          </p:nvPr>
        </p:nvSpPr>
        <p:spPr/>
        <p:txBody>
          <a:bodyPr/>
          <a:lstStyle/>
          <a:p>
            <a:fld id="{5CEB9DE1-9E8E-47EE-B102-0B5E412980F7}" type="slidenum">
              <a:rPr lang="en-US" smtClean="0"/>
              <a:t>15</a:t>
            </a:fld>
            <a:endParaRPr lang="en-US"/>
          </a:p>
        </p:txBody>
      </p:sp>
    </p:spTree>
    <p:extLst>
      <p:ext uri="{BB962C8B-B14F-4D97-AF65-F5344CB8AC3E}">
        <p14:creationId xmlns:p14="http://schemas.microsoft.com/office/powerpoint/2010/main" val="318853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Desired capabilities is a JSON object (a set of keys and values) sent by the client to the server. It describes the capabilities for the automation session in which we are interested.</a:t>
            </a:r>
          </a:p>
          <a:p>
            <a:endParaRPr lang="en-US" dirty="0"/>
          </a:p>
        </p:txBody>
      </p:sp>
      <p:sp>
        <p:nvSpPr>
          <p:cNvPr id="4" name="Slide Number Placeholder 3"/>
          <p:cNvSpPr>
            <a:spLocks noGrp="1"/>
          </p:cNvSpPr>
          <p:nvPr>
            <p:ph type="sldNum" sz="quarter" idx="10"/>
          </p:nvPr>
        </p:nvSpPr>
        <p:spPr/>
        <p:txBody>
          <a:bodyPr/>
          <a:lstStyle/>
          <a:p>
            <a:fld id="{5CEB9DE1-9E8E-47EE-B102-0B5E412980F7}" type="slidenum">
              <a:rPr lang="en-US" smtClean="0"/>
              <a:t>16</a:t>
            </a:fld>
            <a:endParaRPr lang="en-US"/>
          </a:p>
        </p:txBody>
      </p:sp>
    </p:spTree>
    <p:extLst>
      <p:ext uri="{BB962C8B-B14F-4D97-AF65-F5344CB8AC3E}">
        <p14:creationId xmlns:p14="http://schemas.microsoft.com/office/powerpoint/2010/main" val="25861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Intro 1">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5509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1_Thanks">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3050" y="2916400"/>
            <a:ext cx="3085909" cy="775597"/>
          </a:xfrm>
        </p:spPr>
        <p:txBody>
          <a:bodyPr wrap="none" lIns="0" tIns="0" rIns="0" bIns="0">
            <a:spAutoFit/>
          </a:bodyPr>
          <a:lstStyle>
            <a:lvl1pPr algn="ctr">
              <a:defRPr sz="5600" baseline="0">
                <a:solidFill>
                  <a:srgbClr val="E6E6E6"/>
                </a:solidFill>
                <a:latin typeface="Segoe UI Light" panose="020B0502040204020203" pitchFamily="34" charset="0"/>
                <a:cs typeface="Segoe UI Light" panose="020B0502040204020203" pitchFamily="34" charset="0"/>
              </a:defRPr>
            </a:lvl1pPr>
          </a:lstStyle>
          <a:p>
            <a:r>
              <a:rPr lang="en-US" dirty="0" smtClean="0"/>
              <a:t>Thank You</a:t>
            </a:r>
            <a:endParaRPr lang="en-US" dirty="0"/>
          </a:p>
        </p:txBody>
      </p:sp>
      <p:cxnSp>
        <p:nvCxnSpPr>
          <p:cNvPr id="7" name="Straight Connector 6"/>
          <p:cNvCxnSpPr/>
          <p:nvPr userDrawn="1"/>
        </p:nvCxnSpPr>
        <p:spPr>
          <a:xfrm>
            <a:off x="4553050" y="3733800"/>
            <a:ext cx="3085909" cy="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2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2_E&amp;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11832813" y="0"/>
            <a:ext cx="359187" cy="6858000"/>
          </a:xfrm>
          <a:prstGeom prst="rect">
            <a:avLst/>
          </a:prstGeom>
          <a:solidFill>
            <a:srgbClr val="DA3B01">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775682" y="1600200"/>
            <a:ext cx="369397" cy="3354765"/>
          </a:xfrm>
          <a:solidFill>
            <a:srgbClr val="DA3B01">
              <a:alpha val="76000"/>
            </a:srgbClr>
          </a:solidFill>
        </p:spPr>
        <p:txBody>
          <a:bodyPr vert="horz" wrap="none" lIns="182880" tIns="182880" rIns="182880" bIns="2377440" anchor="t" anchorCtr="0">
            <a:spAutoFit/>
          </a:bodyPr>
          <a:lstStyle>
            <a:lvl1pPr algn="l">
              <a:lnSpc>
                <a:spcPts val="6000"/>
              </a:lnSpc>
              <a:defRPr sz="5600" spc="-100" baseline="0">
                <a:solidFill>
                  <a:srgbClr val="E6E6E6"/>
                </a:solidFill>
                <a:latin typeface="Segoe UI Light" panose="020B0502040204020203" pitchFamily="34" charset="0"/>
                <a:cs typeface="Segoe UI Light" panose="020B0502040204020203" pitchFamily="34" charset="0"/>
              </a:defRPr>
            </a:lvl1pPr>
          </a:lstStyle>
          <a:p>
            <a:pPr lvl="0"/>
            <a:endParaRPr lang="en-US" dirty="0"/>
          </a:p>
        </p:txBody>
      </p:sp>
      <p:sp>
        <p:nvSpPr>
          <p:cNvPr id="5" name="Footer Placeholder 4"/>
          <p:cNvSpPr>
            <a:spLocks noGrp="1"/>
          </p:cNvSpPr>
          <p:nvPr>
            <p:ph type="ftr" sz="quarter" idx="11"/>
          </p:nvPr>
        </p:nvSpPr>
        <p:spPr>
          <a:xfrm>
            <a:off x="11930826" y="2063703"/>
            <a:ext cx="184666" cy="4108497"/>
          </a:xfrm>
        </p:spPr>
        <p:txBody>
          <a:bodyPr vert="vert270" wrap="none" lIns="0" tIns="0" rIns="0" bIns="0" anchor="t" anchorCtr="0">
            <a:spAutoFit/>
          </a:bodyPr>
          <a:lstStyle>
            <a:lvl1pPr algn="l">
              <a:defRPr spc="100" baseline="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n-US" smtClean="0"/>
              <a:t>© 2015 Harman Connected Services. All rights reserved.</a:t>
            </a:r>
            <a:endParaRPr lang="en-US" dirty="0"/>
          </a:p>
        </p:txBody>
      </p:sp>
      <p:sp>
        <p:nvSpPr>
          <p:cNvPr id="6" name="Slide Number Placeholder 5"/>
          <p:cNvSpPr>
            <a:spLocks noGrp="1"/>
          </p:cNvSpPr>
          <p:nvPr>
            <p:ph type="sldNum" sz="quarter" idx="12"/>
          </p:nvPr>
        </p:nvSpPr>
        <p:spPr>
          <a:xfrm>
            <a:off x="11930826" y="6444734"/>
            <a:ext cx="206787" cy="184666"/>
          </a:xfrm>
        </p:spPr>
        <p:txBody>
          <a:bodyPr vert="horz" wrap="none" lIns="0" tIns="0" rIns="0" bIns="0" rtlCol="0" anchor="t" anchorCtr="0">
            <a:spAutoFit/>
          </a:bodyPr>
          <a:lstStyle>
            <a:lvl1pPr algn="ctr">
              <a:defRPr lang="en-US" spc="100" baseline="0" smtClean="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fld id="{B4851422-BAE3-410E-8BB1-43114A4BFDE6}" type="slidenum">
              <a:rPr lang="en-US" smtClean="0"/>
              <a:pPr/>
              <a:t>‹#›</a:t>
            </a:fld>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4800" y="3124200"/>
            <a:ext cx="4124206" cy="4124206"/>
          </a:xfrm>
          <a:prstGeom prst="rect">
            <a:avLst/>
          </a:prstGeom>
          <a:effectLst>
            <a:outerShdw dist="50800" dir="5400000" sx="1000" sy="1000" algn="ctr" rotWithShape="0">
              <a:srgbClr val="000000">
                <a:alpha val="43137"/>
              </a:srgbClr>
            </a:outerShdw>
            <a:reflection endPos="0" dist="50800" dir="5400000" sy="-100000" algn="bl" rotWithShape="0"/>
            <a:softEdge rad="431800"/>
          </a:effectLst>
        </p:spPr>
      </p:pic>
    </p:spTree>
    <p:extLst>
      <p:ext uri="{BB962C8B-B14F-4D97-AF65-F5344CB8AC3E}">
        <p14:creationId xmlns:p14="http://schemas.microsoft.com/office/powerpoint/2010/main" val="669623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2_E&amp;I-He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txBox="1">
            <a:spLocks/>
          </p:cNvSpPr>
          <p:nvPr userDrawn="1"/>
        </p:nvSpPr>
        <p:spPr>
          <a:xfrm>
            <a:off x="5775682" y="1600200"/>
            <a:ext cx="5806718" cy="4124206"/>
          </a:xfrm>
          <a:prstGeom prst="rect">
            <a:avLst/>
          </a:prstGeom>
          <a:solidFill>
            <a:srgbClr val="DA3B01">
              <a:alpha val="76000"/>
            </a:srgbClr>
          </a:solidFill>
        </p:spPr>
        <p:txBody>
          <a:bodyPr vert="horz" wrap="none" lIns="182880" tIns="182880" rIns="182880" bIns="2377440" rtlCol="0" anchor="t" anchorCtr="0">
            <a:spAutoFit/>
          </a:bodyPr>
          <a:lstStyle>
            <a:lvl1pPr>
              <a:lnSpc>
                <a:spcPts val="6000"/>
              </a:lnSpc>
              <a:spcBef>
                <a:spcPct val="0"/>
              </a:spcBef>
              <a:buNone/>
              <a:defRPr sz="5600" spc="-100" baseline="0">
                <a:solidFill>
                  <a:srgbClr val="E6E6E6"/>
                </a:solidFill>
                <a:latin typeface="Segoe UI Light" panose="020B0502040204020203" pitchFamily="34" charset="0"/>
                <a:ea typeface="+mj-ea"/>
                <a:cs typeface="Segoe UI Light" panose="020B0502040204020203" pitchFamily="34" charset="0"/>
              </a:defRPr>
            </a:lvl1pPr>
          </a:lstStyle>
          <a:p>
            <a:pPr lvl="0"/>
            <a:r>
              <a:rPr lang="en-US" dirty="0" smtClean="0"/>
              <a:t>ENGINEERING and</a:t>
            </a:r>
          </a:p>
          <a:p>
            <a:pPr lvl="0"/>
            <a:r>
              <a:rPr lang="en-US" dirty="0" smtClean="0"/>
              <a:t>INNOVATION</a:t>
            </a:r>
            <a:endParaRPr lang="en-US" dirty="0"/>
          </a:p>
        </p:txBody>
      </p:sp>
      <p:sp>
        <p:nvSpPr>
          <p:cNvPr id="10" name="Rectangle 9"/>
          <p:cNvSpPr/>
          <p:nvPr userDrawn="1"/>
        </p:nvSpPr>
        <p:spPr>
          <a:xfrm>
            <a:off x="11832813" y="0"/>
            <a:ext cx="359187" cy="6858000"/>
          </a:xfrm>
          <a:prstGeom prst="rect">
            <a:avLst/>
          </a:prstGeom>
          <a:solidFill>
            <a:srgbClr val="DA3B01">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4"/>
          <p:cNvSpPr>
            <a:spLocks noGrp="1"/>
          </p:cNvSpPr>
          <p:nvPr>
            <p:ph type="ftr" sz="quarter" idx="11"/>
          </p:nvPr>
        </p:nvSpPr>
        <p:spPr>
          <a:xfrm>
            <a:off x="11930826" y="2063703"/>
            <a:ext cx="184666" cy="4108497"/>
          </a:xfrm>
        </p:spPr>
        <p:txBody>
          <a:bodyPr vert="vert270" wrap="none" lIns="0" tIns="0" rIns="0" bIns="0" anchor="t" anchorCtr="0">
            <a:spAutoFit/>
          </a:bodyPr>
          <a:lstStyle>
            <a:lvl1pPr algn="l">
              <a:defRPr spc="100" baseline="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n-US" smtClean="0"/>
              <a:t>© 2015 Harman Connected Services. All rights reserved.</a:t>
            </a:r>
            <a:endParaRPr lang="en-US" dirty="0"/>
          </a:p>
        </p:txBody>
      </p:sp>
      <p:sp>
        <p:nvSpPr>
          <p:cNvPr id="12" name="Slide Number Placeholder 5"/>
          <p:cNvSpPr>
            <a:spLocks noGrp="1"/>
          </p:cNvSpPr>
          <p:nvPr>
            <p:ph type="sldNum" sz="quarter" idx="12"/>
          </p:nvPr>
        </p:nvSpPr>
        <p:spPr>
          <a:xfrm>
            <a:off x="11930826" y="6444734"/>
            <a:ext cx="206787" cy="184666"/>
          </a:xfrm>
        </p:spPr>
        <p:txBody>
          <a:bodyPr vert="horz" wrap="none" lIns="0" tIns="0" rIns="0" bIns="0" rtlCol="0" anchor="t" anchorCtr="0">
            <a:spAutoFit/>
          </a:bodyPr>
          <a:lstStyle>
            <a:lvl1pPr algn="ctr">
              <a:defRPr lang="en-US" spc="100" baseline="0" smtClean="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fld id="{B4851422-BAE3-410E-8BB1-43114A4BFDE6}" type="slidenum">
              <a:rPr lang="en-US" smtClean="0"/>
              <a:pPr/>
              <a:t>‹#›</a:t>
            </a:fld>
            <a:endParaRPr lang="en-US" dirty="0"/>
          </a:p>
        </p:txBody>
      </p:sp>
      <p:sp>
        <p:nvSpPr>
          <p:cNvPr id="2" name="Title 1"/>
          <p:cNvSpPr>
            <a:spLocks noGrp="1"/>
          </p:cNvSpPr>
          <p:nvPr>
            <p:ph type="ctrTitle" hasCustomPrompt="1"/>
          </p:nvPr>
        </p:nvSpPr>
        <p:spPr>
          <a:xfrm>
            <a:off x="5775682" y="3276600"/>
            <a:ext cx="2734275" cy="615553"/>
          </a:xfrm>
          <a:noFill/>
          <a:ln>
            <a:noFill/>
          </a:ln>
        </p:spPr>
        <p:txBody>
          <a:bodyPr vert="horz" wrap="none" lIns="182880" tIns="0" rIns="182880" bIns="0" rtlCol="0" anchor="t" anchorCtr="0">
            <a:spAutoFit/>
          </a:bodyPr>
          <a:lstStyle>
            <a:lvl1pPr>
              <a:defRPr lang="en-US" sz="4800" spc="-100" baseline="0" dirty="0">
                <a:ln>
                  <a:noFill/>
                </a:ln>
                <a:solidFill>
                  <a:srgbClr val="E6E6E6"/>
                </a:solidFill>
                <a:latin typeface="Segoe UI Light" panose="020B0502040204020203" pitchFamily="34" charset="0"/>
                <a:cs typeface="Segoe UI Light" panose="020B0502040204020203" pitchFamily="34" charset="0"/>
              </a:defRPr>
            </a:lvl1pPr>
          </a:lstStyle>
          <a:p>
            <a:pPr lvl="0">
              <a:lnSpc>
                <a:spcPts val="4800"/>
              </a:lnSpc>
            </a:pPr>
            <a:r>
              <a:rPr lang="en-US" dirty="0" smtClean="0"/>
              <a:t>Hero Title</a:t>
            </a:r>
            <a:endParaRPr lang="en-US" dirty="0"/>
          </a:p>
        </p:txBody>
      </p:sp>
      <p:sp>
        <p:nvSpPr>
          <p:cNvPr id="14" name="Text Placeholder 13"/>
          <p:cNvSpPr>
            <a:spLocks noGrp="1"/>
          </p:cNvSpPr>
          <p:nvPr>
            <p:ph type="body" sz="quarter" idx="13" hasCustomPrompt="1"/>
          </p:nvPr>
        </p:nvSpPr>
        <p:spPr>
          <a:xfrm>
            <a:off x="5775682" y="4038601"/>
            <a:ext cx="5806717" cy="625812"/>
          </a:xfrm>
          <a:ln>
            <a:noFill/>
          </a:ln>
        </p:spPr>
        <p:txBody>
          <a:bodyPr vert="horz" wrap="square" lIns="182880" tIns="182880" rIns="182880" bIns="182880" rtlCol="0">
            <a:spAutoFit/>
          </a:bodyPr>
          <a:lstStyle>
            <a:lvl1pPr marL="0" indent="0">
              <a:buNone/>
              <a:defRPr lang="en-US" sz="1800" baseline="0" dirty="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lvl="0" indent="0">
              <a:lnSpc>
                <a:spcPts val="2000"/>
              </a:lnSpc>
              <a:spcBef>
                <a:spcPts val="0"/>
              </a:spcBef>
              <a:spcAft>
                <a:spcPts val="800"/>
              </a:spcAft>
            </a:pPr>
            <a:r>
              <a:rPr lang="en-US" dirty="0" smtClean="0"/>
              <a:t>Description about the Hero Title</a:t>
            </a:r>
          </a:p>
        </p:txBody>
      </p:sp>
      <p:pic>
        <p:nvPicPr>
          <p:cNvPr id="13" name="Picture 12"/>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04800" y="228600"/>
            <a:ext cx="1841327" cy="457200"/>
          </a:xfrm>
          <a:prstGeom prst="rect">
            <a:avLst/>
          </a:prstGeom>
        </p:spPr>
      </p:pic>
    </p:spTree>
    <p:extLst>
      <p:ext uri="{BB962C8B-B14F-4D97-AF65-F5344CB8AC3E}">
        <p14:creationId xmlns:p14="http://schemas.microsoft.com/office/powerpoint/2010/main" val="68353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
                                        <p:tgtEl>
                                          <p:spTgt spid="2"/>
                                        </p:tgtEl>
                                        <p:attrNameLst>
                                          <p:attrName>ppt_y</p:attrName>
                                        </p:attrNameLst>
                                      </p:cBhvr>
                                      <p:tavLst>
                                        <p:tav tm="0">
                                          <p:val>
                                            <p:strVal val="#ppt_y+#ppt_h*1.125000"/>
                                          </p:val>
                                        </p:tav>
                                        <p:tav tm="100000">
                                          <p:val>
                                            <p:strVal val="#ppt_y"/>
                                          </p:val>
                                        </p:tav>
                                      </p:tavLst>
                                    </p:anim>
                                    <p:animEffect transition="in" filter="wipe(up)">
                                      <p:cBhvr>
                                        <p:cTn id="8" dur="300"/>
                                        <p:tgtEl>
                                          <p:spTgt spid="2"/>
                                        </p:tgtEl>
                                      </p:cBhvr>
                                    </p:animEffect>
                                  </p:childTnLst>
                                </p:cTn>
                              </p:par>
                            </p:childTnLst>
                          </p:cTn>
                        </p:par>
                        <p:par>
                          <p:cTn id="9" fill="hold">
                            <p:stCondLst>
                              <p:cond delay="300"/>
                            </p:stCondLst>
                            <p:childTnLst>
                              <p:par>
                                <p:cTn id="10" presetID="10" presetClass="entr" presetSubtype="0" fill="hold" grpId="0" nodeType="after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3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300"/>
                        <p:tgtEl>
                          <p:spTgt spid="14"/>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300"/>
                        <p:tgtEl>
                          <p:spTgt spid="14"/>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300"/>
                        <p:tgtEl>
                          <p:spTgt spid="14"/>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300"/>
                        <p:tgtEl>
                          <p:spTgt spid="14"/>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300"/>
                        <p:tgtEl>
                          <p:spTgt spid="14"/>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2_Sub-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itle 1"/>
          <p:cNvSpPr txBox="1">
            <a:spLocks/>
          </p:cNvSpPr>
          <p:nvPr userDrawn="1"/>
        </p:nvSpPr>
        <p:spPr>
          <a:xfrm>
            <a:off x="5775682" y="1600200"/>
            <a:ext cx="5806718" cy="4124206"/>
          </a:xfrm>
          <a:prstGeom prst="rect">
            <a:avLst/>
          </a:prstGeom>
          <a:solidFill>
            <a:srgbClr val="DA3B01">
              <a:alpha val="76000"/>
            </a:srgbClr>
          </a:solidFill>
        </p:spPr>
        <p:txBody>
          <a:bodyPr vert="horz" wrap="none" lIns="182880" tIns="182880" rIns="182880" bIns="2377440" rtlCol="0" anchor="t" anchorCtr="0">
            <a:spAutoFit/>
          </a:bodyPr>
          <a:lstStyle>
            <a:defPPr>
              <a:defRPr lang="en-US"/>
            </a:defPPr>
            <a:lvl1pPr lvl="0">
              <a:lnSpc>
                <a:spcPts val="6000"/>
              </a:lnSpc>
              <a:spcBef>
                <a:spcPct val="0"/>
              </a:spcBef>
              <a:buNone/>
              <a:defRPr sz="5600" spc="-100" baseline="0">
                <a:solidFill>
                  <a:srgbClr val="E6E6E6"/>
                </a:solidFill>
                <a:latin typeface="Segoe UI Light" panose="020B0502040204020203" pitchFamily="34" charset="0"/>
                <a:ea typeface="+mj-ea"/>
                <a:cs typeface="Segoe UI Light" panose="020B0502040204020203" pitchFamily="34" charset="0"/>
              </a:defRPr>
            </a:lvl1pPr>
          </a:lstStyle>
          <a:p>
            <a:pPr lvl="0"/>
            <a:r>
              <a:rPr lang="en-US" dirty="0" smtClean="0"/>
              <a:t>ENGINEERING and</a:t>
            </a:r>
          </a:p>
          <a:p>
            <a:pPr lvl="0"/>
            <a:r>
              <a:rPr lang="en-US" dirty="0" smtClean="0"/>
              <a:t>INNOVATION</a:t>
            </a:r>
            <a:endParaRPr lang="en-US" dirty="0"/>
          </a:p>
        </p:txBody>
      </p:sp>
      <p:sp>
        <p:nvSpPr>
          <p:cNvPr id="13" name="Rectangle 12"/>
          <p:cNvSpPr/>
          <p:nvPr userDrawn="1"/>
        </p:nvSpPr>
        <p:spPr>
          <a:xfrm>
            <a:off x="11832813" y="0"/>
            <a:ext cx="359187" cy="6858000"/>
          </a:xfrm>
          <a:prstGeom prst="rect">
            <a:avLst/>
          </a:prstGeom>
          <a:solidFill>
            <a:srgbClr val="DA3B01">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p:cNvSpPr>
            <a:spLocks noGrp="1"/>
          </p:cNvSpPr>
          <p:nvPr>
            <p:ph type="body" sz="quarter" idx="13" hasCustomPrompt="1"/>
          </p:nvPr>
        </p:nvSpPr>
        <p:spPr>
          <a:xfrm>
            <a:off x="5775682" y="4038600"/>
            <a:ext cx="5806717" cy="533479"/>
          </a:xfrm>
          <a:noFill/>
        </p:spPr>
        <p:txBody>
          <a:bodyPr wrap="square" lIns="182880" tIns="91440" rIns="182880" bIns="182880">
            <a:spAutoFit/>
          </a:bodyPr>
          <a:lstStyle>
            <a:lvl1pPr marL="231775" indent="-231775">
              <a:lnSpc>
                <a:spcPts val="2000"/>
              </a:lnSpc>
              <a:spcBef>
                <a:spcPts val="0"/>
              </a:spcBef>
              <a:spcAft>
                <a:spcPts val="800"/>
              </a:spcAft>
              <a:buFont typeface="Courier New" panose="02070309020205020404" pitchFamily="49" charset="0"/>
              <a:buChar char="o"/>
              <a:defRPr sz="180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a:defRPr sz="180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2pPr>
            <a:lvl3pPr>
              <a:defRPr sz="180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3pPr>
            <a:lvl4pPr>
              <a:defRPr sz="180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4pPr>
            <a:lvl5pPr>
              <a:defRPr sz="180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5pPr>
          </a:lstStyle>
          <a:p>
            <a:pPr lvl="0"/>
            <a:r>
              <a:rPr lang="en-US" dirty="0" smtClean="0"/>
              <a:t>Credits</a:t>
            </a:r>
          </a:p>
        </p:txBody>
      </p:sp>
      <p:sp>
        <p:nvSpPr>
          <p:cNvPr id="10" name="Footer Placeholder 4"/>
          <p:cNvSpPr>
            <a:spLocks noGrp="1"/>
          </p:cNvSpPr>
          <p:nvPr>
            <p:ph type="ftr" sz="quarter" idx="11"/>
          </p:nvPr>
        </p:nvSpPr>
        <p:spPr>
          <a:xfrm>
            <a:off x="11930826" y="2063703"/>
            <a:ext cx="184666" cy="4108497"/>
          </a:xfrm>
        </p:spPr>
        <p:txBody>
          <a:bodyPr vert="vert270" wrap="none" lIns="0" tIns="0" rIns="0" bIns="0" anchor="t" anchorCtr="0">
            <a:spAutoFit/>
          </a:bodyPr>
          <a:lstStyle>
            <a:lvl1pPr algn="l">
              <a:defRPr spc="100" baseline="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n-US" smtClean="0"/>
              <a:t>© 2015 Harman Connected Services. All rights reserved.</a:t>
            </a:r>
            <a:endParaRPr lang="en-US" dirty="0"/>
          </a:p>
        </p:txBody>
      </p:sp>
      <p:sp>
        <p:nvSpPr>
          <p:cNvPr id="12" name="Slide Number Placeholder 5"/>
          <p:cNvSpPr>
            <a:spLocks noGrp="1"/>
          </p:cNvSpPr>
          <p:nvPr>
            <p:ph type="sldNum" sz="quarter" idx="12"/>
          </p:nvPr>
        </p:nvSpPr>
        <p:spPr>
          <a:xfrm>
            <a:off x="11930826" y="6444734"/>
            <a:ext cx="206787" cy="184666"/>
          </a:xfrm>
        </p:spPr>
        <p:txBody>
          <a:bodyPr vert="horz" wrap="none" lIns="0" tIns="0" rIns="0" bIns="0" rtlCol="0" anchor="t" anchorCtr="0">
            <a:spAutoFit/>
          </a:bodyPr>
          <a:lstStyle>
            <a:lvl1pPr algn="ctr">
              <a:defRPr lang="en-US" spc="100" baseline="0" smtClean="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fld id="{B4851422-BAE3-410E-8BB1-43114A4BFDE6}" type="slidenum">
              <a:rPr lang="en-US" smtClean="0"/>
              <a:pPr/>
              <a:t>‹#›</a:t>
            </a:fld>
            <a:endParaRPr lang="en-US" dirty="0"/>
          </a:p>
        </p:txBody>
      </p:sp>
      <p:sp>
        <p:nvSpPr>
          <p:cNvPr id="18" name="Title 7"/>
          <p:cNvSpPr>
            <a:spLocks noGrp="1"/>
          </p:cNvSpPr>
          <p:nvPr>
            <p:ph type="title" hasCustomPrompt="1"/>
          </p:nvPr>
        </p:nvSpPr>
        <p:spPr>
          <a:xfrm>
            <a:off x="5775682" y="3276600"/>
            <a:ext cx="2734275" cy="615553"/>
          </a:xfrm>
          <a:noFill/>
          <a:ln>
            <a:noFill/>
          </a:ln>
        </p:spPr>
        <p:txBody>
          <a:bodyPr vert="horz" wrap="none" lIns="182880" tIns="0" rIns="182880" bIns="0" rtlCol="0" anchor="t" anchorCtr="0">
            <a:spAutoFit/>
          </a:bodyPr>
          <a:lstStyle>
            <a:lvl1pPr>
              <a:defRPr lang="en-US" sz="4800" spc="-100" baseline="0" dirty="0">
                <a:ln>
                  <a:noFill/>
                </a:ln>
                <a:solidFill>
                  <a:srgbClr val="E6E6E6"/>
                </a:solidFill>
                <a:latin typeface="Segoe UI Light" panose="020B0502040204020203" pitchFamily="34" charset="0"/>
                <a:cs typeface="Segoe UI Light" panose="020B0502040204020203" pitchFamily="34" charset="0"/>
              </a:defRPr>
            </a:lvl1pPr>
          </a:lstStyle>
          <a:p>
            <a:pPr lvl="0">
              <a:lnSpc>
                <a:spcPts val="4800"/>
              </a:lnSpc>
            </a:pPr>
            <a:r>
              <a:rPr lang="en-US" dirty="0" smtClean="0"/>
              <a:t>Hero Title</a:t>
            </a:r>
            <a:endParaRPr lang="en-US" dirty="0"/>
          </a:p>
        </p:txBody>
      </p:sp>
      <p:pic>
        <p:nvPicPr>
          <p:cNvPr id="15" name="Picture 14"/>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04800" y="228600"/>
            <a:ext cx="1841327" cy="457200"/>
          </a:xfrm>
          <a:prstGeom prst="rect">
            <a:avLst/>
          </a:prstGeom>
        </p:spPr>
      </p:pic>
    </p:spTree>
    <p:extLst>
      <p:ext uri="{BB962C8B-B14F-4D97-AF65-F5344CB8AC3E}">
        <p14:creationId xmlns:p14="http://schemas.microsoft.com/office/powerpoint/2010/main" val="795173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3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300"/>
                        <p:tgtEl>
                          <p:spTgt spid="11"/>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2_List-Content">
    <p:bg>
      <p:bgPr>
        <a:solidFill>
          <a:srgbClr val="DA3B0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76445" y="6444734"/>
            <a:ext cx="206787" cy="184666"/>
          </a:xfrm>
        </p:spPr>
        <p:txBody>
          <a:bodyPr vert="horz" wrap="none" lIns="0" tIns="0" rIns="0" bIns="0" rtlCol="0" anchor="t" anchorCtr="0">
            <a:spAutoFit/>
          </a:bodyPr>
          <a:lstStyle>
            <a:lvl1pPr algn="ctr">
              <a:defRPr lang="en-US" spc="100" baseline="0" smtClean="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fld id="{B4851422-BAE3-410E-8BB1-43114A4BFDE6}" type="slidenum">
              <a:rPr lang="en-US" smtClean="0"/>
              <a:pPr/>
              <a:t>‹#›</a:t>
            </a:fld>
            <a:endParaRPr lang="en-US" dirty="0"/>
          </a:p>
        </p:txBody>
      </p:sp>
      <p:cxnSp>
        <p:nvCxnSpPr>
          <p:cNvPr id="12" name="Straight Connector 11"/>
          <p:cNvCxnSpPr/>
          <p:nvPr userDrawn="1"/>
        </p:nvCxnSpPr>
        <p:spPr>
          <a:xfrm flipV="1">
            <a:off x="609600" y="228600"/>
            <a:ext cx="0" cy="640080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0" y="6324600"/>
            <a:ext cx="609600" cy="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V="1">
            <a:off x="11582400" y="228600"/>
            <a:ext cx="0" cy="640080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sp>
        <p:nvSpPr>
          <p:cNvPr id="17" name="Title 14"/>
          <p:cNvSpPr txBox="1">
            <a:spLocks/>
          </p:cNvSpPr>
          <p:nvPr userDrawn="1"/>
        </p:nvSpPr>
        <p:spPr>
          <a:xfrm>
            <a:off x="11650393" y="405552"/>
            <a:ext cx="276999" cy="6049733"/>
          </a:xfrm>
          <a:prstGeom prst="rect">
            <a:avLst/>
          </a:prstGeom>
        </p:spPr>
        <p:txBody>
          <a:bodyPr vert="vert" wrap="none" lIns="0" tIns="0" rIns="0" bIns="0" rtlCol="0" anchor="ctr">
            <a:spAutoFit/>
          </a:bodyPr>
          <a:lstStyle>
            <a:lvl1pPr algn="l" defTabSz="914400" rtl="0" eaLnBrk="1" latinLnBrk="0" hangingPunct="1">
              <a:lnSpc>
                <a:spcPct val="90000"/>
              </a:lnSpc>
              <a:spcBef>
                <a:spcPct val="0"/>
              </a:spcBef>
              <a:buNone/>
              <a:defRPr lang="en-US" sz="2400" b="0" kern="12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1pPr>
          </a:lstStyle>
          <a:p>
            <a:pPr algn="l">
              <a:spcBef>
                <a:spcPts val="1000"/>
              </a:spcBef>
              <a:buFont typeface="Arial" panose="020B0604020202020204" pitchFamily="34" charset="0"/>
              <a:buNone/>
            </a:pPr>
            <a:r>
              <a:rPr lang="en-US" sz="2000" dirty="0" smtClean="0"/>
              <a:t>APPIUM – CROSS PLATFORM MOBILE AUTOMATION</a:t>
            </a:r>
            <a:endParaRPr lang="en-US" sz="2000" dirty="0">
              <a:solidFill>
                <a:srgbClr val="E6E6E6">
                  <a:alpha val="76000"/>
                </a:srgbClr>
              </a:solidFill>
            </a:endParaRPr>
          </a:p>
        </p:txBody>
      </p:sp>
      <p:sp>
        <p:nvSpPr>
          <p:cNvPr id="20" name="Title 1"/>
          <p:cNvSpPr>
            <a:spLocks noGrp="1"/>
          </p:cNvSpPr>
          <p:nvPr>
            <p:ph type="title" hasCustomPrompt="1"/>
          </p:nvPr>
        </p:nvSpPr>
        <p:spPr>
          <a:xfrm>
            <a:off x="152400" y="4995596"/>
            <a:ext cx="332399" cy="1176604"/>
          </a:xfrm>
        </p:spPr>
        <p:txBody>
          <a:bodyPr vert="vert270" wrap="none" lIns="0" tIns="0" rIns="0" bIns="0">
            <a:spAutoFit/>
          </a:bodyPr>
          <a:lstStyle>
            <a:lvl1pPr>
              <a:defRPr sz="24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1pPr>
          </a:lstStyle>
          <a:p>
            <a:r>
              <a:rPr lang="en-US" dirty="0" smtClean="0"/>
              <a:t>Sub Title</a:t>
            </a:r>
            <a:endParaRPr lang="en-US" dirty="0"/>
          </a:p>
        </p:txBody>
      </p:sp>
      <p:sp>
        <p:nvSpPr>
          <p:cNvPr id="9" name="Text Placeholder 4"/>
          <p:cNvSpPr>
            <a:spLocks noGrp="1"/>
          </p:cNvSpPr>
          <p:nvPr>
            <p:ph type="body" sz="quarter" idx="15" hasCustomPrompt="1"/>
          </p:nvPr>
        </p:nvSpPr>
        <p:spPr>
          <a:xfrm>
            <a:off x="762000" y="228600"/>
            <a:ext cx="2303516" cy="641201"/>
          </a:xfrm>
          <a:noFill/>
        </p:spPr>
        <p:txBody>
          <a:bodyPr wrap="none" lIns="0" tIns="0" rIns="0" bIns="0" rtlCol="0">
            <a:spAutoFit/>
          </a:bodyPr>
          <a:lstStyle>
            <a:lvl1pPr marL="0" indent="0">
              <a:buFont typeface="Arial" panose="020B0604020202020204" pitchFamily="34" charset="0"/>
              <a:buNone/>
              <a:defRPr lang="en-US" sz="4800" spc="-100" smtClean="0">
                <a:solidFill>
                  <a:srgbClr val="E6E6E6"/>
                </a:solidFill>
                <a:latin typeface="Segoe UI Light" panose="020B0502040204020203" pitchFamily="34" charset="0"/>
                <a:cs typeface="Segoe UI Light" panose="020B0502040204020203" pitchFamily="34" charset="0"/>
              </a:defRPr>
            </a:lvl1pPr>
            <a:lvl2pPr>
              <a:defRPr lang="en-US" sz="1800" smtClean="0"/>
            </a:lvl2pPr>
            <a:lvl3pPr>
              <a:defRPr lang="en-US" sz="1800" smtClean="0"/>
            </a:lvl3pPr>
            <a:lvl4pPr>
              <a:defRPr lang="en-US" smtClean="0"/>
            </a:lvl4pPr>
            <a:lvl5pPr>
              <a:defRPr lang="en-US"/>
            </a:lvl5pPr>
          </a:lstStyle>
          <a:p>
            <a:pPr marL="0" lvl="0">
              <a:lnSpc>
                <a:spcPts val="5000"/>
              </a:lnSpc>
            </a:pPr>
            <a:r>
              <a:rPr lang="en-US" dirty="0" smtClean="0"/>
              <a:t>Slide Title</a:t>
            </a:r>
          </a:p>
        </p:txBody>
      </p:sp>
      <p:cxnSp>
        <p:nvCxnSpPr>
          <p:cNvPr id="13" name="Straight Connector 12"/>
          <p:cNvCxnSpPr/>
          <p:nvPr userDrawn="1"/>
        </p:nvCxnSpPr>
        <p:spPr>
          <a:xfrm>
            <a:off x="762000" y="990600"/>
            <a:ext cx="10668000" cy="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quarter" idx="16" hasCustomPrompt="1"/>
          </p:nvPr>
        </p:nvSpPr>
        <p:spPr>
          <a:xfrm>
            <a:off x="762000" y="1143000"/>
            <a:ext cx="10668000" cy="5486400"/>
          </a:xfrm>
        </p:spPr>
        <p:txBody>
          <a:bodyPr>
            <a:normAutofit/>
          </a:bodyPr>
          <a:lstStyle>
            <a:lvl1pPr marL="347663" indent="-347663">
              <a:lnSpc>
                <a:spcPts val="2800"/>
              </a:lnSpc>
              <a:spcBef>
                <a:spcPts val="1000"/>
              </a:spcBef>
              <a:spcAft>
                <a:spcPts val="1000"/>
              </a:spcAft>
              <a:buSzPct val="80000"/>
              <a:buFont typeface="Courier New" panose="02070309020205020404" pitchFamily="49" charset="0"/>
              <a:buChar char="o"/>
              <a:defRPr sz="24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1pPr>
            <a:lvl2pPr marL="623888" indent="-276225">
              <a:lnSpc>
                <a:spcPts val="2200"/>
              </a:lnSpc>
              <a:spcBef>
                <a:spcPts val="0"/>
              </a:spcBef>
              <a:spcAft>
                <a:spcPts val="800"/>
              </a:spcAft>
              <a:defRPr sz="20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2pPr>
            <a:lvl3pPr marL="914400" indent="-290513">
              <a:lnSpc>
                <a:spcPts val="2000"/>
              </a:lnSpc>
              <a:spcBef>
                <a:spcPts val="0"/>
              </a:spcBef>
              <a:spcAft>
                <a:spcPts val="1000"/>
              </a:spcAft>
              <a:defRPr sz="180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146175" indent="-231775">
              <a:lnSpc>
                <a:spcPts val="1400"/>
              </a:lnSpc>
              <a:spcBef>
                <a:spcPts val="0"/>
              </a:spcBef>
              <a:spcAft>
                <a:spcPts val="600"/>
              </a:spcAft>
              <a:defRPr sz="120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4pPr>
            <a:lvl5pPr>
              <a:defRPr sz="24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610987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upRight)">
                                      <p:cBhvr>
                                        <p:cTn id="7" dur="300"/>
                                        <p:tgtEl>
                                          <p:spTgt spid="12"/>
                                        </p:tgtEl>
                                      </p:cBhvr>
                                    </p:animEffect>
                                  </p:childTnLst>
                                </p:cTn>
                              </p:par>
                              <p:par>
                                <p:cTn id="8" presetID="18" presetClass="entr" presetSubtype="1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strips(downLeft)">
                                      <p:cBhvr>
                                        <p:cTn id="10" dur="300"/>
                                        <p:tgtEl>
                                          <p:spTgt spid="16"/>
                                        </p:tgtEl>
                                      </p:cBhvr>
                                    </p:animEffect>
                                  </p:childTnLst>
                                </p:cTn>
                              </p:par>
                              <p:par>
                                <p:cTn id="11" presetID="18" presetClass="entr" presetSubtype="12"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strips(downLeft)">
                                      <p:cBhvr>
                                        <p:cTn id="13" dur="300"/>
                                        <p:tgtEl>
                                          <p:spTgt spid="14"/>
                                        </p:tgtEl>
                                      </p:cBhvr>
                                    </p:animEffect>
                                  </p:childTnLst>
                                </p:cTn>
                              </p:par>
                            </p:childTnLst>
                          </p:cTn>
                        </p:par>
                        <p:par>
                          <p:cTn id="14" fill="hold">
                            <p:stCondLst>
                              <p:cond delay="3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300"/>
                                        <p:tgtEl>
                                          <p:spTgt spid="10"/>
                                        </p:tgtEl>
                                      </p:cBhvr>
                                    </p:animEffect>
                                  </p:childTnLst>
                                </p:cTn>
                              </p:par>
                            </p:childTnLst>
                          </p:cTn>
                        </p:par>
                        <p:par>
                          <p:cTn id="18" fill="hold">
                            <p:stCondLst>
                              <p:cond delay="600"/>
                            </p:stCondLst>
                            <p:childTnLst>
                              <p:par>
                                <p:cTn id="19" presetID="22" presetClass="entr" presetSubtype="1"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up)">
                                      <p:cBhvr>
                                        <p:cTn id="21" dur="300"/>
                                        <p:tgtEl>
                                          <p:spTgt spid="17"/>
                                        </p:tgtEl>
                                      </p:cBhvr>
                                    </p:animEffect>
                                  </p:childTnLst>
                                </p:cTn>
                              </p:par>
                            </p:childTnLst>
                          </p:cTn>
                        </p:par>
                        <p:par>
                          <p:cTn id="22" fill="hold">
                            <p:stCondLst>
                              <p:cond delay="900"/>
                            </p:stCondLst>
                            <p:childTnLst>
                              <p:par>
                                <p:cTn id="23" presetID="10" presetClass="entr" presetSubtype="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3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300"/>
                                        <p:tgtEl>
                                          <p:spTgt spid="9">
                                            <p:txEl>
                                              <p:pRg st="0" end="0"/>
                                            </p:txEl>
                                          </p:spTgt>
                                        </p:tgtEl>
                                      </p:cBhvr>
                                    </p:animEffect>
                                  </p:childTnLst>
                                </p:cTn>
                              </p:par>
                            </p:childTnLst>
                          </p:cTn>
                        </p:par>
                        <p:par>
                          <p:cTn id="31" fill="hold">
                            <p:stCondLst>
                              <p:cond delay="300"/>
                            </p:stCondLst>
                            <p:childTnLst>
                              <p:par>
                                <p:cTn id="32" presetID="18" presetClass="entr" presetSubtype="3"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strips(upRight)">
                                      <p:cBhvr>
                                        <p:cTn id="34" dur="300"/>
                                        <p:tgtEl>
                                          <p:spTgt spid="13"/>
                                        </p:tgtEl>
                                      </p:cBhvr>
                                    </p:animEffect>
                                  </p:childTnLst>
                                </p:cTn>
                              </p:par>
                            </p:childTnLst>
                          </p:cTn>
                        </p:par>
                        <p:par>
                          <p:cTn id="35" fill="hold">
                            <p:stCondLst>
                              <p:cond delay="600"/>
                            </p:stCondLst>
                            <p:childTnLst>
                              <p:par>
                                <p:cTn id="36" presetID="10" presetClass="entr" presetSubtype="0" fill="hold" grpId="0" nodeType="afterEffect">
                                  <p:stCondLst>
                                    <p:cond delay="0"/>
                                  </p:stCondLst>
                                  <p:iterate type="wd">
                                    <p:tmPct val="10000"/>
                                  </p:iterate>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20" grpId="0"/>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300"/>
                        <p:tgtEl>
                          <p:spTgt spid="9"/>
                        </p:tgtEl>
                      </p:cBhvr>
                    </p:animEffect>
                  </p:childTnLst>
                </p:cTn>
              </p:par>
            </p:tnLst>
          </p:tmpl>
        </p:tmplLst>
      </p:bldP>
      <p:bldP spid="3" grpId="0">
        <p:tmplLst>
          <p:tmpl>
            <p:tnLst>
              <p:par>
                <p:cTn presetID="10" presetClass="entr" presetSubtype="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2_Blank-with-Title">
    <p:bg>
      <p:bgPr>
        <a:solidFill>
          <a:srgbClr val="DA3B0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76445" y="6444734"/>
            <a:ext cx="206787" cy="184666"/>
          </a:xfrm>
        </p:spPr>
        <p:txBody>
          <a:bodyPr vert="horz" wrap="none" lIns="0" tIns="0" rIns="0" bIns="0" rtlCol="0" anchor="t" anchorCtr="0">
            <a:spAutoFit/>
          </a:bodyPr>
          <a:lstStyle>
            <a:lvl1pPr algn="ctr">
              <a:defRPr lang="en-US" spc="100" baseline="0" smtClean="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fld id="{B4851422-BAE3-410E-8BB1-43114A4BFDE6}" type="slidenum">
              <a:rPr lang="en-US" smtClean="0"/>
              <a:pPr/>
              <a:t>‹#›</a:t>
            </a:fld>
            <a:endParaRPr lang="en-US" dirty="0"/>
          </a:p>
        </p:txBody>
      </p:sp>
      <p:cxnSp>
        <p:nvCxnSpPr>
          <p:cNvPr id="9" name="Straight Connector 8"/>
          <p:cNvCxnSpPr/>
          <p:nvPr userDrawn="1"/>
        </p:nvCxnSpPr>
        <p:spPr>
          <a:xfrm flipV="1">
            <a:off x="609600" y="228600"/>
            <a:ext cx="0" cy="640080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0" y="6324600"/>
            <a:ext cx="609600" cy="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152400" y="4995596"/>
            <a:ext cx="332399" cy="1176604"/>
          </a:xfrm>
        </p:spPr>
        <p:txBody>
          <a:bodyPr vert="vert270" wrap="none" lIns="0" tIns="0" rIns="0" bIns="0">
            <a:spAutoFit/>
          </a:bodyPr>
          <a:lstStyle>
            <a:lvl1pPr>
              <a:defRPr sz="24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1pPr>
          </a:lstStyle>
          <a:p>
            <a:r>
              <a:rPr lang="en-US" dirty="0" smtClean="0"/>
              <a:t>Sub Title</a:t>
            </a:r>
            <a:endParaRPr lang="en-US" dirty="0"/>
          </a:p>
        </p:txBody>
      </p:sp>
      <p:sp>
        <p:nvSpPr>
          <p:cNvPr id="5" name="Text Placeholder 4"/>
          <p:cNvSpPr>
            <a:spLocks noGrp="1"/>
          </p:cNvSpPr>
          <p:nvPr>
            <p:ph type="body" sz="quarter" idx="15" hasCustomPrompt="1"/>
          </p:nvPr>
        </p:nvSpPr>
        <p:spPr>
          <a:xfrm>
            <a:off x="762000" y="228600"/>
            <a:ext cx="2303516" cy="641201"/>
          </a:xfrm>
          <a:noFill/>
        </p:spPr>
        <p:txBody>
          <a:bodyPr wrap="none" lIns="0" tIns="0" rIns="0" bIns="0" rtlCol="0">
            <a:spAutoFit/>
          </a:bodyPr>
          <a:lstStyle>
            <a:lvl1pPr marL="0" indent="0">
              <a:buFont typeface="Arial" panose="020B0604020202020204" pitchFamily="34" charset="0"/>
              <a:buNone/>
              <a:defRPr lang="en-US" sz="4800" spc="-100" smtClean="0">
                <a:solidFill>
                  <a:srgbClr val="E6E6E6"/>
                </a:solidFill>
                <a:latin typeface="Segoe UI Light" panose="020B0502040204020203" pitchFamily="34" charset="0"/>
                <a:cs typeface="Segoe UI Light" panose="020B0502040204020203" pitchFamily="34" charset="0"/>
              </a:defRPr>
            </a:lvl1pPr>
            <a:lvl2pPr>
              <a:defRPr lang="en-US" sz="1800" smtClean="0"/>
            </a:lvl2pPr>
            <a:lvl3pPr>
              <a:defRPr lang="en-US" sz="1800" smtClean="0"/>
            </a:lvl3pPr>
            <a:lvl4pPr>
              <a:defRPr lang="en-US" smtClean="0"/>
            </a:lvl4pPr>
            <a:lvl5pPr>
              <a:defRPr lang="en-US"/>
            </a:lvl5pPr>
          </a:lstStyle>
          <a:p>
            <a:pPr marL="0" lvl="0">
              <a:lnSpc>
                <a:spcPts val="5000"/>
              </a:lnSpc>
            </a:pPr>
            <a:r>
              <a:rPr lang="en-US" dirty="0" smtClean="0"/>
              <a:t>Slide Title</a:t>
            </a:r>
          </a:p>
        </p:txBody>
      </p:sp>
      <p:cxnSp>
        <p:nvCxnSpPr>
          <p:cNvPr id="15" name="Straight Connector 14"/>
          <p:cNvCxnSpPr/>
          <p:nvPr userDrawn="1"/>
        </p:nvCxnSpPr>
        <p:spPr>
          <a:xfrm>
            <a:off x="762000" y="990600"/>
            <a:ext cx="11125200" cy="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397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upRight)">
                                      <p:cBhvr>
                                        <p:cTn id="7" dur="300"/>
                                        <p:tgtEl>
                                          <p:spTgt spid="9"/>
                                        </p:tgtEl>
                                      </p:cBhvr>
                                    </p:animEffect>
                                  </p:childTnLst>
                                </p:cTn>
                              </p:par>
                              <p:par>
                                <p:cTn id="8" presetID="18" presetClass="entr" presetSubtype="12"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strips(downLeft)">
                                      <p:cBhvr>
                                        <p:cTn id="10" dur="300"/>
                                        <p:tgtEl>
                                          <p:spTgt spid="18"/>
                                        </p:tgtEl>
                                      </p:cBhvr>
                                    </p:animEffect>
                                  </p:childTnLst>
                                </p:cTn>
                              </p:par>
                            </p:childTnLst>
                          </p:cTn>
                        </p:par>
                        <p:par>
                          <p:cTn id="11" fill="hold">
                            <p:stCondLst>
                              <p:cond delay="3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300"/>
                                        <p:tgtEl>
                                          <p:spTgt spid="6"/>
                                        </p:tgtEl>
                                      </p:cBhvr>
                                    </p:animEffect>
                                  </p:childTnLst>
                                </p:cTn>
                              </p:par>
                            </p:childTnLst>
                          </p:cTn>
                        </p:par>
                        <p:par>
                          <p:cTn id="15" fill="hold">
                            <p:stCondLst>
                              <p:cond delay="6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3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300"/>
                                        <p:tgtEl>
                                          <p:spTgt spid="5">
                                            <p:txEl>
                                              <p:pRg st="0" end="0"/>
                                            </p:txEl>
                                          </p:spTgt>
                                        </p:tgtEl>
                                      </p:cBhvr>
                                    </p:animEffect>
                                  </p:childTnLst>
                                </p:cTn>
                              </p:par>
                            </p:childTnLst>
                          </p:cTn>
                        </p:par>
                        <p:par>
                          <p:cTn id="24" fill="hold">
                            <p:stCondLst>
                              <p:cond delay="300"/>
                            </p:stCondLst>
                            <p:childTnLst>
                              <p:par>
                                <p:cTn id="25" presetID="18" presetClass="entr" presetSubtype="3"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strips(upRight)">
                                      <p:cBhvr>
                                        <p:cTn id="2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300"/>
                        <p:tgtEl>
                          <p:spTgt spid="5"/>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2_Blank-without-Title">
    <p:bg>
      <p:bgPr>
        <a:solidFill>
          <a:srgbClr val="DA3B0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76445" y="6444734"/>
            <a:ext cx="206787" cy="184666"/>
          </a:xfrm>
        </p:spPr>
        <p:txBody>
          <a:bodyPr vert="horz" wrap="none" lIns="0" tIns="0" rIns="0" bIns="0" rtlCol="0" anchor="t" anchorCtr="0">
            <a:spAutoFit/>
          </a:bodyPr>
          <a:lstStyle>
            <a:lvl1pPr algn="ctr">
              <a:defRPr lang="en-US" spc="100" baseline="0" smtClean="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fld id="{B4851422-BAE3-410E-8BB1-43114A4BFDE6}" type="slidenum">
              <a:rPr lang="en-US" smtClean="0"/>
              <a:pPr/>
              <a:t>‹#›</a:t>
            </a:fld>
            <a:endParaRPr lang="en-US" dirty="0"/>
          </a:p>
        </p:txBody>
      </p:sp>
      <p:cxnSp>
        <p:nvCxnSpPr>
          <p:cNvPr id="9" name="Straight Connector 8"/>
          <p:cNvCxnSpPr/>
          <p:nvPr userDrawn="1"/>
        </p:nvCxnSpPr>
        <p:spPr>
          <a:xfrm flipV="1">
            <a:off x="609600" y="228600"/>
            <a:ext cx="0" cy="640080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0" y="6324600"/>
            <a:ext cx="609600" cy="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152400" y="4995596"/>
            <a:ext cx="332399" cy="1176604"/>
          </a:xfrm>
        </p:spPr>
        <p:txBody>
          <a:bodyPr vert="vert270" wrap="none" lIns="0" tIns="0" rIns="0" bIns="0">
            <a:spAutoFit/>
          </a:bodyPr>
          <a:lstStyle>
            <a:lvl1pPr>
              <a:defRPr sz="24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1pPr>
          </a:lstStyle>
          <a:p>
            <a:r>
              <a:rPr lang="en-US" dirty="0" smtClean="0"/>
              <a:t>Sub Title</a:t>
            </a:r>
            <a:endParaRPr lang="en-US" dirty="0"/>
          </a:p>
        </p:txBody>
      </p:sp>
    </p:spTree>
    <p:extLst>
      <p:ext uri="{BB962C8B-B14F-4D97-AF65-F5344CB8AC3E}">
        <p14:creationId xmlns:p14="http://schemas.microsoft.com/office/powerpoint/2010/main" val="1915880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upRight)">
                                      <p:cBhvr>
                                        <p:cTn id="7" dur="300"/>
                                        <p:tgtEl>
                                          <p:spTgt spid="9"/>
                                        </p:tgtEl>
                                      </p:cBhvr>
                                    </p:animEffect>
                                  </p:childTnLst>
                                </p:cTn>
                              </p:par>
                              <p:par>
                                <p:cTn id="8" presetID="18" presetClass="entr" presetSubtype="12"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strips(downLeft)">
                                      <p:cBhvr>
                                        <p:cTn id="10" dur="300"/>
                                        <p:tgtEl>
                                          <p:spTgt spid="18"/>
                                        </p:tgtEl>
                                      </p:cBhvr>
                                    </p:animEffect>
                                  </p:childTnLst>
                                </p:cTn>
                              </p:par>
                            </p:childTnLst>
                          </p:cTn>
                        </p:par>
                        <p:par>
                          <p:cTn id="11" fill="hold">
                            <p:stCondLst>
                              <p:cond delay="3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300"/>
                                        <p:tgtEl>
                                          <p:spTgt spid="6"/>
                                        </p:tgtEl>
                                      </p:cBhvr>
                                    </p:animEffect>
                                  </p:childTnLst>
                                </p:cTn>
                              </p:par>
                            </p:childTnLst>
                          </p:cTn>
                        </p:par>
                        <p:par>
                          <p:cTn id="15" fill="hold">
                            <p:stCondLst>
                              <p:cond delay="6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2_Thanks">
    <p:bg>
      <p:bgPr>
        <a:solidFill>
          <a:srgbClr val="DA3B0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3050" y="2916400"/>
            <a:ext cx="3085909" cy="775597"/>
          </a:xfrm>
        </p:spPr>
        <p:txBody>
          <a:bodyPr wrap="none" lIns="0" tIns="0" rIns="0" bIns="0">
            <a:spAutoFit/>
          </a:bodyPr>
          <a:lstStyle>
            <a:lvl1pPr algn="ctr">
              <a:defRPr sz="5600" baseline="0">
                <a:solidFill>
                  <a:srgbClr val="E6E6E6"/>
                </a:solidFill>
                <a:latin typeface="Segoe UI Light" panose="020B0502040204020203" pitchFamily="34" charset="0"/>
                <a:cs typeface="Segoe UI Light" panose="020B0502040204020203" pitchFamily="34" charset="0"/>
              </a:defRPr>
            </a:lvl1pPr>
          </a:lstStyle>
          <a:p>
            <a:r>
              <a:rPr lang="en-US" dirty="0" smtClean="0"/>
              <a:t>Thank You</a:t>
            </a:r>
            <a:endParaRPr lang="en-US" dirty="0"/>
          </a:p>
        </p:txBody>
      </p:sp>
      <p:cxnSp>
        <p:nvCxnSpPr>
          <p:cNvPr id="7" name="Straight Connector 6"/>
          <p:cNvCxnSpPr/>
          <p:nvPr userDrawn="1"/>
        </p:nvCxnSpPr>
        <p:spPr>
          <a:xfrm>
            <a:off x="4553050" y="3733800"/>
            <a:ext cx="3085909" cy="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223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4_Proces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11832813" y="0"/>
            <a:ext cx="359187" cy="6858000"/>
          </a:xfrm>
          <a:prstGeom prst="rect">
            <a:avLst/>
          </a:prstGeom>
          <a:solidFill>
            <a:srgbClr val="107C10">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7522955" y="1600200"/>
            <a:ext cx="4059445" cy="3354765"/>
          </a:xfrm>
          <a:solidFill>
            <a:srgbClr val="107C10">
              <a:alpha val="76000"/>
            </a:srgbClr>
          </a:solidFill>
        </p:spPr>
        <p:txBody>
          <a:bodyPr vert="horz" wrap="none" lIns="182880" tIns="182880" rIns="1097280" bIns="2377440" anchor="t" anchorCtr="0">
            <a:spAutoFit/>
          </a:bodyPr>
          <a:lstStyle>
            <a:lvl1pPr algn="l">
              <a:lnSpc>
                <a:spcPts val="6000"/>
              </a:lnSpc>
              <a:defRPr sz="5600" spc="-100" baseline="0">
                <a:solidFill>
                  <a:srgbClr val="E6E6E6"/>
                </a:solidFill>
                <a:latin typeface="Segoe UI Light" panose="020B0502040204020203" pitchFamily="34" charset="0"/>
                <a:cs typeface="Segoe UI Light" panose="020B0502040204020203" pitchFamily="34" charset="0"/>
              </a:defRPr>
            </a:lvl1pPr>
          </a:lstStyle>
          <a:p>
            <a:r>
              <a:rPr lang="en-US" dirty="0" smtClean="0"/>
              <a:t>PROCESS</a:t>
            </a:r>
            <a:endParaRPr lang="en-US" dirty="0"/>
          </a:p>
        </p:txBody>
      </p:sp>
      <p:sp>
        <p:nvSpPr>
          <p:cNvPr id="5" name="Footer Placeholder 4"/>
          <p:cNvSpPr>
            <a:spLocks noGrp="1"/>
          </p:cNvSpPr>
          <p:nvPr>
            <p:ph type="ftr" sz="quarter" idx="11"/>
          </p:nvPr>
        </p:nvSpPr>
        <p:spPr>
          <a:xfrm>
            <a:off x="11930826" y="2063703"/>
            <a:ext cx="184666" cy="4108497"/>
          </a:xfrm>
        </p:spPr>
        <p:txBody>
          <a:bodyPr vert="vert270" wrap="none" lIns="0" tIns="0" rIns="0" bIns="0" anchor="t" anchorCtr="0">
            <a:spAutoFit/>
          </a:bodyPr>
          <a:lstStyle>
            <a:lvl1pPr algn="l">
              <a:defRPr spc="100" baseline="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n-US" smtClean="0"/>
              <a:t>© 2015 Harman Connected Services. All rights reserved.</a:t>
            </a:r>
            <a:endParaRPr lang="en-US" dirty="0"/>
          </a:p>
        </p:txBody>
      </p:sp>
      <p:sp>
        <p:nvSpPr>
          <p:cNvPr id="6" name="Slide Number Placeholder 5"/>
          <p:cNvSpPr>
            <a:spLocks noGrp="1"/>
          </p:cNvSpPr>
          <p:nvPr>
            <p:ph type="sldNum" sz="quarter" idx="12"/>
          </p:nvPr>
        </p:nvSpPr>
        <p:spPr>
          <a:xfrm>
            <a:off x="11930826" y="6444734"/>
            <a:ext cx="206787" cy="184666"/>
          </a:xfrm>
        </p:spPr>
        <p:txBody>
          <a:bodyPr vert="horz" wrap="none" lIns="0" tIns="0" rIns="0" bIns="0" rtlCol="0" anchor="t" anchorCtr="0">
            <a:spAutoFit/>
          </a:bodyPr>
          <a:lstStyle>
            <a:lvl1pPr algn="ctr">
              <a:defRPr lang="en-US" spc="100" baseline="0" smtClean="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fld id="{B4851422-BAE3-410E-8BB1-43114A4BFDE6}" type="slidenum">
              <a:rPr lang="en-US" smtClean="0"/>
              <a:pPr/>
              <a:t>‹#›</a:t>
            </a:fld>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4800" y="228600"/>
            <a:ext cx="1841327" cy="457200"/>
          </a:xfrm>
          <a:prstGeom prst="rect">
            <a:avLst/>
          </a:prstGeom>
        </p:spPr>
      </p:pic>
    </p:spTree>
    <p:extLst>
      <p:ext uri="{BB962C8B-B14F-4D97-AF65-F5344CB8AC3E}">
        <p14:creationId xmlns:p14="http://schemas.microsoft.com/office/powerpoint/2010/main" val="2481374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4_Process-He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txBox="1">
            <a:spLocks/>
          </p:cNvSpPr>
          <p:nvPr userDrawn="1"/>
        </p:nvSpPr>
        <p:spPr>
          <a:xfrm>
            <a:off x="7522955" y="1600200"/>
            <a:ext cx="4059445" cy="3354765"/>
          </a:xfrm>
          <a:prstGeom prst="rect">
            <a:avLst/>
          </a:prstGeom>
          <a:solidFill>
            <a:srgbClr val="107C10">
              <a:alpha val="76000"/>
            </a:srgbClr>
          </a:solidFill>
        </p:spPr>
        <p:txBody>
          <a:bodyPr vert="horz" wrap="none" lIns="182880" tIns="182880" rIns="1097280" bIns="2377440" rtlCol="0" anchor="t" anchorCtr="0">
            <a:spAutoFit/>
          </a:bodyPr>
          <a:lstStyle>
            <a:lvl1pPr>
              <a:lnSpc>
                <a:spcPts val="6000"/>
              </a:lnSpc>
              <a:spcBef>
                <a:spcPct val="0"/>
              </a:spcBef>
              <a:buNone/>
              <a:defRPr sz="5600" spc="-100" baseline="0">
                <a:solidFill>
                  <a:srgbClr val="E6E6E6"/>
                </a:solidFill>
                <a:latin typeface="Segoe UI Light" panose="020B0502040204020203" pitchFamily="34" charset="0"/>
                <a:ea typeface="+mj-ea"/>
                <a:cs typeface="Segoe UI Light" panose="020B0502040204020203" pitchFamily="34" charset="0"/>
              </a:defRPr>
            </a:lvl1pPr>
          </a:lstStyle>
          <a:p>
            <a:pPr lvl="0"/>
            <a:r>
              <a:rPr lang="en-US" dirty="0" smtClean="0"/>
              <a:t>PROCESS</a:t>
            </a:r>
            <a:endParaRPr lang="en-US" dirty="0"/>
          </a:p>
        </p:txBody>
      </p:sp>
      <p:sp>
        <p:nvSpPr>
          <p:cNvPr id="10" name="Rectangle 9"/>
          <p:cNvSpPr/>
          <p:nvPr userDrawn="1"/>
        </p:nvSpPr>
        <p:spPr>
          <a:xfrm>
            <a:off x="11832813" y="0"/>
            <a:ext cx="359187" cy="6858000"/>
          </a:xfrm>
          <a:prstGeom prst="rect">
            <a:avLst/>
          </a:prstGeom>
          <a:solidFill>
            <a:srgbClr val="107C10">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4"/>
          <p:cNvSpPr>
            <a:spLocks noGrp="1"/>
          </p:cNvSpPr>
          <p:nvPr>
            <p:ph type="ftr" sz="quarter" idx="11"/>
          </p:nvPr>
        </p:nvSpPr>
        <p:spPr>
          <a:xfrm>
            <a:off x="11930826" y="2063703"/>
            <a:ext cx="184666" cy="4108497"/>
          </a:xfrm>
        </p:spPr>
        <p:txBody>
          <a:bodyPr vert="vert270" wrap="none" lIns="0" tIns="0" rIns="0" bIns="0" anchor="t" anchorCtr="0">
            <a:spAutoFit/>
          </a:bodyPr>
          <a:lstStyle>
            <a:lvl1pPr algn="l">
              <a:defRPr spc="100" baseline="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n-US" smtClean="0"/>
              <a:t>© 2015 Harman Connected Services. All rights reserved.</a:t>
            </a:r>
            <a:endParaRPr lang="en-US" dirty="0"/>
          </a:p>
        </p:txBody>
      </p:sp>
      <p:sp>
        <p:nvSpPr>
          <p:cNvPr id="12" name="Slide Number Placeholder 5"/>
          <p:cNvSpPr>
            <a:spLocks noGrp="1"/>
          </p:cNvSpPr>
          <p:nvPr>
            <p:ph type="sldNum" sz="quarter" idx="12"/>
          </p:nvPr>
        </p:nvSpPr>
        <p:spPr>
          <a:xfrm>
            <a:off x="11930826" y="6444734"/>
            <a:ext cx="206787" cy="184666"/>
          </a:xfrm>
        </p:spPr>
        <p:txBody>
          <a:bodyPr vert="horz" wrap="none" lIns="0" tIns="0" rIns="0" bIns="0" rtlCol="0" anchor="t" anchorCtr="0">
            <a:spAutoFit/>
          </a:bodyPr>
          <a:lstStyle>
            <a:lvl1pPr algn="ctr">
              <a:defRPr lang="en-US" spc="100" baseline="0" smtClean="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fld id="{B4851422-BAE3-410E-8BB1-43114A4BFDE6}" type="slidenum">
              <a:rPr lang="en-US" smtClean="0"/>
              <a:pPr/>
              <a:t>‹#›</a:t>
            </a:fld>
            <a:endParaRPr lang="en-US" dirty="0"/>
          </a:p>
        </p:txBody>
      </p:sp>
      <p:sp>
        <p:nvSpPr>
          <p:cNvPr id="2" name="Title 1"/>
          <p:cNvSpPr>
            <a:spLocks noGrp="1"/>
          </p:cNvSpPr>
          <p:nvPr>
            <p:ph type="ctrTitle" hasCustomPrompt="1"/>
          </p:nvPr>
        </p:nvSpPr>
        <p:spPr>
          <a:xfrm>
            <a:off x="7522955" y="2514600"/>
            <a:ext cx="2734275" cy="615553"/>
          </a:xfrm>
          <a:noFill/>
          <a:ln>
            <a:noFill/>
          </a:ln>
        </p:spPr>
        <p:txBody>
          <a:bodyPr vert="horz" wrap="none" lIns="182880" tIns="0" rIns="182880" bIns="0" rtlCol="0" anchor="t" anchorCtr="0">
            <a:spAutoFit/>
          </a:bodyPr>
          <a:lstStyle>
            <a:lvl1pPr>
              <a:defRPr lang="en-US" sz="4800" spc="-100" baseline="0" dirty="0">
                <a:ln>
                  <a:noFill/>
                </a:ln>
                <a:solidFill>
                  <a:srgbClr val="E6E6E6"/>
                </a:solidFill>
                <a:latin typeface="Segoe UI Light" panose="020B0502040204020203" pitchFamily="34" charset="0"/>
                <a:cs typeface="Segoe UI Light" panose="020B0502040204020203" pitchFamily="34" charset="0"/>
              </a:defRPr>
            </a:lvl1pPr>
          </a:lstStyle>
          <a:p>
            <a:pPr lvl="0">
              <a:lnSpc>
                <a:spcPts val="4800"/>
              </a:lnSpc>
            </a:pPr>
            <a:r>
              <a:rPr lang="en-US" dirty="0" smtClean="0"/>
              <a:t>Hero Title</a:t>
            </a:r>
            <a:endParaRPr lang="en-US" dirty="0"/>
          </a:p>
        </p:txBody>
      </p:sp>
      <p:sp>
        <p:nvSpPr>
          <p:cNvPr id="14" name="Text Placeholder 13"/>
          <p:cNvSpPr>
            <a:spLocks noGrp="1"/>
          </p:cNvSpPr>
          <p:nvPr>
            <p:ph type="body" sz="quarter" idx="13" hasCustomPrompt="1"/>
          </p:nvPr>
        </p:nvSpPr>
        <p:spPr>
          <a:xfrm>
            <a:off x="7522955" y="3276601"/>
            <a:ext cx="4059445" cy="625812"/>
          </a:xfrm>
          <a:ln>
            <a:noFill/>
          </a:ln>
        </p:spPr>
        <p:txBody>
          <a:bodyPr vert="horz" wrap="square" lIns="182880" tIns="182880" rIns="182880" bIns="182880" rtlCol="0">
            <a:spAutoFit/>
          </a:bodyPr>
          <a:lstStyle>
            <a:lvl1pPr marL="0" indent="0">
              <a:buNone/>
              <a:defRPr lang="en-US" sz="1800" baseline="0" dirty="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lvl="0" indent="0">
              <a:lnSpc>
                <a:spcPts val="2000"/>
              </a:lnSpc>
              <a:spcBef>
                <a:spcPts val="0"/>
              </a:spcBef>
              <a:spcAft>
                <a:spcPts val="800"/>
              </a:spcAft>
            </a:pPr>
            <a:r>
              <a:rPr lang="en-US" dirty="0" smtClean="0"/>
              <a:t>Description about the Hero Title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4800" y="228600"/>
            <a:ext cx="1841327" cy="457200"/>
          </a:xfrm>
          <a:prstGeom prst="rect">
            <a:avLst/>
          </a:prstGeom>
        </p:spPr>
      </p:pic>
    </p:spTree>
    <p:extLst>
      <p:ext uri="{BB962C8B-B14F-4D97-AF65-F5344CB8AC3E}">
        <p14:creationId xmlns:p14="http://schemas.microsoft.com/office/powerpoint/2010/main" val="200671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
                                        <p:tgtEl>
                                          <p:spTgt spid="2"/>
                                        </p:tgtEl>
                                        <p:attrNameLst>
                                          <p:attrName>ppt_y</p:attrName>
                                        </p:attrNameLst>
                                      </p:cBhvr>
                                      <p:tavLst>
                                        <p:tav tm="0">
                                          <p:val>
                                            <p:strVal val="#ppt_y+#ppt_h*1.125000"/>
                                          </p:val>
                                        </p:tav>
                                        <p:tav tm="100000">
                                          <p:val>
                                            <p:strVal val="#ppt_y"/>
                                          </p:val>
                                        </p:tav>
                                      </p:tavLst>
                                    </p:anim>
                                    <p:animEffect transition="in" filter="wipe(up)">
                                      <p:cBhvr>
                                        <p:cTn id="8" dur="300"/>
                                        <p:tgtEl>
                                          <p:spTgt spid="2"/>
                                        </p:tgtEl>
                                      </p:cBhvr>
                                    </p:animEffect>
                                  </p:childTnLst>
                                </p:cTn>
                              </p:par>
                            </p:childTnLst>
                          </p:cTn>
                        </p:par>
                        <p:par>
                          <p:cTn id="9" fill="hold">
                            <p:stCondLst>
                              <p:cond delay="300"/>
                            </p:stCondLst>
                            <p:childTnLst>
                              <p:par>
                                <p:cTn id="10" presetID="10" presetClass="entr" presetSubtype="0" fill="hold" grpId="0" nodeType="after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3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300"/>
                        <p:tgtEl>
                          <p:spTgt spid="14"/>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300"/>
                        <p:tgtEl>
                          <p:spTgt spid="14"/>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300"/>
                        <p:tgtEl>
                          <p:spTgt spid="14"/>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300"/>
                        <p:tgtEl>
                          <p:spTgt spid="14"/>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300"/>
                        <p:tgtEl>
                          <p:spTgt spid="14"/>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Intro 2">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1144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4_Sub-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itle 1"/>
          <p:cNvSpPr txBox="1">
            <a:spLocks/>
          </p:cNvSpPr>
          <p:nvPr userDrawn="1"/>
        </p:nvSpPr>
        <p:spPr>
          <a:xfrm>
            <a:off x="7522955" y="1600200"/>
            <a:ext cx="4059445" cy="3354765"/>
          </a:xfrm>
          <a:prstGeom prst="rect">
            <a:avLst/>
          </a:prstGeom>
          <a:solidFill>
            <a:srgbClr val="107C10">
              <a:alpha val="76000"/>
            </a:srgbClr>
          </a:solidFill>
        </p:spPr>
        <p:txBody>
          <a:bodyPr vert="horz" wrap="none" lIns="182880" tIns="182880" rIns="1097280" bIns="2377440" rtlCol="0" anchor="t" anchorCtr="0">
            <a:spAutoFit/>
          </a:bodyPr>
          <a:lstStyle>
            <a:lvl1pPr>
              <a:lnSpc>
                <a:spcPts val="6000"/>
              </a:lnSpc>
              <a:spcBef>
                <a:spcPct val="0"/>
              </a:spcBef>
              <a:buNone/>
              <a:defRPr sz="5600" spc="-100" baseline="0">
                <a:solidFill>
                  <a:srgbClr val="E6E6E6"/>
                </a:solidFill>
                <a:latin typeface="Segoe UI Light" panose="020B0502040204020203" pitchFamily="34" charset="0"/>
                <a:ea typeface="+mj-ea"/>
                <a:cs typeface="Segoe UI Light" panose="020B0502040204020203" pitchFamily="34" charset="0"/>
              </a:defRPr>
            </a:lvl1pPr>
          </a:lstStyle>
          <a:p>
            <a:pPr lvl="0"/>
            <a:r>
              <a:rPr lang="en-US" dirty="0" smtClean="0"/>
              <a:t>PROCESS</a:t>
            </a:r>
            <a:endParaRPr lang="en-US" dirty="0"/>
          </a:p>
        </p:txBody>
      </p:sp>
      <p:sp>
        <p:nvSpPr>
          <p:cNvPr id="13" name="Rectangle 12"/>
          <p:cNvSpPr/>
          <p:nvPr userDrawn="1"/>
        </p:nvSpPr>
        <p:spPr>
          <a:xfrm>
            <a:off x="11832813" y="0"/>
            <a:ext cx="359187" cy="6858000"/>
          </a:xfrm>
          <a:prstGeom prst="rect">
            <a:avLst/>
          </a:prstGeom>
          <a:solidFill>
            <a:srgbClr val="107C10">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p:cNvSpPr>
            <a:spLocks noGrp="1"/>
          </p:cNvSpPr>
          <p:nvPr>
            <p:ph type="body" sz="quarter" idx="13" hasCustomPrompt="1"/>
          </p:nvPr>
        </p:nvSpPr>
        <p:spPr>
          <a:xfrm>
            <a:off x="7522955" y="3276600"/>
            <a:ext cx="4059445" cy="533479"/>
          </a:xfrm>
          <a:noFill/>
        </p:spPr>
        <p:txBody>
          <a:bodyPr wrap="square" lIns="182880" tIns="91440" rIns="182880" bIns="182880">
            <a:spAutoFit/>
          </a:bodyPr>
          <a:lstStyle>
            <a:lvl1pPr marL="231775" indent="-231775">
              <a:lnSpc>
                <a:spcPts val="2000"/>
              </a:lnSpc>
              <a:spcBef>
                <a:spcPts val="0"/>
              </a:spcBef>
              <a:spcAft>
                <a:spcPts val="800"/>
              </a:spcAft>
              <a:buFont typeface="Courier New" panose="02070309020205020404" pitchFamily="49" charset="0"/>
              <a:buChar char="o"/>
              <a:defRPr sz="180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a:defRPr sz="180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2pPr>
            <a:lvl3pPr>
              <a:defRPr sz="180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3pPr>
            <a:lvl4pPr>
              <a:defRPr sz="180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4pPr>
            <a:lvl5pPr>
              <a:defRPr sz="180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5pPr>
          </a:lstStyle>
          <a:p>
            <a:pPr lvl="0"/>
            <a:r>
              <a:rPr lang="en-US" dirty="0" smtClean="0"/>
              <a:t>Credits</a:t>
            </a:r>
          </a:p>
        </p:txBody>
      </p:sp>
      <p:sp>
        <p:nvSpPr>
          <p:cNvPr id="10" name="Footer Placeholder 4"/>
          <p:cNvSpPr>
            <a:spLocks noGrp="1"/>
          </p:cNvSpPr>
          <p:nvPr>
            <p:ph type="ftr" sz="quarter" idx="11"/>
          </p:nvPr>
        </p:nvSpPr>
        <p:spPr>
          <a:xfrm>
            <a:off x="11930826" y="2063703"/>
            <a:ext cx="184666" cy="4108497"/>
          </a:xfrm>
        </p:spPr>
        <p:txBody>
          <a:bodyPr vert="vert270" wrap="none" lIns="0" tIns="0" rIns="0" bIns="0" anchor="t" anchorCtr="0">
            <a:spAutoFit/>
          </a:bodyPr>
          <a:lstStyle>
            <a:lvl1pPr algn="l">
              <a:defRPr spc="100" baseline="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n-US" smtClean="0"/>
              <a:t>© 2015 Harman Connected Services. All rights reserved.</a:t>
            </a:r>
            <a:endParaRPr lang="en-US" dirty="0"/>
          </a:p>
        </p:txBody>
      </p:sp>
      <p:sp>
        <p:nvSpPr>
          <p:cNvPr id="12" name="Slide Number Placeholder 5"/>
          <p:cNvSpPr>
            <a:spLocks noGrp="1"/>
          </p:cNvSpPr>
          <p:nvPr>
            <p:ph type="sldNum" sz="quarter" idx="12"/>
          </p:nvPr>
        </p:nvSpPr>
        <p:spPr>
          <a:xfrm>
            <a:off x="11930826" y="6444734"/>
            <a:ext cx="206787" cy="184666"/>
          </a:xfrm>
        </p:spPr>
        <p:txBody>
          <a:bodyPr vert="horz" wrap="none" lIns="0" tIns="0" rIns="0" bIns="0" rtlCol="0" anchor="t" anchorCtr="0">
            <a:spAutoFit/>
          </a:bodyPr>
          <a:lstStyle>
            <a:lvl1pPr algn="ctr">
              <a:defRPr lang="en-US" spc="100" baseline="0" smtClean="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fld id="{B4851422-BAE3-410E-8BB1-43114A4BFDE6}" type="slidenum">
              <a:rPr lang="en-US" smtClean="0"/>
              <a:pPr/>
              <a:t>‹#›</a:t>
            </a:fld>
            <a:endParaRPr lang="en-US" dirty="0"/>
          </a:p>
        </p:txBody>
      </p:sp>
      <p:sp>
        <p:nvSpPr>
          <p:cNvPr id="18" name="Title 7"/>
          <p:cNvSpPr>
            <a:spLocks noGrp="1"/>
          </p:cNvSpPr>
          <p:nvPr>
            <p:ph type="title" hasCustomPrompt="1"/>
          </p:nvPr>
        </p:nvSpPr>
        <p:spPr>
          <a:xfrm>
            <a:off x="7522955" y="2514600"/>
            <a:ext cx="2734275" cy="615553"/>
          </a:xfrm>
          <a:noFill/>
          <a:ln>
            <a:noFill/>
          </a:ln>
        </p:spPr>
        <p:txBody>
          <a:bodyPr vert="horz" wrap="none" lIns="182880" tIns="0" rIns="182880" bIns="0" rtlCol="0" anchor="t" anchorCtr="0">
            <a:spAutoFit/>
          </a:bodyPr>
          <a:lstStyle>
            <a:lvl1pPr>
              <a:defRPr lang="en-US" sz="4800" spc="-100" baseline="0" dirty="0">
                <a:ln>
                  <a:noFill/>
                </a:ln>
                <a:solidFill>
                  <a:srgbClr val="E6E6E6"/>
                </a:solidFill>
                <a:latin typeface="Segoe UI Light" panose="020B0502040204020203" pitchFamily="34" charset="0"/>
                <a:cs typeface="Segoe UI Light" panose="020B0502040204020203" pitchFamily="34" charset="0"/>
              </a:defRPr>
            </a:lvl1pPr>
          </a:lstStyle>
          <a:p>
            <a:pPr lvl="0">
              <a:lnSpc>
                <a:spcPts val="4800"/>
              </a:lnSpc>
            </a:pPr>
            <a:r>
              <a:rPr lang="en-US" dirty="0" smtClean="0"/>
              <a:t>Hero Title</a:t>
            </a:r>
            <a:endParaRPr lang="en-US" dirty="0"/>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4800" y="228600"/>
            <a:ext cx="1841327" cy="457200"/>
          </a:xfrm>
          <a:prstGeom prst="rect">
            <a:avLst/>
          </a:prstGeom>
        </p:spPr>
      </p:pic>
    </p:spTree>
    <p:extLst>
      <p:ext uri="{BB962C8B-B14F-4D97-AF65-F5344CB8AC3E}">
        <p14:creationId xmlns:p14="http://schemas.microsoft.com/office/powerpoint/2010/main" val="328341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3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300"/>
                        <p:tgtEl>
                          <p:spTgt spid="11"/>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4_List-Content">
    <p:bg>
      <p:bgPr>
        <a:solidFill>
          <a:srgbClr val="107C10"/>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76445" y="6444734"/>
            <a:ext cx="206787" cy="184666"/>
          </a:xfrm>
        </p:spPr>
        <p:txBody>
          <a:bodyPr vert="horz" wrap="none" lIns="0" tIns="0" rIns="0" bIns="0" rtlCol="0" anchor="t" anchorCtr="0">
            <a:spAutoFit/>
          </a:bodyPr>
          <a:lstStyle>
            <a:lvl1pPr algn="ctr">
              <a:defRPr lang="en-US" spc="100" baseline="0" smtClean="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fld id="{B4851422-BAE3-410E-8BB1-43114A4BFDE6}" type="slidenum">
              <a:rPr lang="en-US" smtClean="0"/>
              <a:pPr/>
              <a:t>‹#›</a:t>
            </a:fld>
            <a:endParaRPr lang="en-US" dirty="0"/>
          </a:p>
        </p:txBody>
      </p:sp>
      <p:cxnSp>
        <p:nvCxnSpPr>
          <p:cNvPr id="12" name="Straight Connector 11"/>
          <p:cNvCxnSpPr/>
          <p:nvPr userDrawn="1"/>
        </p:nvCxnSpPr>
        <p:spPr>
          <a:xfrm flipV="1">
            <a:off x="609600" y="228600"/>
            <a:ext cx="0" cy="640080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0" y="6324600"/>
            <a:ext cx="609600" cy="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V="1">
            <a:off x="11582400" y="228600"/>
            <a:ext cx="0" cy="640080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sp>
        <p:nvSpPr>
          <p:cNvPr id="17" name="Title 14"/>
          <p:cNvSpPr txBox="1">
            <a:spLocks/>
          </p:cNvSpPr>
          <p:nvPr userDrawn="1"/>
        </p:nvSpPr>
        <p:spPr>
          <a:xfrm>
            <a:off x="11582400" y="228600"/>
            <a:ext cx="443198" cy="1779333"/>
          </a:xfrm>
          <a:prstGeom prst="rect">
            <a:avLst/>
          </a:prstGeom>
        </p:spPr>
        <p:txBody>
          <a:bodyPr vert="vert" wrap="none" lIns="0" tIns="0" rIns="0" bIns="0" rtlCol="0" anchor="ctr">
            <a:spAutoFit/>
          </a:bodyPr>
          <a:lstStyle>
            <a:lvl1pPr algn="l" defTabSz="914400" rtl="0" eaLnBrk="1" latinLnBrk="0" hangingPunct="1">
              <a:lnSpc>
                <a:spcPct val="90000"/>
              </a:lnSpc>
              <a:spcBef>
                <a:spcPct val="0"/>
              </a:spcBef>
              <a:buNone/>
              <a:defRPr lang="en-US" sz="2400" b="0" kern="12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1pPr>
          </a:lstStyle>
          <a:p>
            <a:pPr algn="l">
              <a:spcBef>
                <a:spcPts val="1000"/>
              </a:spcBef>
              <a:buFont typeface="Arial" panose="020B0604020202020204" pitchFamily="34" charset="0"/>
              <a:buNone/>
            </a:pPr>
            <a:r>
              <a:rPr lang="en-US" sz="3200" dirty="0" smtClean="0">
                <a:solidFill>
                  <a:srgbClr val="E6E6E6">
                    <a:alpha val="76000"/>
                  </a:srgbClr>
                </a:solidFill>
              </a:rPr>
              <a:t>PROCESS</a:t>
            </a:r>
            <a:endParaRPr lang="en-US" sz="3200" dirty="0">
              <a:solidFill>
                <a:srgbClr val="E6E6E6">
                  <a:alpha val="76000"/>
                </a:srgbClr>
              </a:solidFill>
            </a:endParaRPr>
          </a:p>
        </p:txBody>
      </p:sp>
      <p:sp>
        <p:nvSpPr>
          <p:cNvPr id="20" name="Title 1"/>
          <p:cNvSpPr>
            <a:spLocks noGrp="1"/>
          </p:cNvSpPr>
          <p:nvPr>
            <p:ph type="title" hasCustomPrompt="1"/>
          </p:nvPr>
        </p:nvSpPr>
        <p:spPr>
          <a:xfrm>
            <a:off x="152400" y="4995596"/>
            <a:ext cx="332399" cy="1176604"/>
          </a:xfrm>
        </p:spPr>
        <p:txBody>
          <a:bodyPr vert="vert270" wrap="none" lIns="0" tIns="0" rIns="0" bIns="0">
            <a:spAutoFit/>
          </a:bodyPr>
          <a:lstStyle>
            <a:lvl1pPr>
              <a:defRPr sz="24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1pPr>
          </a:lstStyle>
          <a:p>
            <a:r>
              <a:rPr lang="en-US" dirty="0" smtClean="0"/>
              <a:t>Sub Title</a:t>
            </a:r>
            <a:endParaRPr lang="en-US" dirty="0"/>
          </a:p>
        </p:txBody>
      </p:sp>
      <p:sp>
        <p:nvSpPr>
          <p:cNvPr id="9" name="Text Placeholder 4"/>
          <p:cNvSpPr>
            <a:spLocks noGrp="1"/>
          </p:cNvSpPr>
          <p:nvPr>
            <p:ph type="body" sz="quarter" idx="15" hasCustomPrompt="1"/>
          </p:nvPr>
        </p:nvSpPr>
        <p:spPr>
          <a:xfrm>
            <a:off x="762000" y="228600"/>
            <a:ext cx="2303516" cy="641201"/>
          </a:xfrm>
          <a:noFill/>
        </p:spPr>
        <p:txBody>
          <a:bodyPr wrap="none" lIns="0" tIns="0" rIns="0" bIns="0" rtlCol="0">
            <a:spAutoFit/>
          </a:bodyPr>
          <a:lstStyle>
            <a:lvl1pPr marL="0" indent="0">
              <a:buFont typeface="Arial" panose="020B0604020202020204" pitchFamily="34" charset="0"/>
              <a:buNone/>
              <a:defRPr lang="en-US" sz="4800" spc="-100" smtClean="0">
                <a:solidFill>
                  <a:srgbClr val="E6E6E6"/>
                </a:solidFill>
                <a:latin typeface="Segoe UI Light" panose="020B0502040204020203" pitchFamily="34" charset="0"/>
                <a:cs typeface="Segoe UI Light" panose="020B0502040204020203" pitchFamily="34" charset="0"/>
              </a:defRPr>
            </a:lvl1pPr>
            <a:lvl2pPr>
              <a:defRPr lang="en-US" sz="1800" smtClean="0"/>
            </a:lvl2pPr>
            <a:lvl3pPr>
              <a:defRPr lang="en-US" sz="1800" smtClean="0"/>
            </a:lvl3pPr>
            <a:lvl4pPr>
              <a:defRPr lang="en-US" smtClean="0"/>
            </a:lvl4pPr>
            <a:lvl5pPr>
              <a:defRPr lang="en-US"/>
            </a:lvl5pPr>
          </a:lstStyle>
          <a:p>
            <a:pPr marL="0" lvl="0">
              <a:lnSpc>
                <a:spcPts val="5000"/>
              </a:lnSpc>
            </a:pPr>
            <a:r>
              <a:rPr lang="en-US" dirty="0" smtClean="0"/>
              <a:t>Slide Title</a:t>
            </a:r>
          </a:p>
        </p:txBody>
      </p:sp>
      <p:cxnSp>
        <p:nvCxnSpPr>
          <p:cNvPr id="13" name="Straight Connector 12"/>
          <p:cNvCxnSpPr/>
          <p:nvPr userDrawn="1"/>
        </p:nvCxnSpPr>
        <p:spPr>
          <a:xfrm>
            <a:off x="762000" y="990600"/>
            <a:ext cx="10668000" cy="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quarter" idx="16" hasCustomPrompt="1"/>
          </p:nvPr>
        </p:nvSpPr>
        <p:spPr>
          <a:xfrm>
            <a:off x="762000" y="1143000"/>
            <a:ext cx="10668000" cy="5486400"/>
          </a:xfrm>
        </p:spPr>
        <p:txBody>
          <a:bodyPr>
            <a:normAutofit/>
          </a:bodyPr>
          <a:lstStyle>
            <a:lvl1pPr marL="347663" indent="-347663">
              <a:lnSpc>
                <a:spcPts val="2800"/>
              </a:lnSpc>
              <a:spcBef>
                <a:spcPts val="1000"/>
              </a:spcBef>
              <a:spcAft>
                <a:spcPts val="1000"/>
              </a:spcAft>
              <a:buSzPct val="80000"/>
              <a:buFont typeface="Courier New" panose="02070309020205020404" pitchFamily="49" charset="0"/>
              <a:buChar char="o"/>
              <a:defRPr sz="24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1pPr>
            <a:lvl2pPr marL="623888" indent="-276225">
              <a:lnSpc>
                <a:spcPts val="2200"/>
              </a:lnSpc>
              <a:spcBef>
                <a:spcPts val="0"/>
              </a:spcBef>
              <a:spcAft>
                <a:spcPts val="800"/>
              </a:spcAft>
              <a:defRPr sz="20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2pPr>
            <a:lvl3pPr marL="914400" indent="-290513">
              <a:lnSpc>
                <a:spcPts val="2000"/>
              </a:lnSpc>
              <a:spcBef>
                <a:spcPts val="0"/>
              </a:spcBef>
              <a:spcAft>
                <a:spcPts val="1000"/>
              </a:spcAft>
              <a:defRPr sz="180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146175" indent="-231775">
              <a:lnSpc>
                <a:spcPts val="1400"/>
              </a:lnSpc>
              <a:spcBef>
                <a:spcPts val="0"/>
              </a:spcBef>
              <a:spcAft>
                <a:spcPts val="600"/>
              </a:spcAft>
              <a:defRPr sz="120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4pPr>
            <a:lvl5pPr>
              <a:defRPr sz="24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476305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upRight)">
                                      <p:cBhvr>
                                        <p:cTn id="7" dur="300"/>
                                        <p:tgtEl>
                                          <p:spTgt spid="12"/>
                                        </p:tgtEl>
                                      </p:cBhvr>
                                    </p:animEffect>
                                  </p:childTnLst>
                                </p:cTn>
                              </p:par>
                              <p:par>
                                <p:cTn id="8" presetID="18" presetClass="entr" presetSubtype="1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strips(downLeft)">
                                      <p:cBhvr>
                                        <p:cTn id="10" dur="300"/>
                                        <p:tgtEl>
                                          <p:spTgt spid="16"/>
                                        </p:tgtEl>
                                      </p:cBhvr>
                                    </p:animEffect>
                                  </p:childTnLst>
                                </p:cTn>
                              </p:par>
                              <p:par>
                                <p:cTn id="11" presetID="18" presetClass="entr" presetSubtype="12"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strips(downLeft)">
                                      <p:cBhvr>
                                        <p:cTn id="13" dur="300"/>
                                        <p:tgtEl>
                                          <p:spTgt spid="14"/>
                                        </p:tgtEl>
                                      </p:cBhvr>
                                    </p:animEffect>
                                  </p:childTnLst>
                                </p:cTn>
                              </p:par>
                            </p:childTnLst>
                          </p:cTn>
                        </p:par>
                        <p:par>
                          <p:cTn id="14" fill="hold">
                            <p:stCondLst>
                              <p:cond delay="3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300"/>
                                        <p:tgtEl>
                                          <p:spTgt spid="10"/>
                                        </p:tgtEl>
                                      </p:cBhvr>
                                    </p:animEffect>
                                  </p:childTnLst>
                                </p:cTn>
                              </p:par>
                            </p:childTnLst>
                          </p:cTn>
                        </p:par>
                        <p:par>
                          <p:cTn id="18" fill="hold">
                            <p:stCondLst>
                              <p:cond delay="600"/>
                            </p:stCondLst>
                            <p:childTnLst>
                              <p:par>
                                <p:cTn id="19" presetID="22" presetClass="entr" presetSubtype="1"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up)">
                                      <p:cBhvr>
                                        <p:cTn id="21" dur="300"/>
                                        <p:tgtEl>
                                          <p:spTgt spid="17"/>
                                        </p:tgtEl>
                                      </p:cBhvr>
                                    </p:animEffect>
                                  </p:childTnLst>
                                </p:cTn>
                              </p:par>
                            </p:childTnLst>
                          </p:cTn>
                        </p:par>
                        <p:par>
                          <p:cTn id="22" fill="hold">
                            <p:stCondLst>
                              <p:cond delay="900"/>
                            </p:stCondLst>
                            <p:childTnLst>
                              <p:par>
                                <p:cTn id="23" presetID="10" presetClass="entr" presetSubtype="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3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300"/>
                                        <p:tgtEl>
                                          <p:spTgt spid="9">
                                            <p:txEl>
                                              <p:pRg st="0" end="0"/>
                                            </p:txEl>
                                          </p:spTgt>
                                        </p:tgtEl>
                                      </p:cBhvr>
                                    </p:animEffect>
                                  </p:childTnLst>
                                </p:cTn>
                              </p:par>
                            </p:childTnLst>
                          </p:cTn>
                        </p:par>
                        <p:par>
                          <p:cTn id="31" fill="hold">
                            <p:stCondLst>
                              <p:cond delay="300"/>
                            </p:stCondLst>
                            <p:childTnLst>
                              <p:par>
                                <p:cTn id="32" presetID="18" presetClass="entr" presetSubtype="3"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strips(upRight)">
                                      <p:cBhvr>
                                        <p:cTn id="34" dur="300"/>
                                        <p:tgtEl>
                                          <p:spTgt spid="13"/>
                                        </p:tgtEl>
                                      </p:cBhvr>
                                    </p:animEffect>
                                  </p:childTnLst>
                                </p:cTn>
                              </p:par>
                            </p:childTnLst>
                          </p:cTn>
                        </p:par>
                        <p:par>
                          <p:cTn id="35" fill="hold">
                            <p:stCondLst>
                              <p:cond delay="600"/>
                            </p:stCondLst>
                            <p:childTnLst>
                              <p:par>
                                <p:cTn id="36" presetID="10" presetClass="entr" presetSubtype="0" fill="hold" grpId="0" nodeType="afterEffect">
                                  <p:stCondLst>
                                    <p:cond delay="0"/>
                                  </p:stCondLst>
                                  <p:iterate type="wd">
                                    <p:tmPct val="10000"/>
                                  </p:iterate>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20" grpId="0"/>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300"/>
                        <p:tgtEl>
                          <p:spTgt spid="9"/>
                        </p:tgtEl>
                      </p:cBhvr>
                    </p:animEffect>
                  </p:childTnLst>
                </p:cTn>
              </p:par>
            </p:tnLst>
          </p:tmpl>
        </p:tmplLst>
      </p:bldP>
      <p:bldP spid="3" grpId="0">
        <p:tmplLst>
          <p:tmpl>
            <p:tnLst>
              <p:par>
                <p:cTn presetID="10" presetClass="entr" presetSubtype="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4_List-Content-and-Column">
    <p:bg>
      <p:bgPr>
        <a:solidFill>
          <a:srgbClr val="107C10"/>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76445" y="6444734"/>
            <a:ext cx="206787" cy="184666"/>
          </a:xfrm>
        </p:spPr>
        <p:txBody>
          <a:bodyPr vert="horz" wrap="none" lIns="0" tIns="0" rIns="0" bIns="0" rtlCol="0" anchor="t" anchorCtr="0">
            <a:spAutoFit/>
          </a:bodyPr>
          <a:lstStyle>
            <a:lvl1pPr algn="ctr">
              <a:defRPr lang="en-US" spc="100" baseline="0" smtClean="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fld id="{B4851422-BAE3-410E-8BB1-43114A4BFDE6}" type="slidenum">
              <a:rPr lang="en-US" smtClean="0"/>
              <a:pPr/>
              <a:t>‹#›</a:t>
            </a:fld>
            <a:endParaRPr lang="en-US" dirty="0"/>
          </a:p>
        </p:txBody>
      </p:sp>
      <p:cxnSp>
        <p:nvCxnSpPr>
          <p:cNvPr id="12" name="Straight Connector 11"/>
          <p:cNvCxnSpPr/>
          <p:nvPr userDrawn="1"/>
        </p:nvCxnSpPr>
        <p:spPr>
          <a:xfrm flipV="1">
            <a:off x="609600" y="228600"/>
            <a:ext cx="0" cy="640080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0" y="6324600"/>
            <a:ext cx="609600" cy="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V="1">
            <a:off x="11582400" y="228600"/>
            <a:ext cx="0" cy="640080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sp>
        <p:nvSpPr>
          <p:cNvPr id="17" name="Title 14"/>
          <p:cNvSpPr txBox="1">
            <a:spLocks/>
          </p:cNvSpPr>
          <p:nvPr userDrawn="1"/>
        </p:nvSpPr>
        <p:spPr>
          <a:xfrm>
            <a:off x="11582400" y="228600"/>
            <a:ext cx="443198" cy="1779333"/>
          </a:xfrm>
          <a:prstGeom prst="rect">
            <a:avLst/>
          </a:prstGeom>
        </p:spPr>
        <p:txBody>
          <a:bodyPr vert="vert" wrap="none" lIns="0" tIns="0" rIns="0" bIns="0" rtlCol="0" anchor="ctr">
            <a:spAutoFit/>
          </a:bodyPr>
          <a:lstStyle>
            <a:lvl1pPr algn="l" defTabSz="914400" rtl="0" eaLnBrk="1" latinLnBrk="0" hangingPunct="1">
              <a:lnSpc>
                <a:spcPct val="90000"/>
              </a:lnSpc>
              <a:spcBef>
                <a:spcPct val="0"/>
              </a:spcBef>
              <a:buNone/>
              <a:defRPr lang="en-US" sz="2400" b="0" kern="12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1pPr>
          </a:lstStyle>
          <a:p>
            <a:pPr algn="l">
              <a:spcBef>
                <a:spcPts val="1000"/>
              </a:spcBef>
              <a:buFont typeface="Arial" panose="020B0604020202020204" pitchFamily="34" charset="0"/>
              <a:buNone/>
            </a:pPr>
            <a:r>
              <a:rPr lang="en-US" sz="3200" dirty="0" smtClean="0">
                <a:solidFill>
                  <a:srgbClr val="E6E6E6">
                    <a:alpha val="76000"/>
                  </a:srgbClr>
                </a:solidFill>
              </a:rPr>
              <a:t>PROCESS</a:t>
            </a:r>
            <a:endParaRPr lang="en-US" sz="3200" dirty="0">
              <a:solidFill>
                <a:srgbClr val="E6E6E6">
                  <a:alpha val="76000"/>
                </a:srgbClr>
              </a:solidFill>
            </a:endParaRPr>
          </a:p>
        </p:txBody>
      </p:sp>
      <p:sp>
        <p:nvSpPr>
          <p:cNvPr id="20" name="Title 1"/>
          <p:cNvSpPr>
            <a:spLocks noGrp="1"/>
          </p:cNvSpPr>
          <p:nvPr>
            <p:ph type="title" hasCustomPrompt="1"/>
          </p:nvPr>
        </p:nvSpPr>
        <p:spPr>
          <a:xfrm>
            <a:off x="152400" y="4995596"/>
            <a:ext cx="332399" cy="1176604"/>
          </a:xfrm>
        </p:spPr>
        <p:txBody>
          <a:bodyPr vert="vert270" wrap="none" lIns="0" tIns="0" rIns="0" bIns="0">
            <a:spAutoFit/>
          </a:bodyPr>
          <a:lstStyle>
            <a:lvl1pPr>
              <a:defRPr sz="24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1pPr>
          </a:lstStyle>
          <a:p>
            <a:r>
              <a:rPr lang="en-US" dirty="0" smtClean="0"/>
              <a:t>Sub Title</a:t>
            </a:r>
            <a:endParaRPr lang="en-US" dirty="0"/>
          </a:p>
        </p:txBody>
      </p:sp>
      <p:sp>
        <p:nvSpPr>
          <p:cNvPr id="22" name="Text Placeholder 10"/>
          <p:cNvSpPr>
            <a:spLocks noGrp="1"/>
          </p:cNvSpPr>
          <p:nvPr>
            <p:ph type="body" sz="quarter" idx="13"/>
          </p:nvPr>
        </p:nvSpPr>
        <p:spPr>
          <a:xfrm>
            <a:off x="761899" y="1143000"/>
            <a:ext cx="5943701" cy="5486400"/>
          </a:xfrm>
        </p:spPr>
        <p:txBody>
          <a:bodyPr vert="horz" lIns="91440" tIns="45720" rIns="91440" bIns="45720" rtlCol="0">
            <a:normAutofit/>
          </a:bodyPr>
          <a:lstStyle>
            <a:lvl1pPr>
              <a:defRPr lang="en-US" sz="2400" dirty="0" smtClean="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2000" dirty="0" smtClean="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2pPr>
            <a:lvl3pPr>
              <a:defRPr lang="en-US" sz="1800" dirty="0" smtClean="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stStyle>
          <a:p>
            <a:pPr marL="347663" lvl="0" indent="-347663">
              <a:lnSpc>
                <a:spcPts val="2800"/>
              </a:lnSpc>
              <a:spcAft>
                <a:spcPts val="1000"/>
              </a:spcAft>
              <a:buSzPct val="80000"/>
              <a:buFont typeface="Courier New" panose="02070309020205020404" pitchFamily="49" charset="0"/>
              <a:buChar char="o"/>
            </a:pPr>
            <a:r>
              <a:rPr lang="en-US" dirty="0" smtClean="0"/>
              <a:t>Click to edit Master text styles</a:t>
            </a:r>
          </a:p>
          <a:p>
            <a:pPr marL="623888" lvl="1" indent="-276225">
              <a:lnSpc>
                <a:spcPts val="2200"/>
              </a:lnSpc>
              <a:spcBef>
                <a:spcPts val="0"/>
              </a:spcBef>
              <a:spcAft>
                <a:spcPts val="800"/>
              </a:spcAft>
            </a:pPr>
            <a:r>
              <a:rPr lang="en-US" dirty="0" smtClean="0"/>
              <a:t>Second level</a:t>
            </a:r>
          </a:p>
          <a:p>
            <a:pPr marL="914400" lvl="2" indent="-290513">
              <a:lnSpc>
                <a:spcPts val="2000"/>
              </a:lnSpc>
              <a:spcBef>
                <a:spcPts val="0"/>
              </a:spcBef>
              <a:spcAft>
                <a:spcPts val="1000"/>
              </a:spcAft>
            </a:pPr>
            <a:r>
              <a:rPr lang="en-US" dirty="0" smtClean="0"/>
              <a:t>Third level</a:t>
            </a:r>
          </a:p>
        </p:txBody>
      </p:sp>
      <p:sp>
        <p:nvSpPr>
          <p:cNvPr id="9" name="Text Placeholder 4"/>
          <p:cNvSpPr>
            <a:spLocks noGrp="1"/>
          </p:cNvSpPr>
          <p:nvPr>
            <p:ph type="body" sz="quarter" idx="15" hasCustomPrompt="1"/>
          </p:nvPr>
        </p:nvSpPr>
        <p:spPr>
          <a:xfrm>
            <a:off x="762000" y="228600"/>
            <a:ext cx="2303516" cy="641201"/>
          </a:xfrm>
          <a:noFill/>
        </p:spPr>
        <p:txBody>
          <a:bodyPr wrap="none" lIns="0" tIns="0" rIns="0" bIns="0" rtlCol="0">
            <a:spAutoFit/>
          </a:bodyPr>
          <a:lstStyle>
            <a:lvl1pPr marL="0" indent="0">
              <a:buFont typeface="Arial" panose="020B0604020202020204" pitchFamily="34" charset="0"/>
              <a:buNone/>
              <a:defRPr lang="en-US" sz="4800" spc="-100" smtClean="0">
                <a:solidFill>
                  <a:srgbClr val="E6E6E6"/>
                </a:solidFill>
                <a:latin typeface="Segoe UI Light" panose="020B0502040204020203" pitchFamily="34" charset="0"/>
                <a:cs typeface="Segoe UI Light" panose="020B0502040204020203" pitchFamily="34" charset="0"/>
              </a:defRPr>
            </a:lvl1pPr>
            <a:lvl2pPr>
              <a:defRPr lang="en-US" sz="1800" smtClean="0"/>
            </a:lvl2pPr>
            <a:lvl3pPr>
              <a:defRPr lang="en-US" sz="1800" smtClean="0"/>
            </a:lvl3pPr>
            <a:lvl4pPr>
              <a:defRPr lang="en-US" smtClean="0"/>
            </a:lvl4pPr>
            <a:lvl5pPr>
              <a:defRPr lang="en-US"/>
            </a:lvl5pPr>
          </a:lstStyle>
          <a:p>
            <a:pPr marL="0" lvl="0">
              <a:lnSpc>
                <a:spcPts val="5000"/>
              </a:lnSpc>
            </a:pPr>
            <a:r>
              <a:rPr lang="en-US" dirty="0" smtClean="0"/>
              <a:t>Slide Title</a:t>
            </a:r>
          </a:p>
        </p:txBody>
      </p:sp>
      <p:cxnSp>
        <p:nvCxnSpPr>
          <p:cNvPr id="13" name="Straight Connector 12"/>
          <p:cNvCxnSpPr/>
          <p:nvPr userDrawn="1"/>
        </p:nvCxnSpPr>
        <p:spPr>
          <a:xfrm>
            <a:off x="762000" y="990600"/>
            <a:ext cx="10668000" cy="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932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upRight)">
                                      <p:cBhvr>
                                        <p:cTn id="7" dur="300"/>
                                        <p:tgtEl>
                                          <p:spTgt spid="12"/>
                                        </p:tgtEl>
                                      </p:cBhvr>
                                    </p:animEffect>
                                  </p:childTnLst>
                                </p:cTn>
                              </p:par>
                              <p:par>
                                <p:cTn id="8" presetID="18" presetClass="entr" presetSubtype="1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strips(downLeft)">
                                      <p:cBhvr>
                                        <p:cTn id="10" dur="300"/>
                                        <p:tgtEl>
                                          <p:spTgt spid="16"/>
                                        </p:tgtEl>
                                      </p:cBhvr>
                                    </p:animEffect>
                                  </p:childTnLst>
                                </p:cTn>
                              </p:par>
                              <p:par>
                                <p:cTn id="11" presetID="18" presetClass="entr" presetSubtype="12"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strips(downLeft)">
                                      <p:cBhvr>
                                        <p:cTn id="13" dur="300"/>
                                        <p:tgtEl>
                                          <p:spTgt spid="14"/>
                                        </p:tgtEl>
                                      </p:cBhvr>
                                    </p:animEffect>
                                  </p:childTnLst>
                                </p:cTn>
                              </p:par>
                            </p:childTnLst>
                          </p:cTn>
                        </p:par>
                        <p:par>
                          <p:cTn id="14" fill="hold">
                            <p:stCondLst>
                              <p:cond delay="3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300"/>
                                        <p:tgtEl>
                                          <p:spTgt spid="10"/>
                                        </p:tgtEl>
                                      </p:cBhvr>
                                    </p:animEffect>
                                  </p:childTnLst>
                                </p:cTn>
                              </p:par>
                            </p:childTnLst>
                          </p:cTn>
                        </p:par>
                        <p:par>
                          <p:cTn id="18" fill="hold">
                            <p:stCondLst>
                              <p:cond delay="600"/>
                            </p:stCondLst>
                            <p:childTnLst>
                              <p:par>
                                <p:cTn id="19" presetID="22" presetClass="entr" presetSubtype="1"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up)">
                                      <p:cBhvr>
                                        <p:cTn id="21" dur="300"/>
                                        <p:tgtEl>
                                          <p:spTgt spid="17"/>
                                        </p:tgtEl>
                                      </p:cBhvr>
                                    </p:animEffect>
                                  </p:childTnLst>
                                </p:cTn>
                              </p:par>
                            </p:childTnLst>
                          </p:cTn>
                        </p:par>
                        <p:par>
                          <p:cTn id="22" fill="hold">
                            <p:stCondLst>
                              <p:cond delay="900"/>
                            </p:stCondLst>
                            <p:childTnLst>
                              <p:par>
                                <p:cTn id="23" presetID="10" presetClass="entr" presetSubtype="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3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300"/>
                                        <p:tgtEl>
                                          <p:spTgt spid="9">
                                            <p:txEl>
                                              <p:pRg st="0" end="0"/>
                                            </p:txEl>
                                          </p:spTgt>
                                        </p:tgtEl>
                                      </p:cBhvr>
                                    </p:animEffect>
                                  </p:childTnLst>
                                </p:cTn>
                              </p:par>
                            </p:childTnLst>
                          </p:cTn>
                        </p:par>
                        <p:par>
                          <p:cTn id="31" fill="hold">
                            <p:stCondLst>
                              <p:cond delay="300"/>
                            </p:stCondLst>
                            <p:childTnLst>
                              <p:par>
                                <p:cTn id="32" presetID="18" presetClass="entr" presetSubtype="3"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strips(upRight)">
                                      <p:cBhvr>
                                        <p:cTn id="34" dur="300"/>
                                        <p:tgtEl>
                                          <p:spTgt spid="13"/>
                                        </p:tgtEl>
                                      </p:cBhvr>
                                    </p:animEffect>
                                  </p:childTnLst>
                                </p:cTn>
                              </p:par>
                            </p:childTnLst>
                          </p:cTn>
                        </p:par>
                        <p:par>
                          <p:cTn id="35" fill="hold">
                            <p:stCondLst>
                              <p:cond delay="600"/>
                            </p:stCondLst>
                            <p:childTnLst>
                              <p:par>
                                <p:cTn id="36" presetID="10" presetClass="entr" presetSubtype="0" fill="hold" grpId="0" nodeType="afterEffect">
                                  <p:stCondLst>
                                    <p:cond delay="0"/>
                                  </p:stCondLst>
                                  <p:iterate type="wd">
                                    <p:tmPct val="10000"/>
                                  </p:iterate>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20" grpId="0"/>
      <p:bldP spid="22" grpId="0">
        <p:tmplLst>
          <p:tmpl>
            <p:tnLst>
              <p:par>
                <p:cTn presetID="10" presetClass="entr" presetSubtype="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300"/>
                        <p:tgtEl>
                          <p:spTgt spid="9"/>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4_Thanks">
    <p:bg>
      <p:bgPr>
        <a:solidFill>
          <a:srgbClr val="107C1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3050" y="2916400"/>
            <a:ext cx="3085909" cy="775597"/>
          </a:xfrm>
        </p:spPr>
        <p:txBody>
          <a:bodyPr wrap="none" lIns="0" tIns="0" rIns="0" bIns="0">
            <a:spAutoFit/>
          </a:bodyPr>
          <a:lstStyle>
            <a:lvl1pPr algn="ctr">
              <a:defRPr sz="5600" baseline="0">
                <a:solidFill>
                  <a:srgbClr val="E6E6E6"/>
                </a:solidFill>
                <a:latin typeface="Segoe UI Light" panose="020B0502040204020203" pitchFamily="34" charset="0"/>
                <a:cs typeface="Segoe UI Light" panose="020B0502040204020203" pitchFamily="34" charset="0"/>
              </a:defRPr>
            </a:lvl1pPr>
          </a:lstStyle>
          <a:p>
            <a:r>
              <a:rPr lang="en-US" dirty="0" smtClean="0"/>
              <a:t>Thank You</a:t>
            </a:r>
            <a:endParaRPr lang="en-US" dirty="0"/>
          </a:p>
        </p:txBody>
      </p:sp>
      <p:cxnSp>
        <p:nvCxnSpPr>
          <p:cNvPr id="7" name="Straight Connector 6"/>
          <p:cNvCxnSpPr/>
          <p:nvPr userDrawn="1"/>
        </p:nvCxnSpPr>
        <p:spPr>
          <a:xfrm>
            <a:off x="4553050" y="3733800"/>
            <a:ext cx="3085909" cy="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0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4_Compliance">
    <p:bg>
      <p:bgPr>
        <a:solidFill>
          <a:srgbClr val="00827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2209800"/>
            <a:ext cx="3973047" cy="4572000"/>
          </a:xfrm>
          <a:prstGeom prst="rect">
            <a:avLst/>
          </a:prstGeom>
        </p:spPr>
      </p:pic>
      <p:sp>
        <p:nvSpPr>
          <p:cNvPr id="2" name="Title 1"/>
          <p:cNvSpPr>
            <a:spLocks noGrp="1"/>
          </p:cNvSpPr>
          <p:nvPr>
            <p:ph type="ctrTitle"/>
          </p:nvPr>
        </p:nvSpPr>
        <p:spPr>
          <a:xfrm>
            <a:off x="3432732" y="2819400"/>
            <a:ext cx="8149668" cy="775597"/>
          </a:xfrm>
        </p:spPr>
        <p:txBody>
          <a:bodyPr wrap="none" lIns="0" tIns="0" rIns="0" bIns="0" anchor="t" anchorCtr="0">
            <a:spAutoFit/>
          </a:bodyPr>
          <a:lstStyle>
            <a:lvl1pPr algn="r">
              <a:defRPr sz="5600" spc="-100" baseline="0">
                <a:solidFill>
                  <a:srgbClr val="E6E6E6"/>
                </a:solidFill>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US" dirty="0"/>
          </a:p>
        </p:txBody>
      </p:sp>
      <p:sp>
        <p:nvSpPr>
          <p:cNvPr id="5" name="Footer Placeholder 4"/>
          <p:cNvSpPr>
            <a:spLocks noGrp="1"/>
          </p:cNvSpPr>
          <p:nvPr>
            <p:ph type="ftr" sz="quarter" idx="11"/>
          </p:nvPr>
        </p:nvSpPr>
        <p:spPr>
          <a:xfrm>
            <a:off x="152400" y="2063703"/>
            <a:ext cx="184666" cy="4108497"/>
          </a:xfrm>
        </p:spPr>
        <p:txBody>
          <a:bodyPr vert="vert270" wrap="none" lIns="0" tIns="0" rIns="0" bIns="0" anchor="t" anchorCtr="0">
            <a:spAutoFit/>
          </a:bodyPr>
          <a:lstStyle>
            <a:lvl1pPr algn="l">
              <a:defRPr spc="100" baseline="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n-US" dirty="0" smtClean="0"/>
              <a:t>© 2015 Harman Connected Services. All rights reserved.</a:t>
            </a:r>
            <a:endParaRPr lang="en-US" dirty="0"/>
          </a:p>
        </p:txBody>
      </p:sp>
      <p:sp>
        <p:nvSpPr>
          <p:cNvPr id="6" name="Slide Number Placeholder 5"/>
          <p:cNvSpPr>
            <a:spLocks noGrp="1"/>
          </p:cNvSpPr>
          <p:nvPr>
            <p:ph type="sldNum" sz="quarter" idx="12"/>
          </p:nvPr>
        </p:nvSpPr>
        <p:spPr>
          <a:xfrm>
            <a:off x="176445" y="6444734"/>
            <a:ext cx="206787" cy="184666"/>
          </a:xfrm>
        </p:spPr>
        <p:txBody>
          <a:bodyPr vert="horz" wrap="none" lIns="0" tIns="0" rIns="0" bIns="0" rtlCol="0" anchor="t" anchorCtr="0">
            <a:spAutoFit/>
          </a:bodyPr>
          <a:lstStyle>
            <a:lvl1pPr algn="ctr">
              <a:defRPr lang="en-US" spc="100" baseline="0" smtClean="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fld id="{B4851422-BAE3-410E-8BB1-43114A4BFDE6}" type="slidenum">
              <a:rPr lang="en-US" smtClean="0"/>
              <a:pPr/>
              <a:t>‹#›</a:t>
            </a:fld>
            <a:endParaRPr lang="en-US" dirty="0"/>
          </a:p>
        </p:txBody>
      </p:sp>
      <p:cxnSp>
        <p:nvCxnSpPr>
          <p:cNvPr id="9" name="Straight Connector 8"/>
          <p:cNvCxnSpPr/>
          <p:nvPr userDrawn="1"/>
        </p:nvCxnSpPr>
        <p:spPr>
          <a:xfrm flipH="1">
            <a:off x="4876800" y="3733800"/>
            <a:ext cx="6705600" cy="0"/>
          </a:xfrm>
          <a:prstGeom prst="line">
            <a:avLst/>
          </a:prstGeom>
          <a:ln w="12700">
            <a:solidFill>
              <a:srgbClr val="E6E6E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913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6_OP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11832813" y="0"/>
            <a:ext cx="359187" cy="6858000"/>
          </a:xfrm>
          <a:prstGeom prst="rect">
            <a:avLst/>
          </a:prstGeom>
          <a:solidFill>
            <a:srgbClr val="5C2E91">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7050069" y="1600200"/>
            <a:ext cx="4532331" cy="3360920"/>
          </a:xfrm>
          <a:solidFill>
            <a:srgbClr val="5C2E91">
              <a:alpha val="76000"/>
            </a:srgbClr>
          </a:solidFill>
        </p:spPr>
        <p:txBody>
          <a:bodyPr vert="horz" wrap="none" lIns="182880" tIns="182880" rIns="457200" bIns="2377440" anchor="t" anchorCtr="0">
            <a:spAutoFit/>
          </a:bodyPr>
          <a:lstStyle>
            <a:lvl1pPr algn="l">
              <a:lnSpc>
                <a:spcPts val="6000"/>
              </a:lnSpc>
              <a:defRPr sz="5600" spc="-100" baseline="0">
                <a:solidFill>
                  <a:srgbClr val="E6E6E6"/>
                </a:solidFill>
                <a:latin typeface="Segoe UI Light" panose="020B0502040204020203" pitchFamily="34" charset="0"/>
                <a:cs typeface="Segoe UI Light" panose="020B0502040204020203" pitchFamily="34" charset="0"/>
              </a:defRPr>
            </a:lvl1pPr>
          </a:lstStyle>
          <a:p>
            <a:r>
              <a:rPr lang="en-US" dirty="0" smtClean="0"/>
              <a:t>OPERATIONS</a:t>
            </a:r>
            <a:endParaRPr lang="en-US" dirty="0"/>
          </a:p>
        </p:txBody>
      </p:sp>
      <p:sp>
        <p:nvSpPr>
          <p:cNvPr id="5" name="Footer Placeholder 4"/>
          <p:cNvSpPr>
            <a:spLocks noGrp="1"/>
          </p:cNvSpPr>
          <p:nvPr>
            <p:ph type="ftr" sz="quarter" idx="11"/>
          </p:nvPr>
        </p:nvSpPr>
        <p:spPr>
          <a:xfrm>
            <a:off x="11930826" y="2063703"/>
            <a:ext cx="184666" cy="4108497"/>
          </a:xfrm>
        </p:spPr>
        <p:txBody>
          <a:bodyPr vert="vert270" wrap="none" lIns="0" tIns="0" rIns="0" bIns="0" anchor="t" anchorCtr="0">
            <a:spAutoFit/>
          </a:bodyPr>
          <a:lstStyle>
            <a:lvl1pPr algn="l">
              <a:defRPr spc="100" baseline="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n-US" smtClean="0"/>
              <a:t>© 2015 Harman Connected Services. All rights reserved.</a:t>
            </a:r>
            <a:endParaRPr lang="en-US" dirty="0"/>
          </a:p>
        </p:txBody>
      </p:sp>
      <p:sp>
        <p:nvSpPr>
          <p:cNvPr id="6" name="Slide Number Placeholder 5"/>
          <p:cNvSpPr>
            <a:spLocks noGrp="1"/>
          </p:cNvSpPr>
          <p:nvPr>
            <p:ph type="sldNum" sz="quarter" idx="12"/>
          </p:nvPr>
        </p:nvSpPr>
        <p:spPr>
          <a:xfrm>
            <a:off x="11930826" y="6444734"/>
            <a:ext cx="206787" cy="184666"/>
          </a:xfrm>
        </p:spPr>
        <p:txBody>
          <a:bodyPr vert="horz" wrap="none" lIns="0" tIns="0" rIns="0" bIns="0" rtlCol="0" anchor="t" anchorCtr="0">
            <a:spAutoFit/>
          </a:bodyPr>
          <a:lstStyle>
            <a:lvl1pPr algn="ctr">
              <a:defRPr lang="en-US" spc="100" baseline="0" smtClean="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fld id="{B4851422-BAE3-410E-8BB1-43114A4BFDE6}" type="slidenum">
              <a:rPr lang="en-US" smtClean="0"/>
              <a:pPr/>
              <a:t>‹#›</a:t>
            </a:fld>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4800" y="228600"/>
            <a:ext cx="1841327" cy="457200"/>
          </a:xfrm>
          <a:prstGeom prst="rect">
            <a:avLst/>
          </a:prstGeom>
        </p:spPr>
      </p:pic>
    </p:spTree>
    <p:extLst>
      <p:ext uri="{BB962C8B-B14F-4D97-AF65-F5344CB8AC3E}">
        <p14:creationId xmlns:p14="http://schemas.microsoft.com/office/powerpoint/2010/main" val="4241731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6_OPS-He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txBox="1">
            <a:spLocks/>
          </p:cNvSpPr>
          <p:nvPr userDrawn="1"/>
        </p:nvSpPr>
        <p:spPr>
          <a:xfrm>
            <a:off x="7050069" y="1600200"/>
            <a:ext cx="4532331" cy="3360920"/>
          </a:xfrm>
          <a:prstGeom prst="rect">
            <a:avLst/>
          </a:prstGeom>
          <a:solidFill>
            <a:srgbClr val="5C2E91">
              <a:alpha val="76000"/>
            </a:srgbClr>
          </a:solidFill>
        </p:spPr>
        <p:txBody>
          <a:bodyPr vert="horz" wrap="none" lIns="182880" tIns="182880" rIns="457200" bIns="2377440" rtlCol="0" anchor="t" anchorCtr="0">
            <a:spAutoFit/>
          </a:bodyPr>
          <a:lstStyle>
            <a:lvl1pPr>
              <a:lnSpc>
                <a:spcPts val="6000"/>
              </a:lnSpc>
              <a:spcBef>
                <a:spcPct val="0"/>
              </a:spcBef>
              <a:buNone/>
              <a:defRPr sz="5600" spc="-100" baseline="0">
                <a:solidFill>
                  <a:srgbClr val="E6E6E6"/>
                </a:solidFill>
                <a:latin typeface="Segoe UI Light" panose="020B0502040204020203" pitchFamily="34" charset="0"/>
                <a:ea typeface="+mj-ea"/>
                <a:cs typeface="Segoe UI Light" panose="020B0502040204020203" pitchFamily="34" charset="0"/>
              </a:defRPr>
            </a:lvl1pPr>
          </a:lstStyle>
          <a:p>
            <a:pPr lvl="0"/>
            <a:r>
              <a:rPr lang="en-US" dirty="0" smtClean="0"/>
              <a:t>OPERATIONS</a:t>
            </a:r>
            <a:endParaRPr lang="en-US" dirty="0"/>
          </a:p>
        </p:txBody>
      </p:sp>
      <p:sp>
        <p:nvSpPr>
          <p:cNvPr id="10" name="Rectangle 9"/>
          <p:cNvSpPr/>
          <p:nvPr userDrawn="1"/>
        </p:nvSpPr>
        <p:spPr>
          <a:xfrm>
            <a:off x="11832813" y="0"/>
            <a:ext cx="359187" cy="6858000"/>
          </a:xfrm>
          <a:prstGeom prst="rect">
            <a:avLst/>
          </a:prstGeom>
          <a:solidFill>
            <a:srgbClr val="5C2E91">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4"/>
          <p:cNvSpPr>
            <a:spLocks noGrp="1"/>
          </p:cNvSpPr>
          <p:nvPr>
            <p:ph type="ftr" sz="quarter" idx="11"/>
          </p:nvPr>
        </p:nvSpPr>
        <p:spPr>
          <a:xfrm>
            <a:off x="11930826" y="2063703"/>
            <a:ext cx="184666" cy="4108497"/>
          </a:xfrm>
        </p:spPr>
        <p:txBody>
          <a:bodyPr vert="vert270" wrap="none" lIns="0" tIns="0" rIns="0" bIns="0" anchor="t" anchorCtr="0">
            <a:spAutoFit/>
          </a:bodyPr>
          <a:lstStyle>
            <a:lvl1pPr algn="l">
              <a:defRPr spc="100" baseline="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n-US" smtClean="0"/>
              <a:t>© 2015 Harman Connected Services. All rights reserved.</a:t>
            </a:r>
            <a:endParaRPr lang="en-US" dirty="0"/>
          </a:p>
        </p:txBody>
      </p:sp>
      <p:sp>
        <p:nvSpPr>
          <p:cNvPr id="12" name="Slide Number Placeholder 5"/>
          <p:cNvSpPr>
            <a:spLocks noGrp="1"/>
          </p:cNvSpPr>
          <p:nvPr>
            <p:ph type="sldNum" sz="quarter" idx="12"/>
          </p:nvPr>
        </p:nvSpPr>
        <p:spPr>
          <a:xfrm>
            <a:off x="11930826" y="6444734"/>
            <a:ext cx="206787" cy="184666"/>
          </a:xfrm>
        </p:spPr>
        <p:txBody>
          <a:bodyPr vert="horz" wrap="none" lIns="0" tIns="0" rIns="0" bIns="0" rtlCol="0" anchor="t" anchorCtr="0">
            <a:spAutoFit/>
          </a:bodyPr>
          <a:lstStyle>
            <a:lvl1pPr algn="ctr">
              <a:defRPr lang="en-US" spc="100" baseline="0" smtClean="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fld id="{B4851422-BAE3-410E-8BB1-43114A4BFDE6}" type="slidenum">
              <a:rPr lang="en-US" smtClean="0"/>
              <a:pPr/>
              <a:t>‹#›</a:t>
            </a:fld>
            <a:endParaRPr lang="en-US" dirty="0"/>
          </a:p>
        </p:txBody>
      </p:sp>
      <p:sp>
        <p:nvSpPr>
          <p:cNvPr id="2" name="Title 1"/>
          <p:cNvSpPr>
            <a:spLocks noGrp="1"/>
          </p:cNvSpPr>
          <p:nvPr>
            <p:ph type="ctrTitle" hasCustomPrompt="1"/>
          </p:nvPr>
        </p:nvSpPr>
        <p:spPr>
          <a:xfrm>
            <a:off x="7050069" y="2514600"/>
            <a:ext cx="2734275" cy="615553"/>
          </a:xfrm>
          <a:noFill/>
          <a:ln>
            <a:noFill/>
          </a:ln>
        </p:spPr>
        <p:txBody>
          <a:bodyPr vert="horz" wrap="none" lIns="182880" tIns="0" rIns="182880" bIns="0" rtlCol="0" anchor="t" anchorCtr="0">
            <a:spAutoFit/>
          </a:bodyPr>
          <a:lstStyle>
            <a:lvl1pPr>
              <a:defRPr lang="en-US" sz="4800" spc="-100" baseline="0" dirty="0">
                <a:ln>
                  <a:noFill/>
                </a:ln>
                <a:solidFill>
                  <a:srgbClr val="E6E6E6"/>
                </a:solidFill>
                <a:latin typeface="Segoe UI Light" panose="020B0502040204020203" pitchFamily="34" charset="0"/>
                <a:cs typeface="Segoe UI Light" panose="020B0502040204020203" pitchFamily="34" charset="0"/>
              </a:defRPr>
            </a:lvl1pPr>
          </a:lstStyle>
          <a:p>
            <a:pPr lvl="0">
              <a:lnSpc>
                <a:spcPts val="4800"/>
              </a:lnSpc>
            </a:pPr>
            <a:r>
              <a:rPr lang="en-US" dirty="0" smtClean="0"/>
              <a:t>Hero Title</a:t>
            </a:r>
            <a:endParaRPr lang="en-US" dirty="0"/>
          </a:p>
        </p:txBody>
      </p:sp>
      <p:sp>
        <p:nvSpPr>
          <p:cNvPr id="14" name="Text Placeholder 13"/>
          <p:cNvSpPr>
            <a:spLocks noGrp="1"/>
          </p:cNvSpPr>
          <p:nvPr>
            <p:ph type="body" sz="quarter" idx="13" hasCustomPrompt="1"/>
          </p:nvPr>
        </p:nvSpPr>
        <p:spPr>
          <a:xfrm>
            <a:off x="7050069" y="3276601"/>
            <a:ext cx="4532331" cy="625812"/>
          </a:xfrm>
          <a:ln>
            <a:noFill/>
          </a:ln>
        </p:spPr>
        <p:txBody>
          <a:bodyPr vert="horz" wrap="square" lIns="182880" tIns="182880" rIns="182880" bIns="182880" rtlCol="0">
            <a:spAutoFit/>
          </a:bodyPr>
          <a:lstStyle>
            <a:lvl1pPr marL="0" indent="0">
              <a:buNone/>
              <a:defRPr lang="en-US" sz="1800" baseline="0" dirty="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lvl="0" indent="0">
              <a:lnSpc>
                <a:spcPts val="2000"/>
              </a:lnSpc>
              <a:spcBef>
                <a:spcPts val="0"/>
              </a:spcBef>
              <a:spcAft>
                <a:spcPts val="800"/>
              </a:spcAft>
            </a:pPr>
            <a:r>
              <a:rPr lang="en-US" dirty="0" smtClean="0"/>
              <a:t>Description about the Hero Title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4800" y="228600"/>
            <a:ext cx="1841327" cy="457200"/>
          </a:xfrm>
          <a:prstGeom prst="rect">
            <a:avLst/>
          </a:prstGeom>
        </p:spPr>
      </p:pic>
    </p:spTree>
    <p:extLst>
      <p:ext uri="{BB962C8B-B14F-4D97-AF65-F5344CB8AC3E}">
        <p14:creationId xmlns:p14="http://schemas.microsoft.com/office/powerpoint/2010/main" val="1172042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
                                        <p:tgtEl>
                                          <p:spTgt spid="2"/>
                                        </p:tgtEl>
                                        <p:attrNameLst>
                                          <p:attrName>ppt_y</p:attrName>
                                        </p:attrNameLst>
                                      </p:cBhvr>
                                      <p:tavLst>
                                        <p:tav tm="0">
                                          <p:val>
                                            <p:strVal val="#ppt_y+#ppt_h*1.125000"/>
                                          </p:val>
                                        </p:tav>
                                        <p:tav tm="100000">
                                          <p:val>
                                            <p:strVal val="#ppt_y"/>
                                          </p:val>
                                        </p:tav>
                                      </p:tavLst>
                                    </p:anim>
                                    <p:animEffect transition="in" filter="wipe(up)">
                                      <p:cBhvr>
                                        <p:cTn id="8" dur="300"/>
                                        <p:tgtEl>
                                          <p:spTgt spid="2"/>
                                        </p:tgtEl>
                                      </p:cBhvr>
                                    </p:animEffect>
                                  </p:childTnLst>
                                </p:cTn>
                              </p:par>
                            </p:childTnLst>
                          </p:cTn>
                        </p:par>
                        <p:par>
                          <p:cTn id="9" fill="hold">
                            <p:stCondLst>
                              <p:cond delay="300"/>
                            </p:stCondLst>
                            <p:childTnLst>
                              <p:par>
                                <p:cTn id="10" presetID="10" presetClass="entr" presetSubtype="0" fill="hold" grpId="0" nodeType="after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3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300"/>
                        <p:tgtEl>
                          <p:spTgt spid="14"/>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300"/>
                        <p:tgtEl>
                          <p:spTgt spid="14"/>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300"/>
                        <p:tgtEl>
                          <p:spTgt spid="14"/>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300"/>
                        <p:tgtEl>
                          <p:spTgt spid="14"/>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300"/>
                        <p:tgtEl>
                          <p:spTgt spid="14"/>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1_Sub-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txBox="1">
            <a:spLocks/>
          </p:cNvSpPr>
          <p:nvPr userDrawn="1"/>
        </p:nvSpPr>
        <p:spPr>
          <a:xfrm>
            <a:off x="7050069" y="1600200"/>
            <a:ext cx="4532331" cy="3360920"/>
          </a:xfrm>
          <a:prstGeom prst="rect">
            <a:avLst/>
          </a:prstGeom>
          <a:solidFill>
            <a:srgbClr val="5C2E91">
              <a:alpha val="76000"/>
            </a:srgbClr>
          </a:solidFill>
        </p:spPr>
        <p:txBody>
          <a:bodyPr vert="horz" wrap="none" lIns="182880" tIns="182880" rIns="457200" bIns="2377440" rtlCol="0" anchor="t" anchorCtr="0">
            <a:spAutoFit/>
          </a:bodyPr>
          <a:lstStyle>
            <a:defPPr>
              <a:defRPr lang="en-US"/>
            </a:defPPr>
            <a:lvl1pPr lvl="0">
              <a:lnSpc>
                <a:spcPts val="6000"/>
              </a:lnSpc>
              <a:spcBef>
                <a:spcPct val="0"/>
              </a:spcBef>
              <a:buNone/>
              <a:defRPr sz="5600" spc="-100" baseline="0">
                <a:solidFill>
                  <a:srgbClr val="E6E6E6"/>
                </a:solidFill>
                <a:latin typeface="Segoe UI Light" panose="020B0502040204020203" pitchFamily="34" charset="0"/>
                <a:ea typeface="+mj-ea"/>
                <a:cs typeface="Segoe UI Light" panose="020B0502040204020203" pitchFamily="34" charset="0"/>
              </a:defRPr>
            </a:lvl1pPr>
          </a:lstStyle>
          <a:p>
            <a:pPr lvl="0"/>
            <a:r>
              <a:rPr lang="en-US" dirty="0" smtClean="0"/>
              <a:t>OPERATIONS</a:t>
            </a:r>
            <a:endParaRPr lang="en-US" dirty="0"/>
          </a:p>
        </p:txBody>
      </p:sp>
      <p:sp>
        <p:nvSpPr>
          <p:cNvPr id="13" name="Rectangle 12"/>
          <p:cNvSpPr/>
          <p:nvPr userDrawn="1"/>
        </p:nvSpPr>
        <p:spPr>
          <a:xfrm>
            <a:off x="11832813" y="0"/>
            <a:ext cx="359187" cy="6858000"/>
          </a:xfrm>
          <a:prstGeom prst="rect">
            <a:avLst/>
          </a:prstGeom>
          <a:solidFill>
            <a:srgbClr val="5C2E91">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p:cNvSpPr>
            <a:spLocks noGrp="1"/>
          </p:cNvSpPr>
          <p:nvPr>
            <p:ph type="body" sz="quarter" idx="13" hasCustomPrompt="1"/>
          </p:nvPr>
        </p:nvSpPr>
        <p:spPr>
          <a:xfrm>
            <a:off x="7050069" y="3276600"/>
            <a:ext cx="4532331" cy="533479"/>
          </a:xfrm>
          <a:noFill/>
        </p:spPr>
        <p:txBody>
          <a:bodyPr wrap="square" lIns="182880" tIns="91440" rIns="182880" bIns="182880">
            <a:spAutoFit/>
          </a:bodyPr>
          <a:lstStyle>
            <a:lvl1pPr marL="231775" indent="-231775">
              <a:lnSpc>
                <a:spcPts val="2000"/>
              </a:lnSpc>
              <a:spcBef>
                <a:spcPts val="0"/>
              </a:spcBef>
              <a:spcAft>
                <a:spcPts val="800"/>
              </a:spcAft>
              <a:buFont typeface="Courier New" panose="02070309020205020404" pitchFamily="49" charset="0"/>
              <a:buChar char="o"/>
              <a:defRPr sz="180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a:defRPr sz="180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2pPr>
            <a:lvl3pPr>
              <a:defRPr sz="180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3pPr>
            <a:lvl4pPr>
              <a:defRPr sz="180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4pPr>
            <a:lvl5pPr>
              <a:defRPr sz="180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5pPr>
          </a:lstStyle>
          <a:p>
            <a:pPr lvl="0"/>
            <a:r>
              <a:rPr lang="en-US" dirty="0" smtClean="0"/>
              <a:t>Credits</a:t>
            </a:r>
          </a:p>
        </p:txBody>
      </p:sp>
      <p:sp>
        <p:nvSpPr>
          <p:cNvPr id="10" name="Footer Placeholder 4"/>
          <p:cNvSpPr>
            <a:spLocks noGrp="1"/>
          </p:cNvSpPr>
          <p:nvPr>
            <p:ph type="ftr" sz="quarter" idx="11"/>
          </p:nvPr>
        </p:nvSpPr>
        <p:spPr>
          <a:xfrm>
            <a:off x="11930826" y="2063703"/>
            <a:ext cx="184666" cy="4108497"/>
          </a:xfrm>
        </p:spPr>
        <p:txBody>
          <a:bodyPr vert="vert270" wrap="none" lIns="0" tIns="0" rIns="0" bIns="0" anchor="t" anchorCtr="0">
            <a:spAutoFit/>
          </a:bodyPr>
          <a:lstStyle>
            <a:lvl1pPr algn="l">
              <a:defRPr spc="100" baseline="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n-US" smtClean="0"/>
              <a:t>© 2015 Harman Connected Services. All rights reserved.</a:t>
            </a:r>
            <a:endParaRPr lang="en-US" dirty="0"/>
          </a:p>
        </p:txBody>
      </p:sp>
      <p:sp>
        <p:nvSpPr>
          <p:cNvPr id="12" name="Slide Number Placeholder 5"/>
          <p:cNvSpPr>
            <a:spLocks noGrp="1"/>
          </p:cNvSpPr>
          <p:nvPr>
            <p:ph type="sldNum" sz="quarter" idx="12"/>
          </p:nvPr>
        </p:nvSpPr>
        <p:spPr>
          <a:xfrm>
            <a:off x="11930826" y="6444734"/>
            <a:ext cx="206787" cy="184666"/>
          </a:xfrm>
        </p:spPr>
        <p:txBody>
          <a:bodyPr vert="horz" wrap="none" lIns="0" tIns="0" rIns="0" bIns="0" rtlCol="0" anchor="t" anchorCtr="0">
            <a:spAutoFit/>
          </a:bodyPr>
          <a:lstStyle>
            <a:lvl1pPr algn="ctr">
              <a:defRPr lang="en-US" spc="100" baseline="0" smtClean="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fld id="{B4851422-BAE3-410E-8BB1-43114A4BFDE6}" type="slidenum">
              <a:rPr lang="en-US" smtClean="0"/>
              <a:pPr/>
              <a:t>‹#›</a:t>
            </a:fld>
            <a:endParaRPr lang="en-US" dirty="0"/>
          </a:p>
        </p:txBody>
      </p:sp>
      <p:sp>
        <p:nvSpPr>
          <p:cNvPr id="18" name="Title 7"/>
          <p:cNvSpPr>
            <a:spLocks noGrp="1"/>
          </p:cNvSpPr>
          <p:nvPr>
            <p:ph type="title" hasCustomPrompt="1"/>
          </p:nvPr>
        </p:nvSpPr>
        <p:spPr>
          <a:xfrm>
            <a:off x="7050069" y="2514600"/>
            <a:ext cx="2734275" cy="615553"/>
          </a:xfrm>
          <a:noFill/>
          <a:ln>
            <a:noFill/>
          </a:ln>
        </p:spPr>
        <p:txBody>
          <a:bodyPr vert="horz" wrap="none" lIns="182880" tIns="0" rIns="182880" bIns="0" rtlCol="0" anchor="t" anchorCtr="0">
            <a:spAutoFit/>
          </a:bodyPr>
          <a:lstStyle>
            <a:lvl1pPr>
              <a:defRPr lang="en-US" sz="4800" spc="-100" baseline="0" dirty="0">
                <a:ln>
                  <a:noFill/>
                </a:ln>
                <a:solidFill>
                  <a:srgbClr val="E6E6E6"/>
                </a:solidFill>
                <a:latin typeface="Segoe UI Light" panose="020B0502040204020203" pitchFamily="34" charset="0"/>
                <a:cs typeface="Segoe UI Light" panose="020B0502040204020203" pitchFamily="34" charset="0"/>
              </a:defRPr>
            </a:lvl1pPr>
          </a:lstStyle>
          <a:p>
            <a:pPr lvl="0">
              <a:lnSpc>
                <a:spcPts val="4800"/>
              </a:lnSpc>
            </a:pPr>
            <a:r>
              <a:rPr lang="en-US" dirty="0" smtClean="0"/>
              <a:t>Hero Title</a:t>
            </a:r>
            <a:endParaRPr lang="en-US" dirty="0"/>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4800" y="228600"/>
            <a:ext cx="1841327" cy="457200"/>
          </a:xfrm>
          <a:prstGeom prst="rect">
            <a:avLst/>
          </a:prstGeom>
        </p:spPr>
      </p:pic>
    </p:spTree>
    <p:extLst>
      <p:ext uri="{BB962C8B-B14F-4D97-AF65-F5344CB8AC3E}">
        <p14:creationId xmlns:p14="http://schemas.microsoft.com/office/powerpoint/2010/main" val="3141230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3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300"/>
                        <p:tgtEl>
                          <p:spTgt spid="11"/>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6_List-Content">
    <p:bg>
      <p:bgPr>
        <a:solidFill>
          <a:srgbClr val="5C2E9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76445" y="6444734"/>
            <a:ext cx="206787" cy="184666"/>
          </a:xfrm>
        </p:spPr>
        <p:txBody>
          <a:bodyPr vert="horz" wrap="none" lIns="0" tIns="0" rIns="0" bIns="0" rtlCol="0" anchor="t" anchorCtr="0">
            <a:spAutoFit/>
          </a:bodyPr>
          <a:lstStyle>
            <a:lvl1pPr algn="ctr">
              <a:defRPr lang="en-US" spc="100" baseline="0" smtClean="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fld id="{B4851422-BAE3-410E-8BB1-43114A4BFDE6}" type="slidenum">
              <a:rPr lang="en-US" smtClean="0"/>
              <a:pPr/>
              <a:t>‹#›</a:t>
            </a:fld>
            <a:endParaRPr lang="en-US" dirty="0"/>
          </a:p>
        </p:txBody>
      </p:sp>
      <p:cxnSp>
        <p:nvCxnSpPr>
          <p:cNvPr id="12" name="Straight Connector 11"/>
          <p:cNvCxnSpPr/>
          <p:nvPr userDrawn="1"/>
        </p:nvCxnSpPr>
        <p:spPr>
          <a:xfrm flipV="1">
            <a:off x="609600" y="228600"/>
            <a:ext cx="0" cy="640080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0" y="6324600"/>
            <a:ext cx="609600" cy="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V="1">
            <a:off x="11582400" y="228600"/>
            <a:ext cx="0" cy="640080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sp>
        <p:nvSpPr>
          <p:cNvPr id="17" name="Title 14"/>
          <p:cNvSpPr txBox="1">
            <a:spLocks/>
          </p:cNvSpPr>
          <p:nvPr userDrawn="1"/>
        </p:nvSpPr>
        <p:spPr>
          <a:xfrm>
            <a:off x="11582400" y="228600"/>
            <a:ext cx="443198" cy="2449388"/>
          </a:xfrm>
          <a:prstGeom prst="rect">
            <a:avLst/>
          </a:prstGeom>
        </p:spPr>
        <p:txBody>
          <a:bodyPr vert="vert" wrap="none" lIns="0" tIns="0" rIns="0" bIns="0" rtlCol="0" anchor="ctr">
            <a:spAutoFit/>
          </a:bodyPr>
          <a:lstStyle>
            <a:lvl1pPr algn="l" defTabSz="914400" rtl="0" eaLnBrk="1" latinLnBrk="0" hangingPunct="1">
              <a:lnSpc>
                <a:spcPct val="90000"/>
              </a:lnSpc>
              <a:spcBef>
                <a:spcPct val="0"/>
              </a:spcBef>
              <a:buNone/>
              <a:defRPr lang="en-US" sz="2400" b="0" kern="12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1pPr>
          </a:lstStyle>
          <a:p>
            <a:pPr algn="l">
              <a:spcBef>
                <a:spcPts val="1000"/>
              </a:spcBef>
              <a:buFont typeface="Arial" panose="020B0604020202020204" pitchFamily="34" charset="0"/>
              <a:buNone/>
            </a:pPr>
            <a:r>
              <a:rPr lang="en-US" sz="3200" dirty="0" smtClean="0">
                <a:solidFill>
                  <a:srgbClr val="E6E6E6">
                    <a:alpha val="76000"/>
                  </a:srgbClr>
                </a:solidFill>
              </a:rPr>
              <a:t>OPERATIONS</a:t>
            </a:r>
            <a:endParaRPr lang="en-US" sz="3200" dirty="0">
              <a:solidFill>
                <a:srgbClr val="E6E6E6">
                  <a:alpha val="76000"/>
                </a:srgbClr>
              </a:solidFill>
            </a:endParaRPr>
          </a:p>
        </p:txBody>
      </p:sp>
      <p:sp>
        <p:nvSpPr>
          <p:cNvPr id="20" name="Title 1"/>
          <p:cNvSpPr>
            <a:spLocks noGrp="1"/>
          </p:cNvSpPr>
          <p:nvPr>
            <p:ph type="title" hasCustomPrompt="1"/>
          </p:nvPr>
        </p:nvSpPr>
        <p:spPr>
          <a:xfrm>
            <a:off x="152400" y="4995596"/>
            <a:ext cx="332399" cy="1176604"/>
          </a:xfrm>
        </p:spPr>
        <p:txBody>
          <a:bodyPr vert="vert270" wrap="none" lIns="0" tIns="0" rIns="0" bIns="0">
            <a:spAutoFit/>
          </a:bodyPr>
          <a:lstStyle>
            <a:lvl1pPr>
              <a:defRPr sz="24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1pPr>
          </a:lstStyle>
          <a:p>
            <a:r>
              <a:rPr lang="en-US" dirty="0" smtClean="0"/>
              <a:t>Sub Title</a:t>
            </a:r>
            <a:endParaRPr lang="en-US" dirty="0"/>
          </a:p>
        </p:txBody>
      </p:sp>
      <p:sp>
        <p:nvSpPr>
          <p:cNvPr id="9" name="Text Placeholder 4"/>
          <p:cNvSpPr>
            <a:spLocks noGrp="1"/>
          </p:cNvSpPr>
          <p:nvPr>
            <p:ph type="body" sz="quarter" idx="15" hasCustomPrompt="1"/>
          </p:nvPr>
        </p:nvSpPr>
        <p:spPr>
          <a:xfrm>
            <a:off x="762000" y="228600"/>
            <a:ext cx="2303516" cy="641201"/>
          </a:xfrm>
          <a:noFill/>
        </p:spPr>
        <p:txBody>
          <a:bodyPr wrap="none" lIns="0" tIns="0" rIns="0" bIns="0" rtlCol="0">
            <a:spAutoFit/>
          </a:bodyPr>
          <a:lstStyle>
            <a:lvl1pPr marL="0" indent="0">
              <a:buFont typeface="Arial" panose="020B0604020202020204" pitchFamily="34" charset="0"/>
              <a:buNone/>
              <a:defRPr lang="en-US" sz="4800" spc="-100" smtClean="0">
                <a:solidFill>
                  <a:srgbClr val="E6E6E6"/>
                </a:solidFill>
                <a:latin typeface="Segoe UI Light" panose="020B0502040204020203" pitchFamily="34" charset="0"/>
                <a:cs typeface="Segoe UI Light" panose="020B0502040204020203" pitchFamily="34" charset="0"/>
              </a:defRPr>
            </a:lvl1pPr>
            <a:lvl2pPr>
              <a:defRPr lang="en-US" sz="1800" smtClean="0"/>
            </a:lvl2pPr>
            <a:lvl3pPr>
              <a:defRPr lang="en-US" sz="1800" smtClean="0"/>
            </a:lvl3pPr>
            <a:lvl4pPr>
              <a:defRPr lang="en-US" smtClean="0"/>
            </a:lvl4pPr>
            <a:lvl5pPr>
              <a:defRPr lang="en-US"/>
            </a:lvl5pPr>
          </a:lstStyle>
          <a:p>
            <a:pPr marL="0" lvl="0">
              <a:lnSpc>
                <a:spcPts val="5000"/>
              </a:lnSpc>
            </a:pPr>
            <a:r>
              <a:rPr lang="en-US" dirty="0" smtClean="0"/>
              <a:t>Slide Title</a:t>
            </a:r>
          </a:p>
        </p:txBody>
      </p:sp>
      <p:cxnSp>
        <p:nvCxnSpPr>
          <p:cNvPr id="13" name="Straight Connector 12"/>
          <p:cNvCxnSpPr/>
          <p:nvPr userDrawn="1"/>
        </p:nvCxnSpPr>
        <p:spPr>
          <a:xfrm>
            <a:off x="762000" y="990600"/>
            <a:ext cx="10668000" cy="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sz="quarter" idx="16" hasCustomPrompt="1"/>
          </p:nvPr>
        </p:nvSpPr>
        <p:spPr>
          <a:xfrm>
            <a:off x="762000" y="1143000"/>
            <a:ext cx="10668000" cy="5486400"/>
          </a:xfrm>
        </p:spPr>
        <p:txBody>
          <a:bodyPr>
            <a:normAutofit/>
          </a:bodyPr>
          <a:lstStyle>
            <a:lvl1pPr marL="347663" indent="-347663">
              <a:lnSpc>
                <a:spcPts val="2800"/>
              </a:lnSpc>
              <a:spcBef>
                <a:spcPts val="1000"/>
              </a:spcBef>
              <a:spcAft>
                <a:spcPts val="1000"/>
              </a:spcAft>
              <a:buSzPct val="80000"/>
              <a:buFont typeface="Courier New" panose="02070309020205020404" pitchFamily="49" charset="0"/>
              <a:buChar char="o"/>
              <a:defRPr sz="24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1pPr>
            <a:lvl2pPr marL="623888" indent="-276225">
              <a:lnSpc>
                <a:spcPts val="2200"/>
              </a:lnSpc>
              <a:spcBef>
                <a:spcPts val="0"/>
              </a:spcBef>
              <a:spcAft>
                <a:spcPts val="800"/>
              </a:spcAft>
              <a:defRPr sz="20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2pPr>
            <a:lvl3pPr marL="914400" indent="-290513">
              <a:lnSpc>
                <a:spcPts val="2000"/>
              </a:lnSpc>
              <a:spcBef>
                <a:spcPts val="0"/>
              </a:spcBef>
              <a:spcAft>
                <a:spcPts val="1000"/>
              </a:spcAft>
              <a:defRPr sz="180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146175" indent="-231775">
              <a:lnSpc>
                <a:spcPts val="1400"/>
              </a:lnSpc>
              <a:spcBef>
                <a:spcPts val="0"/>
              </a:spcBef>
              <a:spcAft>
                <a:spcPts val="600"/>
              </a:spcAft>
              <a:defRPr sz="120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4pPr>
            <a:lvl5pPr>
              <a:defRPr sz="24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643405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upRight)">
                                      <p:cBhvr>
                                        <p:cTn id="7" dur="300"/>
                                        <p:tgtEl>
                                          <p:spTgt spid="12"/>
                                        </p:tgtEl>
                                      </p:cBhvr>
                                    </p:animEffect>
                                  </p:childTnLst>
                                </p:cTn>
                              </p:par>
                              <p:par>
                                <p:cTn id="8" presetID="18" presetClass="entr" presetSubtype="1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strips(downLeft)">
                                      <p:cBhvr>
                                        <p:cTn id="10" dur="300"/>
                                        <p:tgtEl>
                                          <p:spTgt spid="16"/>
                                        </p:tgtEl>
                                      </p:cBhvr>
                                    </p:animEffect>
                                  </p:childTnLst>
                                </p:cTn>
                              </p:par>
                              <p:par>
                                <p:cTn id="11" presetID="18" presetClass="entr" presetSubtype="12"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strips(downLeft)">
                                      <p:cBhvr>
                                        <p:cTn id="13" dur="300"/>
                                        <p:tgtEl>
                                          <p:spTgt spid="14"/>
                                        </p:tgtEl>
                                      </p:cBhvr>
                                    </p:animEffect>
                                  </p:childTnLst>
                                </p:cTn>
                              </p:par>
                            </p:childTnLst>
                          </p:cTn>
                        </p:par>
                        <p:par>
                          <p:cTn id="14" fill="hold">
                            <p:stCondLst>
                              <p:cond delay="3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300"/>
                                        <p:tgtEl>
                                          <p:spTgt spid="10"/>
                                        </p:tgtEl>
                                      </p:cBhvr>
                                    </p:animEffect>
                                  </p:childTnLst>
                                </p:cTn>
                              </p:par>
                            </p:childTnLst>
                          </p:cTn>
                        </p:par>
                        <p:par>
                          <p:cTn id="18" fill="hold">
                            <p:stCondLst>
                              <p:cond delay="600"/>
                            </p:stCondLst>
                            <p:childTnLst>
                              <p:par>
                                <p:cTn id="19" presetID="22" presetClass="entr" presetSubtype="1"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up)">
                                      <p:cBhvr>
                                        <p:cTn id="21" dur="300"/>
                                        <p:tgtEl>
                                          <p:spTgt spid="17"/>
                                        </p:tgtEl>
                                      </p:cBhvr>
                                    </p:animEffect>
                                  </p:childTnLst>
                                </p:cTn>
                              </p:par>
                            </p:childTnLst>
                          </p:cTn>
                        </p:par>
                        <p:par>
                          <p:cTn id="22" fill="hold">
                            <p:stCondLst>
                              <p:cond delay="900"/>
                            </p:stCondLst>
                            <p:childTnLst>
                              <p:par>
                                <p:cTn id="23" presetID="10" presetClass="entr" presetSubtype="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3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300"/>
                                        <p:tgtEl>
                                          <p:spTgt spid="9">
                                            <p:txEl>
                                              <p:pRg st="0" end="0"/>
                                            </p:txEl>
                                          </p:spTgt>
                                        </p:tgtEl>
                                      </p:cBhvr>
                                    </p:animEffect>
                                  </p:childTnLst>
                                </p:cTn>
                              </p:par>
                            </p:childTnLst>
                          </p:cTn>
                        </p:par>
                        <p:par>
                          <p:cTn id="31" fill="hold">
                            <p:stCondLst>
                              <p:cond delay="300"/>
                            </p:stCondLst>
                            <p:childTnLst>
                              <p:par>
                                <p:cTn id="32" presetID="18" presetClass="entr" presetSubtype="3"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strips(upRight)">
                                      <p:cBhvr>
                                        <p:cTn id="34" dur="300"/>
                                        <p:tgtEl>
                                          <p:spTgt spid="13"/>
                                        </p:tgtEl>
                                      </p:cBhvr>
                                    </p:animEffect>
                                  </p:childTnLst>
                                </p:cTn>
                              </p:par>
                            </p:childTnLst>
                          </p:cTn>
                        </p:par>
                        <p:par>
                          <p:cTn id="35" fill="hold">
                            <p:stCondLst>
                              <p:cond delay="600"/>
                            </p:stCondLst>
                            <p:childTnLst>
                              <p:par>
                                <p:cTn id="36" presetID="10" presetClass="entr" presetSubtype="0" fill="hold" grpId="0" nodeType="afterEffect">
                                  <p:stCondLst>
                                    <p:cond delay="0"/>
                                  </p:stCondLst>
                                  <p:iterate type="wd">
                                    <p:tmPct val="10000"/>
                                  </p:iterate>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20" grpId="0"/>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300"/>
                        <p:tgtEl>
                          <p:spTgt spid="9"/>
                        </p:tgtEl>
                      </p:cBhvr>
                    </p:animEffect>
                  </p:childTnLst>
                </p:cTn>
              </p:par>
            </p:tnLst>
          </p:tmpl>
        </p:tmplLst>
      </p:bldP>
      <p:bldP spid="11" grpId="0">
        <p:tmplLst>
          <p:tmpl>
            <p:tnLst>
              <p:par>
                <p:cTn presetID="10" presetClass="entr" presetSubtype="0" fill="hold" nodeType="afterEffect">
                  <p:stCondLst>
                    <p:cond delay="0"/>
                  </p:stCondLst>
                  <p:iterate type="wd">
                    <p:tmPct val="10000"/>
                  </p:iterate>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6_Blank">
    <p:bg>
      <p:bgPr>
        <a:solidFill>
          <a:srgbClr val="5C2E9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76445" y="6444734"/>
            <a:ext cx="206787" cy="184666"/>
          </a:xfrm>
        </p:spPr>
        <p:txBody>
          <a:bodyPr vert="horz" wrap="none" lIns="0" tIns="0" rIns="0" bIns="0" rtlCol="0" anchor="t" anchorCtr="0">
            <a:spAutoFit/>
          </a:bodyPr>
          <a:lstStyle>
            <a:lvl1pPr algn="ctr">
              <a:defRPr lang="en-US" spc="100" baseline="0" smtClean="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fld id="{B4851422-BAE3-410E-8BB1-43114A4BFDE6}" type="slidenum">
              <a:rPr lang="en-US" smtClean="0"/>
              <a:pPr/>
              <a:t>‹#›</a:t>
            </a:fld>
            <a:endParaRPr lang="en-US" dirty="0"/>
          </a:p>
        </p:txBody>
      </p:sp>
      <p:cxnSp>
        <p:nvCxnSpPr>
          <p:cNvPr id="12" name="Straight Connector 11"/>
          <p:cNvCxnSpPr/>
          <p:nvPr userDrawn="1"/>
        </p:nvCxnSpPr>
        <p:spPr>
          <a:xfrm flipV="1">
            <a:off x="609600" y="228600"/>
            <a:ext cx="0" cy="640080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0" y="6324600"/>
            <a:ext cx="609600" cy="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title" hasCustomPrompt="1"/>
          </p:nvPr>
        </p:nvSpPr>
        <p:spPr>
          <a:xfrm>
            <a:off x="152400" y="4995596"/>
            <a:ext cx="332399" cy="1176604"/>
          </a:xfrm>
        </p:spPr>
        <p:txBody>
          <a:bodyPr vert="vert270" wrap="none" lIns="0" tIns="0" rIns="0" bIns="0">
            <a:spAutoFit/>
          </a:bodyPr>
          <a:lstStyle>
            <a:lvl1pPr>
              <a:defRPr sz="24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1pPr>
          </a:lstStyle>
          <a:p>
            <a:r>
              <a:rPr lang="en-US" dirty="0" smtClean="0"/>
              <a:t>Sub Title</a:t>
            </a:r>
            <a:endParaRPr lang="en-US" dirty="0"/>
          </a:p>
        </p:txBody>
      </p:sp>
    </p:spTree>
    <p:extLst>
      <p:ext uri="{BB962C8B-B14F-4D97-AF65-F5344CB8AC3E}">
        <p14:creationId xmlns:p14="http://schemas.microsoft.com/office/powerpoint/2010/main" val="4083599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upRight)">
                                      <p:cBhvr>
                                        <p:cTn id="7" dur="300"/>
                                        <p:tgtEl>
                                          <p:spTgt spid="12"/>
                                        </p:tgtEl>
                                      </p:cBhvr>
                                    </p:animEffect>
                                  </p:childTnLst>
                                </p:cTn>
                              </p:par>
                              <p:par>
                                <p:cTn id="8" presetID="18" presetClass="entr" presetSubtype="12"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strips(downLeft)">
                                      <p:cBhvr>
                                        <p:cTn id="10" dur="300"/>
                                        <p:tgtEl>
                                          <p:spTgt spid="14"/>
                                        </p:tgtEl>
                                      </p:cBhvr>
                                    </p:animEffect>
                                  </p:childTnLst>
                                </p:cTn>
                              </p:par>
                            </p:childTnLst>
                          </p:cTn>
                        </p:par>
                        <p:par>
                          <p:cTn id="11" fill="hold">
                            <p:stCondLst>
                              <p:cond delay="300"/>
                            </p:stCondLst>
                            <p:childTnLst>
                              <p:par>
                                <p:cTn id="12" presetID="10"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300"/>
                                        <p:tgtEl>
                                          <p:spTgt spid="10"/>
                                        </p:tgtEl>
                                      </p:cBhvr>
                                    </p:animEffect>
                                  </p:childTnLst>
                                </p:cTn>
                              </p:par>
                            </p:childTnLst>
                          </p:cTn>
                        </p:par>
                        <p:par>
                          <p:cTn id="15" fill="hold">
                            <p:stCondLst>
                              <p:cond delay="6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3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1_Projects">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tangle 6"/>
          <p:cNvSpPr/>
          <p:nvPr userDrawn="1"/>
        </p:nvSpPr>
        <p:spPr>
          <a:xfrm>
            <a:off x="11832813" y="0"/>
            <a:ext cx="359187" cy="6858000"/>
          </a:xfrm>
          <a:prstGeom prst="rect">
            <a:avLst/>
          </a:prstGeom>
          <a:solidFill>
            <a:srgbClr val="0078D7">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7483329" y="1600200"/>
            <a:ext cx="4099071" cy="3354765"/>
          </a:xfrm>
          <a:solidFill>
            <a:srgbClr val="0078D7">
              <a:alpha val="76000"/>
            </a:srgbClr>
          </a:solidFill>
        </p:spPr>
        <p:txBody>
          <a:bodyPr vert="horz" wrap="none" lIns="182880" tIns="182880" rIns="914400" bIns="2377440" anchor="t" anchorCtr="0">
            <a:spAutoFit/>
          </a:bodyPr>
          <a:lstStyle>
            <a:lvl1pPr algn="l">
              <a:lnSpc>
                <a:spcPts val="6000"/>
              </a:lnSpc>
              <a:defRPr sz="5600" spc="-100" baseline="0">
                <a:solidFill>
                  <a:srgbClr val="E6E6E6"/>
                </a:solidFill>
                <a:latin typeface="Segoe UI Light" panose="020B0502040204020203" pitchFamily="34" charset="0"/>
                <a:cs typeface="Segoe UI Light" panose="020B0502040204020203" pitchFamily="34" charset="0"/>
              </a:defRPr>
            </a:lvl1pPr>
          </a:lstStyle>
          <a:p>
            <a:r>
              <a:rPr lang="en-US" dirty="0" smtClean="0"/>
              <a:t>PROJECTS</a:t>
            </a:r>
            <a:endParaRPr lang="en-US" dirty="0"/>
          </a:p>
        </p:txBody>
      </p:sp>
      <p:sp>
        <p:nvSpPr>
          <p:cNvPr id="5" name="Footer Placeholder 4"/>
          <p:cNvSpPr>
            <a:spLocks noGrp="1"/>
          </p:cNvSpPr>
          <p:nvPr>
            <p:ph type="ftr" sz="quarter" idx="11"/>
          </p:nvPr>
        </p:nvSpPr>
        <p:spPr>
          <a:xfrm>
            <a:off x="11930826" y="2063703"/>
            <a:ext cx="184666" cy="4108497"/>
          </a:xfrm>
        </p:spPr>
        <p:txBody>
          <a:bodyPr vert="vert270" wrap="none" lIns="0" tIns="0" rIns="0" bIns="0" anchor="t" anchorCtr="0">
            <a:spAutoFit/>
          </a:bodyPr>
          <a:lstStyle>
            <a:lvl1pPr algn="l">
              <a:defRPr spc="100" baseline="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n-US" smtClean="0"/>
              <a:t>© 2015 Harman Connected Services. All rights reserved.</a:t>
            </a:r>
            <a:endParaRPr lang="en-US" dirty="0"/>
          </a:p>
        </p:txBody>
      </p:sp>
      <p:sp>
        <p:nvSpPr>
          <p:cNvPr id="6" name="Slide Number Placeholder 5"/>
          <p:cNvSpPr>
            <a:spLocks noGrp="1"/>
          </p:cNvSpPr>
          <p:nvPr>
            <p:ph type="sldNum" sz="quarter" idx="12"/>
          </p:nvPr>
        </p:nvSpPr>
        <p:spPr>
          <a:xfrm>
            <a:off x="11930826" y="6444734"/>
            <a:ext cx="206787" cy="184666"/>
          </a:xfrm>
        </p:spPr>
        <p:txBody>
          <a:bodyPr vert="horz" wrap="none" lIns="0" tIns="0" rIns="0" bIns="0" rtlCol="0" anchor="t" anchorCtr="0">
            <a:spAutoFit/>
          </a:bodyPr>
          <a:lstStyle>
            <a:lvl1pPr algn="ctr">
              <a:defRPr lang="en-US" spc="100" baseline="0" smtClean="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fld id="{B4851422-BAE3-410E-8BB1-43114A4BFDE6}" type="slidenum">
              <a:rPr lang="en-US" smtClean="0"/>
              <a:pPr/>
              <a:t>‹#›</a:t>
            </a:fld>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4800" y="228600"/>
            <a:ext cx="1841327" cy="457200"/>
          </a:xfrm>
          <a:prstGeom prst="rect">
            <a:avLst/>
          </a:prstGeom>
        </p:spPr>
      </p:pic>
    </p:spTree>
    <p:extLst>
      <p:ext uri="{BB962C8B-B14F-4D97-AF65-F5344CB8AC3E}">
        <p14:creationId xmlns:p14="http://schemas.microsoft.com/office/powerpoint/2010/main" val="1389083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6_Thanks">
    <p:bg>
      <p:bgPr>
        <a:solidFill>
          <a:srgbClr val="5C2E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3050" y="2916400"/>
            <a:ext cx="3085909" cy="775597"/>
          </a:xfrm>
        </p:spPr>
        <p:txBody>
          <a:bodyPr wrap="none" lIns="0" tIns="0" rIns="0" bIns="0">
            <a:spAutoFit/>
          </a:bodyPr>
          <a:lstStyle>
            <a:lvl1pPr algn="ctr">
              <a:defRPr sz="5600" baseline="0">
                <a:solidFill>
                  <a:srgbClr val="E6E6E6"/>
                </a:solidFill>
                <a:latin typeface="Segoe UI Light" panose="020B0502040204020203" pitchFamily="34" charset="0"/>
                <a:cs typeface="Segoe UI Light" panose="020B0502040204020203" pitchFamily="34" charset="0"/>
              </a:defRPr>
            </a:lvl1pPr>
          </a:lstStyle>
          <a:p>
            <a:r>
              <a:rPr lang="en-US" dirty="0" smtClean="0"/>
              <a:t>Thank You</a:t>
            </a:r>
            <a:endParaRPr lang="en-US" dirty="0"/>
          </a:p>
        </p:txBody>
      </p:sp>
      <p:cxnSp>
        <p:nvCxnSpPr>
          <p:cNvPr id="7" name="Straight Connector 6"/>
          <p:cNvCxnSpPr/>
          <p:nvPr userDrawn="1"/>
        </p:nvCxnSpPr>
        <p:spPr>
          <a:xfrm>
            <a:off x="4553050" y="3733800"/>
            <a:ext cx="3085909" cy="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329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6_People">
    <p:bg>
      <p:bgPr>
        <a:solidFill>
          <a:srgbClr val="FFB90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2209800"/>
            <a:ext cx="5884816" cy="4572000"/>
          </a:xfrm>
          <a:prstGeom prst="rect">
            <a:avLst/>
          </a:prstGeom>
        </p:spPr>
      </p:pic>
      <p:sp>
        <p:nvSpPr>
          <p:cNvPr id="2" name="Title 1"/>
          <p:cNvSpPr>
            <a:spLocks noGrp="1"/>
          </p:cNvSpPr>
          <p:nvPr>
            <p:ph type="ctrTitle"/>
          </p:nvPr>
        </p:nvSpPr>
        <p:spPr>
          <a:xfrm>
            <a:off x="3432732" y="2819400"/>
            <a:ext cx="8149668" cy="775597"/>
          </a:xfrm>
        </p:spPr>
        <p:txBody>
          <a:bodyPr wrap="none" lIns="0" tIns="0" rIns="0" bIns="0" anchor="t" anchorCtr="0">
            <a:spAutoFit/>
          </a:bodyPr>
          <a:lstStyle>
            <a:lvl1pPr algn="r">
              <a:defRPr sz="5600" spc="-100" baseline="0">
                <a:solidFill>
                  <a:srgbClr val="2F2F2F"/>
                </a:solidFill>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US" dirty="0"/>
          </a:p>
        </p:txBody>
      </p:sp>
      <p:sp>
        <p:nvSpPr>
          <p:cNvPr id="5" name="Footer Placeholder 4"/>
          <p:cNvSpPr>
            <a:spLocks noGrp="1"/>
          </p:cNvSpPr>
          <p:nvPr>
            <p:ph type="ftr" sz="quarter" idx="11"/>
          </p:nvPr>
        </p:nvSpPr>
        <p:spPr>
          <a:xfrm>
            <a:off x="152400" y="2063703"/>
            <a:ext cx="184666" cy="4108497"/>
          </a:xfrm>
        </p:spPr>
        <p:txBody>
          <a:bodyPr vert="vert270" wrap="none" lIns="0" tIns="0" rIns="0" bIns="0" anchor="t" anchorCtr="0">
            <a:spAutoFit/>
          </a:bodyPr>
          <a:lstStyle>
            <a:lvl1pPr algn="l">
              <a:defRPr spc="100" baseline="0">
                <a:solidFill>
                  <a:srgbClr val="2F2F2F"/>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n-US" smtClean="0"/>
              <a:t>© 2015 Harman Connected Services. All rights reserved.</a:t>
            </a:r>
            <a:endParaRPr lang="en-US" dirty="0"/>
          </a:p>
        </p:txBody>
      </p:sp>
      <p:sp>
        <p:nvSpPr>
          <p:cNvPr id="6" name="Slide Number Placeholder 5"/>
          <p:cNvSpPr>
            <a:spLocks noGrp="1"/>
          </p:cNvSpPr>
          <p:nvPr>
            <p:ph type="sldNum" sz="quarter" idx="12"/>
          </p:nvPr>
        </p:nvSpPr>
        <p:spPr>
          <a:xfrm>
            <a:off x="176445" y="6444734"/>
            <a:ext cx="206787" cy="184666"/>
          </a:xfrm>
        </p:spPr>
        <p:txBody>
          <a:bodyPr vert="horz" wrap="none" lIns="0" tIns="0" rIns="0" bIns="0" rtlCol="0" anchor="t" anchorCtr="0">
            <a:spAutoFit/>
          </a:bodyPr>
          <a:lstStyle>
            <a:lvl1pPr algn="ctr">
              <a:defRPr lang="en-US" spc="100" baseline="0" smtClean="0">
                <a:solidFill>
                  <a:srgbClr val="2F2F2F"/>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fld id="{B4851422-BAE3-410E-8BB1-43114A4BFDE6}" type="slidenum">
              <a:rPr lang="en-US" smtClean="0"/>
              <a:pPr/>
              <a:t>‹#›</a:t>
            </a:fld>
            <a:endParaRPr lang="en-US" dirty="0"/>
          </a:p>
        </p:txBody>
      </p:sp>
      <p:cxnSp>
        <p:nvCxnSpPr>
          <p:cNvPr id="9" name="Straight Connector 8"/>
          <p:cNvCxnSpPr/>
          <p:nvPr userDrawn="1"/>
        </p:nvCxnSpPr>
        <p:spPr>
          <a:xfrm flipH="1">
            <a:off x="6705600" y="3733800"/>
            <a:ext cx="4876800" cy="0"/>
          </a:xfrm>
          <a:prstGeom prst="line">
            <a:avLst/>
          </a:prstGeom>
          <a:ln w="12700">
            <a:solidFill>
              <a:srgbClr val="2F2F2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237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B9C99C-30F1-4004-AB10-F9302C53098E}" type="datetime1">
              <a:rPr lang="en-US" smtClean="0"/>
              <a:t>11/26/2016</a:t>
            </a:fld>
            <a:endParaRPr lang="en-US"/>
          </a:p>
        </p:txBody>
      </p:sp>
      <p:sp>
        <p:nvSpPr>
          <p:cNvPr id="5" name="Footer Placeholder 4"/>
          <p:cNvSpPr>
            <a:spLocks noGrp="1"/>
          </p:cNvSpPr>
          <p:nvPr>
            <p:ph type="ftr" sz="quarter" idx="11"/>
          </p:nvPr>
        </p:nvSpPr>
        <p:spPr/>
        <p:txBody>
          <a:bodyPr/>
          <a:lstStyle/>
          <a:p>
            <a:r>
              <a:rPr lang="en-US" smtClean="0"/>
              <a:t>© 2015 Harman Connected Services. All rights reserved.</a:t>
            </a:r>
            <a:endParaRPr lang="en-US"/>
          </a:p>
        </p:txBody>
      </p:sp>
      <p:sp>
        <p:nvSpPr>
          <p:cNvPr id="6" name="Slide Number Placeholder 5"/>
          <p:cNvSpPr>
            <a:spLocks noGrp="1"/>
          </p:cNvSpPr>
          <p:nvPr>
            <p:ph type="sldNum" sz="quarter" idx="12"/>
          </p:nvPr>
        </p:nvSpPr>
        <p:spPr/>
        <p:txBody>
          <a:bodyPr/>
          <a:lstStyle/>
          <a:p>
            <a:fld id="{73039D06-CA0E-4DCC-AF0C-DA9E99717F21}" type="slidenum">
              <a:rPr lang="en-US" smtClean="0"/>
              <a:t>‹#›</a:t>
            </a:fld>
            <a:endParaRPr lang="en-US"/>
          </a:p>
        </p:txBody>
      </p:sp>
    </p:spTree>
    <p:extLst>
      <p:ext uri="{BB962C8B-B14F-4D97-AF65-F5344CB8AC3E}">
        <p14:creationId xmlns:p14="http://schemas.microsoft.com/office/powerpoint/2010/main" val="425295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B43083-A2D2-49DE-B91E-09ECC782D201}" type="datetime1">
              <a:rPr lang="en-US" smtClean="0"/>
              <a:t>11/26/2016</a:t>
            </a:fld>
            <a:endParaRPr lang="en-US"/>
          </a:p>
        </p:txBody>
      </p:sp>
      <p:sp>
        <p:nvSpPr>
          <p:cNvPr id="6" name="Footer Placeholder 5"/>
          <p:cNvSpPr>
            <a:spLocks noGrp="1"/>
          </p:cNvSpPr>
          <p:nvPr>
            <p:ph type="ftr" sz="quarter" idx="11"/>
          </p:nvPr>
        </p:nvSpPr>
        <p:spPr/>
        <p:txBody>
          <a:bodyPr/>
          <a:lstStyle/>
          <a:p>
            <a:r>
              <a:rPr lang="en-US" smtClean="0"/>
              <a:t>© 2015 Harman Connected Services. All rights reserved.</a:t>
            </a:r>
            <a:endParaRPr lang="en-US"/>
          </a:p>
        </p:txBody>
      </p:sp>
      <p:sp>
        <p:nvSpPr>
          <p:cNvPr id="7" name="Slide Number Placeholder 6"/>
          <p:cNvSpPr>
            <a:spLocks noGrp="1"/>
          </p:cNvSpPr>
          <p:nvPr>
            <p:ph type="sldNum" sz="quarter" idx="12"/>
          </p:nvPr>
        </p:nvSpPr>
        <p:spPr/>
        <p:txBody>
          <a:bodyPr/>
          <a:lstStyle/>
          <a:p>
            <a:fld id="{73039D06-CA0E-4DCC-AF0C-DA9E99717F21}" type="slidenum">
              <a:rPr lang="en-US" smtClean="0"/>
              <a:t>‹#›</a:t>
            </a:fld>
            <a:endParaRPr lang="en-US"/>
          </a:p>
        </p:txBody>
      </p:sp>
    </p:spTree>
    <p:extLst>
      <p:ext uri="{BB962C8B-B14F-4D97-AF65-F5344CB8AC3E}">
        <p14:creationId xmlns:p14="http://schemas.microsoft.com/office/powerpoint/2010/main" val="1262662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0BD68D-9EB3-44DD-A24D-11CDF0CCD6D9}" type="datetime1">
              <a:rPr lang="en-US" smtClean="0"/>
              <a:t>11/26/2016</a:t>
            </a:fld>
            <a:endParaRPr lang="en-US"/>
          </a:p>
        </p:txBody>
      </p:sp>
      <p:sp>
        <p:nvSpPr>
          <p:cNvPr id="8" name="Footer Placeholder 7"/>
          <p:cNvSpPr>
            <a:spLocks noGrp="1"/>
          </p:cNvSpPr>
          <p:nvPr>
            <p:ph type="ftr" sz="quarter" idx="11"/>
          </p:nvPr>
        </p:nvSpPr>
        <p:spPr/>
        <p:txBody>
          <a:bodyPr/>
          <a:lstStyle/>
          <a:p>
            <a:r>
              <a:rPr lang="en-US" smtClean="0"/>
              <a:t>© 2015 Harman Connected Services. All rights reserved.</a:t>
            </a:r>
            <a:endParaRPr lang="en-US"/>
          </a:p>
        </p:txBody>
      </p:sp>
      <p:sp>
        <p:nvSpPr>
          <p:cNvPr id="9" name="Slide Number Placeholder 8"/>
          <p:cNvSpPr>
            <a:spLocks noGrp="1"/>
          </p:cNvSpPr>
          <p:nvPr>
            <p:ph type="sldNum" sz="quarter" idx="12"/>
          </p:nvPr>
        </p:nvSpPr>
        <p:spPr/>
        <p:txBody>
          <a:bodyPr/>
          <a:lstStyle/>
          <a:p>
            <a:fld id="{73039D06-CA0E-4DCC-AF0C-DA9E99717F21}" type="slidenum">
              <a:rPr lang="en-US" smtClean="0"/>
              <a:t>‹#›</a:t>
            </a:fld>
            <a:endParaRPr lang="en-US"/>
          </a:p>
        </p:txBody>
      </p:sp>
    </p:spTree>
    <p:extLst>
      <p:ext uri="{BB962C8B-B14F-4D97-AF65-F5344CB8AC3E}">
        <p14:creationId xmlns:p14="http://schemas.microsoft.com/office/powerpoint/2010/main" val="3361666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4A5E8-3E68-43FB-9556-BDD62A410B75}" type="datetime1">
              <a:rPr lang="en-US" smtClean="0"/>
              <a:t>11/26/2016</a:t>
            </a:fld>
            <a:endParaRPr lang="en-US"/>
          </a:p>
        </p:txBody>
      </p:sp>
      <p:sp>
        <p:nvSpPr>
          <p:cNvPr id="6" name="Footer Placeholder 5"/>
          <p:cNvSpPr>
            <a:spLocks noGrp="1"/>
          </p:cNvSpPr>
          <p:nvPr>
            <p:ph type="ftr" sz="quarter" idx="11"/>
          </p:nvPr>
        </p:nvSpPr>
        <p:spPr/>
        <p:txBody>
          <a:bodyPr/>
          <a:lstStyle/>
          <a:p>
            <a:r>
              <a:rPr lang="en-US" smtClean="0"/>
              <a:t>© 2015 Harman Connected Services. All rights reserved.</a:t>
            </a:r>
            <a:endParaRPr lang="en-US"/>
          </a:p>
        </p:txBody>
      </p:sp>
      <p:sp>
        <p:nvSpPr>
          <p:cNvPr id="7" name="Slide Number Placeholder 6"/>
          <p:cNvSpPr>
            <a:spLocks noGrp="1"/>
          </p:cNvSpPr>
          <p:nvPr>
            <p:ph type="sldNum" sz="quarter" idx="12"/>
          </p:nvPr>
        </p:nvSpPr>
        <p:spPr/>
        <p:txBody>
          <a:bodyPr/>
          <a:lstStyle/>
          <a:p>
            <a:fld id="{73039D06-CA0E-4DCC-AF0C-DA9E99717F21}" type="slidenum">
              <a:rPr lang="en-US" smtClean="0"/>
              <a:t>‹#›</a:t>
            </a:fld>
            <a:endParaRPr lang="en-US"/>
          </a:p>
        </p:txBody>
      </p:sp>
    </p:spTree>
    <p:extLst>
      <p:ext uri="{BB962C8B-B14F-4D97-AF65-F5344CB8AC3E}">
        <p14:creationId xmlns:p14="http://schemas.microsoft.com/office/powerpoint/2010/main" val="951282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63D672-0ED2-40CF-88CA-F5B4BF2AFB78}" type="datetime1">
              <a:rPr lang="en-US" smtClean="0"/>
              <a:t>11/26/2016</a:t>
            </a:fld>
            <a:endParaRPr lang="en-US"/>
          </a:p>
        </p:txBody>
      </p:sp>
      <p:sp>
        <p:nvSpPr>
          <p:cNvPr id="6" name="Footer Placeholder 5"/>
          <p:cNvSpPr>
            <a:spLocks noGrp="1"/>
          </p:cNvSpPr>
          <p:nvPr>
            <p:ph type="ftr" sz="quarter" idx="11"/>
          </p:nvPr>
        </p:nvSpPr>
        <p:spPr/>
        <p:txBody>
          <a:bodyPr/>
          <a:lstStyle/>
          <a:p>
            <a:r>
              <a:rPr lang="en-US" smtClean="0"/>
              <a:t>© 2015 Harman Connected Services. All rights reserved.</a:t>
            </a:r>
            <a:endParaRPr lang="en-US"/>
          </a:p>
        </p:txBody>
      </p:sp>
      <p:sp>
        <p:nvSpPr>
          <p:cNvPr id="7" name="Slide Number Placeholder 6"/>
          <p:cNvSpPr>
            <a:spLocks noGrp="1"/>
          </p:cNvSpPr>
          <p:nvPr>
            <p:ph type="sldNum" sz="quarter" idx="12"/>
          </p:nvPr>
        </p:nvSpPr>
        <p:spPr/>
        <p:txBody>
          <a:bodyPr/>
          <a:lstStyle/>
          <a:p>
            <a:fld id="{73039D06-CA0E-4DCC-AF0C-DA9E99717F21}" type="slidenum">
              <a:rPr lang="en-US" smtClean="0"/>
              <a:t>‹#›</a:t>
            </a:fld>
            <a:endParaRPr lang="en-US"/>
          </a:p>
        </p:txBody>
      </p:sp>
    </p:spTree>
    <p:extLst>
      <p:ext uri="{BB962C8B-B14F-4D97-AF65-F5344CB8AC3E}">
        <p14:creationId xmlns:p14="http://schemas.microsoft.com/office/powerpoint/2010/main" val="2089101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29EA82-1917-48F5-8A0E-404CE169411C}" type="datetime1">
              <a:rPr lang="en-US" smtClean="0"/>
              <a:t>11/26/2016</a:t>
            </a:fld>
            <a:endParaRPr lang="en-US"/>
          </a:p>
        </p:txBody>
      </p:sp>
      <p:sp>
        <p:nvSpPr>
          <p:cNvPr id="5" name="Footer Placeholder 4"/>
          <p:cNvSpPr>
            <a:spLocks noGrp="1"/>
          </p:cNvSpPr>
          <p:nvPr>
            <p:ph type="ftr" sz="quarter" idx="11"/>
          </p:nvPr>
        </p:nvSpPr>
        <p:spPr/>
        <p:txBody>
          <a:bodyPr/>
          <a:lstStyle/>
          <a:p>
            <a:r>
              <a:rPr lang="en-US" smtClean="0"/>
              <a:t>© 2015 Harman Connected Services. All rights reserved.</a:t>
            </a:r>
            <a:endParaRPr lang="en-US"/>
          </a:p>
        </p:txBody>
      </p:sp>
      <p:sp>
        <p:nvSpPr>
          <p:cNvPr id="6" name="Slide Number Placeholder 5"/>
          <p:cNvSpPr>
            <a:spLocks noGrp="1"/>
          </p:cNvSpPr>
          <p:nvPr>
            <p:ph type="sldNum" sz="quarter" idx="12"/>
          </p:nvPr>
        </p:nvSpPr>
        <p:spPr/>
        <p:txBody>
          <a:bodyPr/>
          <a:lstStyle/>
          <a:p>
            <a:fld id="{73039D06-CA0E-4DCC-AF0C-DA9E99717F21}" type="slidenum">
              <a:rPr lang="en-US" smtClean="0"/>
              <a:t>‹#›</a:t>
            </a:fld>
            <a:endParaRPr lang="en-US"/>
          </a:p>
        </p:txBody>
      </p:sp>
    </p:spTree>
    <p:extLst>
      <p:ext uri="{BB962C8B-B14F-4D97-AF65-F5344CB8AC3E}">
        <p14:creationId xmlns:p14="http://schemas.microsoft.com/office/powerpoint/2010/main" val="2964665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8800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1_Projects-Hero">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Title 1"/>
          <p:cNvSpPr txBox="1">
            <a:spLocks/>
          </p:cNvSpPr>
          <p:nvPr userDrawn="1"/>
        </p:nvSpPr>
        <p:spPr>
          <a:xfrm>
            <a:off x="7483329" y="1600200"/>
            <a:ext cx="4099071" cy="3354765"/>
          </a:xfrm>
          <a:prstGeom prst="rect">
            <a:avLst/>
          </a:prstGeom>
          <a:solidFill>
            <a:srgbClr val="0078D7">
              <a:alpha val="76000"/>
            </a:srgbClr>
          </a:solidFill>
        </p:spPr>
        <p:txBody>
          <a:bodyPr vert="horz" wrap="none" lIns="182880" tIns="182880" rIns="914400" bIns="2377440" rtlCol="0" anchor="t" anchorCtr="0">
            <a:spAutoFit/>
          </a:bodyPr>
          <a:lstStyle>
            <a:lvl1pPr>
              <a:lnSpc>
                <a:spcPts val="6000"/>
              </a:lnSpc>
              <a:spcBef>
                <a:spcPct val="0"/>
              </a:spcBef>
              <a:buNone/>
              <a:defRPr sz="5600" spc="-100" baseline="0">
                <a:solidFill>
                  <a:srgbClr val="E6E6E6"/>
                </a:solidFill>
                <a:latin typeface="Segoe UI Light" panose="020B0502040204020203" pitchFamily="34" charset="0"/>
                <a:ea typeface="+mj-ea"/>
                <a:cs typeface="Segoe UI Light" panose="020B0502040204020203" pitchFamily="34" charset="0"/>
              </a:defRPr>
            </a:lvl1pPr>
          </a:lstStyle>
          <a:p>
            <a:pPr lvl="0"/>
            <a:r>
              <a:rPr lang="en-US" dirty="0" smtClean="0"/>
              <a:t>PROJECTS</a:t>
            </a:r>
            <a:endParaRPr lang="en-US" dirty="0"/>
          </a:p>
        </p:txBody>
      </p:sp>
      <p:sp>
        <p:nvSpPr>
          <p:cNvPr id="10" name="Rectangle 9"/>
          <p:cNvSpPr/>
          <p:nvPr userDrawn="1"/>
        </p:nvSpPr>
        <p:spPr>
          <a:xfrm>
            <a:off x="11832813" y="0"/>
            <a:ext cx="359187" cy="6858000"/>
          </a:xfrm>
          <a:prstGeom prst="rect">
            <a:avLst/>
          </a:prstGeom>
          <a:solidFill>
            <a:srgbClr val="0078D7">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4"/>
          <p:cNvSpPr>
            <a:spLocks noGrp="1"/>
          </p:cNvSpPr>
          <p:nvPr>
            <p:ph type="ftr" sz="quarter" idx="11"/>
          </p:nvPr>
        </p:nvSpPr>
        <p:spPr>
          <a:xfrm>
            <a:off x="11930826" y="2063703"/>
            <a:ext cx="184666" cy="4108497"/>
          </a:xfrm>
        </p:spPr>
        <p:txBody>
          <a:bodyPr vert="vert270" wrap="none" lIns="0" tIns="0" rIns="0" bIns="0" anchor="t" anchorCtr="0">
            <a:spAutoFit/>
          </a:bodyPr>
          <a:lstStyle>
            <a:lvl1pPr algn="l">
              <a:defRPr spc="100" baseline="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n-US" smtClean="0"/>
              <a:t>© 2015 Harman Connected Services. All rights reserved.</a:t>
            </a:r>
            <a:endParaRPr lang="en-US" dirty="0"/>
          </a:p>
        </p:txBody>
      </p:sp>
      <p:sp>
        <p:nvSpPr>
          <p:cNvPr id="12" name="Slide Number Placeholder 5"/>
          <p:cNvSpPr>
            <a:spLocks noGrp="1"/>
          </p:cNvSpPr>
          <p:nvPr>
            <p:ph type="sldNum" sz="quarter" idx="12"/>
          </p:nvPr>
        </p:nvSpPr>
        <p:spPr>
          <a:xfrm>
            <a:off x="11930826" y="6444734"/>
            <a:ext cx="206787" cy="184666"/>
          </a:xfrm>
        </p:spPr>
        <p:txBody>
          <a:bodyPr vert="horz" wrap="none" lIns="0" tIns="0" rIns="0" bIns="0" rtlCol="0" anchor="t" anchorCtr="0">
            <a:spAutoFit/>
          </a:bodyPr>
          <a:lstStyle>
            <a:lvl1pPr algn="ctr">
              <a:defRPr lang="en-US" spc="100" baseline="0" smtClean="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fld id="{B4851422-BAE3-410E-8BB1-43114A4BFDE6}" type="slidenum">
              <a:rPr lang="en-US" smtClean="0"/>
              <a:pPr/>
              <a:t>‹#›</a:t>
            </a:fld>
            <a:endParaRPr lang="en-US" dirty="0"/>
          </a:p>
        </p:txBody>
      </p:sp>
      <p:sp>
        <p:nvSpPr>
          <p:cNvPr id="2" name="Title 1"/>
          <p:cNvSpPr>
            <a:spLocks noGrp="1"/>
          </p:cNvSpPr>
          <p:nvPr>
            <p:ph type="ctrTitle" hasCustomPrompt="1"/>
          </p:nvPr>
        </p:nvSpPr>
        <p:spPr>
          <a:xfrm>
            <a:off x="7483329" y="2514600"/>
            <a:ext cx="2734275" cy="615553"/>
          </a:xfrm>
          <a:noFill/>
          <a:ln>
            <a:noFill/>
          </a:ln>
        </p:spPr>
        <p:txBody>
          <a:bodyPr vert="horz" wrap="none" lIns="182880" tIns="0" rIns="182880" bIns="0" anchor="t" anchorCtr="0">
            <a:spAutoFit/>
          </a:bodyPr>
          <a:lstStyle>
            <a:lvl1pPr algn="l">
              <a:lnSpc>
                <a:spcPts val="4800"/>
              </a:lnSpc>
              <a:defRPr sz="4800" spc="-100" baseline="0">
                <a:ln>
                  <a:noFill/>
                </a:ln>
                <a:solidFill>
                  <a:srgbClr val="E6E6E6"/>
                </a:solidFill>
                <a:latin typeface="Segoe UI Light" panose="020B0502040204020203" pitchFamily="34" charset="0"/>
                <a:cs typeface="Segoe UI Light" panose="020B0502040204020203" pitchFamily="34" charset="0"/>
              </a:defRPr>
            </a:lvl1pPr>
          </a:lstStyle>
          <a:p>
            <a:r>
              <a:rPr lang="en-US" dirty="0" smtClean="0"/>
              <a:t>Hero Title</a:t>
            </a:r>
            <a:endParaRPr lang="en-US" dirty="0"/>
          </a:p>
        </p:txBody>
      </p:sp>
      <p:sp>
        <p:nvSpPr>
          <p:cNvPr id="14" name="Text Placeholder 13"/>
          <p:cNvSpPr>
            <a:spLocks noGrp="1"/>
          </p:cNvSpPr>
          <p:nvPr>
            <p:ph type="body" sz="quarter" idx="13" hasCustomPrompt="1"/>
          </p:nvPr>
        </p:nvSpPr>
        <p:spPr>
          <a:xfrm>
            <a:off x="7483329" y="3276601"/>
            <a:ext cx="4099071" cy="625812"/>
          </a:xfrm>
          <a:ln>
            <a:noFill/>
          </a:ln>
        </p:spPr>
        <p:txBody>
          <a:bodyPr wrap="square" lIns="182880" tIns="182880" rIns="182880" bIns="182880">
            <a:spAutoFit/>
          </a:bodyPr>
          <a:lstStyle>
            <a:lvl1pPr marL="0" indent="0">
              <a:lnSpc>
                <a:spcPts val="2000"/>
              </a:lnSpc>
              <a:spcBef>
                <a:spcPts val="0"/>
              </a:spcBef>
              <a:spcAft>
                <a:spcPts val="800"/>
              </a:spcAft>
              <a:buNone/>
              <a:defRPr sz="1800" baseline="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457200" indent="0">
              <a:lnSpc>
                <a:spcPts val="1800"/>
              </a:lnSpc>
              <a:spcBef>
                <a:spcPts val="0"/>
              </a:spcBef>
              <a:spcAft>
                <a:spcPts val="600"/>
              </a:spcAft>
              <a:buNone/>
              <a:defRPr sz="180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914400" indent="0">
              <a:lnSpc>
                <a:spcPts val="1800"/>
              </a:lnSpc>
              <a:spcBef>
                <a:spcPts val="0"/>
              </a:spcBef>
              <a:spcAft>
                <a:spcPts val="600"/>
              </a:spcAft>
              <a:buNone/>
              <a:defRPr sz="180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371600" indent="0">
              <a:lnSpc>
                <a:spcPts val="1800"/>
              </a:lnSpc>
              <a:spcBef>
                <a:spcPts val="0"/>
              </a:spcBef>
              <a:spcAft>
                <a:spcPts val="600"/>
              </a:spcAft>
              <a:buNone/>
              <a:defRPr sz="180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1828800" indent="0">
              <a:lnSpc>
                <a:spcPts val="1800"/>
              </a:lnSpc>
              <a:spcBef>
                <a:spcPts val="0"/>
              </a:spcBef>
              <a:spcAft>
                <a:spcPts val="600"/>
              </a:spcAft>
              <a:buNone/>
              <a:defRPr sz="180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stStyle>
          <a:p>
            <a:pPr lvl="0"/>
            <a:r>
              <a:rPr lang="en-US" dirty="0" smtClean="0"/>
              <a:t>Description about the Hero Title</a:t>
            </a: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4800" y="228600"/>
            <a:ext cx="1841327" cy="457200"/>
          </a:xfrm>
          <a:prstGeom prst="rect">
            <a:avLst/>
          </a:prstGeom>
        </p:spPr>
      </p:pic>
    </p:spTree>
    <p:extLst>
      <p:ext uri="{BB962C8B-B14F-4D97-AF65-F5344CB8AC3E}">
        <p14:creationId xmlns:p14="http://schemas.microsoft.com/office/powerpoint/2010/main" val="2247722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
                                        <p:tgtEl>
                                          <p:spTgt spid="2"/>
                                        </p:tgtEl>
                                        <p:attrNameLst>
                                          <p:attrName>ppt_y</p:attrName>
                                        </p:attrNameLst>
                                      </p:cBhvr>
                                      <p:tavLst>
                                        <p:tav tm="0">
                                          <p:val>
                                            <p:strVal val="#ppt_y+#ppt_h*1.125000"/>
                                          </p:val>
                                        </p:tav>
                                        <p:tav tm="100000">
                                          <p:val>
                                            <p:strVal val="#ppt_y"/>
                                          </p:val>
                                        </p:tav>
                                      </p:tavLst>
                                    </p:anim>
                                    <p:animEffect transition="in" filter="wipe(up)">
                                      <p:cBhvr>
                                        <p:cTn id="8" dur="300"/>
                                        <p:tgtEl>
                                          <p:spTgt spid="2"/>
                                        </p:tgtEl>
                                      </p:cBhvr>
                                    </p:animEffect>
                                  </p:childTnLst>
                                </p:cTn>
                              </p:par>
                            </p:childTnLst>
                          </p:cTn>
                        </p:par>
                        <p:par>
                          <p:cTn id="9" fill="hold">
                            <p:stCondLst>
                              <p:cond delay="300"/>
                            </p:stCondLst>
                            <p:childTnLst>
                              <p:par>
                                <p:cTn id="10" presetID="10" presetClass="entr" presetSubtype="0" fill="hold" grpId="0" nodeType="after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3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uiExpand="1"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300"/>
                        <p:tgtEl>
                          <p:spTgt spid="14"/>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300"/>
                        <p:tgtEl>
                          <p:spTgt spid="14"/>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300"/>
                        <p:tgtEl>
                          <p:spTgt spid="14"/>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300"/>
                        <p:tgtEl>
                          <p:spTgt spid="14"/>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300"/>
                        <p:tgtEl>
                          <p:spTgt spid="1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1_Sub-section">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7" name="Title 1"/>
          <p:cNvSpPr txBox="1">
            <a:spLocks/>
          </p:cNvSpPr>
          <p:nvPr userDrawn="1"/>
        </p:nvSpPr>
        <p:spPr>
          <a:xfrm>
            <a:off x="7483329" y="1600200"/>
            <a:ext cx="4099071" cy="3360920"/>
          </a:xfrm>
          <a:prstGeom prst="rect">
            <a:avLst/>
          </a:prstGeom>
          <a:solidFill>
            <a:srgbClr val="0078D7">
              <a:alpha val="76000"/>
            </a:srgbClr>
          </a:solidFill>
        </p:spPr>
        <p:txBody>
          <a:bodyPr vert="horz" wrap="none" lIns="182880" tIns="182880" rIns="914400" bIns="2377440" rtlCol="0" anchor="t" anchorCtr="0">
            <a:spAutoFit/>
          </a:bodyPr>
          <a:lstStyle>
            <a:defPPr>
              <a:defRPr lang="en-US"/>
            </a:defPPr>
            <a:lvl1pPr lvl="0">
              <a:lnSpc>
                <a:spcPts val="6000"/>
              </a:lnSpc>
              <a:spcBef>
                <a:spcPct val="0"/>
              </a:spcBef>
              <a:buNone/>
              <a:defRPr sz="5600" spc="-100" baseline="0">
                <a:solidFill>
                  <a:srgbClr val="E6E6E6"/>
                </a:solidFill>
                <a:latin typeface="Segoe UI Light" panose="020B0502040204020203" pitchFamily="34" charset="0"/>
                <a:ea typeface="+mj-ea"/>
                <a:cs typeface="Segoe UI Light" panose="020B0502040204020203" pitchFamily="34" charset="0"/>
              </a:defRPr>
            </a:lvl1pPr>
          </a:lstStyle>
          <a:p>
            <a:pPr lvl="0"/>
            <a:r>
              <a:rPr lang="en-US" dirty="0" smtClean="0"/>
              <a:t>PROJECTS</a:t>
            </a:r>
            <a:endParaRPr lang="en-US" dirty="0"/>
          </a:p>
        </p:txBody>
      </p:sp>
      <p:sp>
        <p:nvSpPr>
          <p:cNvPr id="13" name="Rectangle 12"/>
          <p:cNvSpPr/>
          <p:nvPr userDrawn="1"/>
        </p:nvSpPr>
        <p:spPr>
          <a:xfrm>
            <a:off x="11832813" y="0"/>
            <a:ext cx="359187" cy="6858000"/>
          </a:xfrm>
          <a:prstGeom prst="rect">
            <a:avLst/>
          </a:prstGeom>
          <a:solidFill>
            <a:srgbClr val="0078D7">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hasCustomPrompt="1"/>
          </p:nvPr>
        </p:nvSpPr>
        <p:spPr>
          <a:xfrm>
            <a:off x="7483329" y="3258336"/>
            <a:ext cx="1937069" cy="595035"/>
          </a:xfrm>
        </p:spPr>
        <p:txBody>
          <a:bodyPr wrap="none" lIns="182880" tIns="182880" rIns="182880" bIns="0">
            <a:spAutoFit/>
          </a:bodyPr>
          <a:lstStyle>
            <a:lvl1pPr marL="0" indent="0" algn="l">
              <a:lnSpc>
                <a:spcPts val="3200"/>
              </a:lnSpc>
              <a:buNone/>
              <a:defRPr sz="3200" b="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 Title</a:t>
            </a:r>
            <a:endParaRPr lang="en-US" dirty="0"/>
          </a:p>
        </p:txBody>
      </p:sp>
      <p:sp>
        <p:nvSpPr>
          <p:cNvPr id="11" name="Text Placeholder 10"/>
          <p:cNvSpPr>
            <a:spLocks noGrp="1"/>
          </p:cNvSpPr>
          <p:nvPr>
            <p:ph type="body" sz="quarter" idx="13" hasCustomPrompt="1"/>
          </p:nvPr>
        </p:nvSpPr>
        <p:spPr>
          <a:xfrm>
            <a:off x="7483329" y="3886200"/>
            <a:ext cx="4099071" cy="533479"/>
          </a:xfrm>
          <a:noFill/>
        </p:spPr>
        <p:txBody>
          <a:bodyPr wrap="square" lIns="182880" tIns="91440" rIns="182880" bIns="182880">
            <a:spAutoFit/>
          </a:bodyPr>
          <a:lstStyle>
            <a:lvl1pPr marL="231775" indent="-231775">
              <a:lnSpc>
                <a:spcPts val="2000"/>
              </a:lnSpc>
              <a:spcBef>
                <a:spcPts val="0"/>
              </a:spcBef>
              <a:spcAft>
                <a:spcPts val="800"/>
              </a:spcAft>
              <a:buFont typeface="Courier New" panose="02070309020205020404" pitchFamily="49" charset="0"/>
              <a:buChar char="o"/>
              <a:defRPr sz="180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a:defRPr sz="180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2pPr>
            <a:lvl3pPr>
              <a:defRPr sz="180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3pPr>
            <a:lvl4pPr>
              <a:defRPr sz="180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4pPr>
            <a:lvl5pPr>
              <a:defRPr sz="180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5pPr>
          </a:lstStyle>
          <a:p>
            <a:pPr lvl="0"/>
            <a:r>
              <a:rPr lang="en-US" dirty="0" smtClean="0"/>
              <a:t>Credits</a:t>
            </a:r>
          </a:p>
        </p:txBody>
      </p:sp>
      <p:sp>
        <p:nvSpPr>
          <p:cNvPr id="10" name="Footer Placeholder 4"/>
          <p:cNvSpPr>
            <a:spLocks noGrp="1"/>
          </p:cNvSpPr>
          <p:nvPr>
            <p:ph type="ftr" sz="quarter" idx="11"/>
          </p:nvPr>
        </p:nvSpPr>
        <p:spPr>
          <a:xfrm>
            <a:off x="11930826" y="2063703"/>
            <a:ext cx="184666" cy="4108497"/>
          </a:xfrm>
        </p:spPr>
        <p:txBody>
          <a:bodyPr vert="vert270" wrap="none" lIns="0" tIns="0" rIns="0" bIns="0" anchor="t" anchorCtr="0">
            <a:spAutoFit/>
          </a:bodyPr>
          <a:lstStyle>
            <a:lvl1pPr algn="l">
              <a:defRPr spc="100" baseline="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en-US" smtClean="0"/>
              <a:t>© 2015 Harman Connected Services. All rights reserved.</a:t>
            </a:r>
            <a:endParaRPr lang="en-US" dirty="0"/>
          </a:p>
        </p:txBody>
      </p:sp>
      <p:sp>
        <p:nvSpPr>
          <p:cNvPr id="12" name="Slide Number Placeholder 5"/>
          <p:cNvSpPr>
            <a:spLocks noGrp="1"/>
          </p:cNvSpPr>
          <p:nvPr>
            <p:ph type="sldNum" sz="quarter" idx="12"/>
          </p:nvPr>
        </p:nvSpPr>
        <p:spPr>
          <a:xfrm>
            <a:off x="11930826" y="6444734"/>
            <a:ext cx="206787" cy="184666"/>
          </a:xfrm>
        </p:spPr>
        <p:txBody>
          <a:bodyPr vert="horz" wrap="none" lIns="0" tIns="0" rIns="0" bIns="0" rtlCol="0" anchor="t" anchorCtr="0">
            <a:spAutoFit/>
          </a:bodyPr>
          <a:lstStyle>
            <a:lvl1pPr algn="ctr">
              <a:defRPr lang="en-US" spc="100" baseline="0" smtClean="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fld id="{B4851422-BAE3-410E-8BB1-43114A4BFDE6}" type="slidenum">
              <a:rPr lang="en-US" smtClean="0"/>
              <a:pPr/>
              <a:t>‹#›</a:t>
            </a:fld>
            <a:endParaRPr lang="en-US" dirty="0"/>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4800" y="228600"/>
            <a:ext cx="1841327" cy="457200"/>
          </a:xfrm>
          <a:prstGeom prst="rect">
            <a:avLst/>
          </a:prstGeom>
        </p:spPr>
      </p:pic>
      <p:sp>
        <p:nvSpPr>
          <p:cNvPr id="2" name="Title 1"/>
          <p:cNvSpPr>
            <a:spLocks noGrp="1"/>
          </p:cNvSpPr>
          <p:nvPr>
            <p:ph type="title" hasCustomPrompt="1"/>
          </p:nvPr>
        </p:nvSpPr>
        <p:spPr>
          <a:xfrm>
            <a:off x="7483329" y="2514600"/>
            <a:ext cx="2734275" cy="615553"/>
          </a:xfrm>
        </p:spPr>
        <p:txBody>
          <a:bodyPr wrap="none" lIns="182880" tIns="0" rIns="182880" bIns="0">
            <a:spAutoFit/>
          </a:bodyPr>
          <a:lstStyle>
            <a:lvl1pPr>
              <a:lnSpc>
                <a:spcPts val="4800"/>
              </a:lnSpc>
              <a:defRPr sz="4800" spc="-100" baseline="0">
                <a:solidFill>
                  <a:srgbClr val="E6E6E6"/>
                </a:solidFill>
                <a:latin typeface="Segoe UI Light" panose="020B0502040204020203" pitchFamily="34" charset="0"/>
                <a:cs typeface="Segoe UI Light" panose="020B0502040204020203" pitchFamily="34" charset="0"/>
              </a:defRPr>
            </a:lvl1pPr>
          </a:lstStyle>
          <a:p>
            <a:r>
              <a:rPr lang="en-US" dirty="0" smtClean="0"/>
              <a:t>Hero Title</a:t>
            </a:r>
            <a:endParaRPr lang="en-US" dirty="0"/>
          </a:p>
        </p:txBody>
      </p:sp>
    </p:spTree>
    <p:extLst>
      <p:ext uri="{BB962C8B-B14F-4D97-AF65-F5344CB8AC3E}">
        <p14:creationId xmlns:p14="http://schemas.microsoft.com/office/powerpoint/2010/main" val="359116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
                                        <p:tgtEl>
                                          <p:spTgt spid="3">
                                            <p:txEl>
                                              <p:pRg st="0" end="0"/>
                                            </p:txEl>
                                          </p:spTgt>
                                        </p:tgtEl>
                                      </p:cBhvr>
                                    </p:animEffect>
                                  </p:childTnLst>
                                </p:cTn>
                              </p:par>
                            </p:childTnLst>
                          </p:cTn>
                        </p:par>
                        <p:par>
                          <p:cTn id="8" fill="hold">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3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300"/>
                        <p:tgtEl>
                          <p:spTgt spid="3"/>
                        </p:tgtEl>
                      </p:cBhvr>
                    </p:animEffect>
                  </p:childTnLst>
                </p:cTn>
              </p:par>
            </p:tnLst>
          </p:tmpl>
        </p:tmplLst>
      </p:bldP>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300"/>
                        <p:tgtEl>
                          <p:spTgt spid="11"/>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1_List-Content">
    <p:bg>
      <p:bgPr>
        <a:solidFill>
          <a:srgbClr val="0078D7"/>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76445" y="6444734"/>
            <a:ext cx="206787" cy="184666"/>
          </a:xfrm>
        </p:spPr>
        <p:txBody>
          <a:bodyPr vert="horz" wrap="none" lIns="0" tIns="0" rIns="0" bIns="0" rtlCol="0" anchor="t" anchorCtr="0">
            <a:spAutoFit/>
          </a:bodyPr>
          <a:lstStyle>
            <a:lvl1pPr algn="ctr">
              <a:defRPr lang="en-US" spc="100" baseline="0" smtClean="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fld id="{B4851422-BAE3-410E-8BB1-43114A4BFDE6}" type="slidenum">
              <a:rPr lang="en-US" smtClean="0"/>
              <a:pPr/>
              <a:t>‹#›</a:t>
            </a:fld>
            <a:endParaRPr lang="en-US" dirty="0"/>
          </a:p>
        </p:txBody>
      </p:sp>
      <p:cxnSp>
        <p:nvCxnSpPr>
          <p:cNvPr id="9" name="Straight Connector 8"/>
          <p:cNvCxnSpPr/>
          <p:nvPr userDrawn="1"/>
        </p:nvCxnSpPr>
        <p:spPr>
          <a:xfrm flipV="1">
            <a:off x="609600" y="228600"/>
            <a:ext cx="0" cy="640080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0" y="6324600"/>
            <a:ext cx="609600" cy="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V="1">
            <a:off x="11582400" y="228600"/>
            <a:ext cx="0" cy="640080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sp>
        <p:nvSpPr>
          <p:cNvPr id="8" name="Title 14"/>
          <p:cNvSpPr txBox="1">
            <a:spLocks/>
          </p:cNvSpPr>
          <p:nvPr userDrawn="1"/>
        </p:nvSpPr>
        <p:spPr>
          <a:xfrm>
            <a:off x="11582400" y="228600"/>
            <a:ext cx="443198" cy="2006960"/>
          </a:xfrm>
          <a:prstGeom prst="rect">
            <a:avLst/>
          </a:prstGeom>
        </p:spPr>
        <p:txBody>
          <a:bodyPr vert="vert" wrap="none" lIns="0" tIns="0" rIns="0" bIns="0" rtlCol="0" anchor="ctr">
            <a:spAutoFit/>
          </a:bodyPr>
          <a:lstStyle>
            <a:lvl1pPr algn="l" defTabSz="914400" rtl="0" eaLnBrk="1" latinLnBrk="0" hangingPunct="1">
              <a:lnSpc>
                <a:spcPct val="90000"/>
              </a:lnSpc>
              <a:spcBef>
                <a:spcPct val="0"/>
              </a:spcBef>
              <a:buNone/>
              <a:defRPr lang="en-US" sz="2400" b="0" kern="12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1pPr>
          </a:lstStyle>
          <a:p>
            <a:pPr algn="l">
              <a:spcBef>
                <a:spcPts val="1000"/>
              </a:spcBef>
              <a:buFont typeface="Arial" panose="020B0604020202020204" pitchFamily="34" charset="0"/>
              <a:buNone/>
            </a:pPr>
            <a:r>
              <a:rPr lang="en-US" sz="3200" dirty="0" smtClean="0">
                <a:solidFill>
                  <a:srgbClr val="E6E6E6">
                    <a:alpha val="76000"/>
                  </a:srgbClr>
                </a:solidFill>
              </a:rPr>
              <a:t>PROJECTS</a:t>
            </a:r>
            <a:endParaRPr lang="en-US" sz="3200" dirty="0">
              <a:solidFill>
                <a:srgbClr val="E6E6E6">
                  <a:alpha val="76000"/>
                </a:srgbClr>
              </a:solidFill>
            </a:endParaRPr>
          </a:p>
        </p:txBody>
      </p:sp>
      <p:sp>
        <p:nvSpPr>
          <p:cNvPr id="13" name="Text Placeholder 12"/>
          <p:cNvSpPr>
            <a:spLocks noGrp="1"/>
          </p:cNvSpPr>
          <p:nvPr>
            <p:ph type="body" sz="quarter" idx="14" hasCustomPrompt="1"/>
          </p:nvPr>
        </p:nvSpPr>
        <p:spPr>
          <a:xfrm>
            <a:off x="55399" y="4862546"/>
            <a:ext cx="424732" cy="1309654"/>
          </a:xfrm>
        </p:spPr>
        <p:txBody>
          <a:bodyPr vert="vert270" wrap="none" lIns="91440" tIns="0" rIns="0" bIns="0" rtlCol="0" anchor="ctr">
            <a:spAutoFit/>
          </a:bodyPr>
          <a:lstStyle>
            <a:lvl1pPr marL="228600" indent="-228600">
              <a:buNone/>
              <a:defRPr lang="en-US" sz="2400" b="0" baseline="0" smtClean="0">
                <a:solidFill>
                  <a:srgbClr val="E6E6E6">
                    <a:alpha val="76000"/>
                  </a:srgbClr>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mtClean="0"/>
            </a:lvl2pPr>
            <a:lvl3pPr>
              <a:defRPr lang="en-US" smtClean="0"/>
            </a:lvl3pPr>
            <a:lvl4pPr>
              <a:defRPr lang="en-US" smtClean="0"/>
            </a:lvl4pPr>
            <a:lvl5pPr>
              <a:defRPr lang="en-US"/>
            </a:lvl5pPr>
          </a:lstStyle>
          <a:p>
            <a:r>
              <a:rPr lang="en-US" dirty="0" smtClean="0"/>
              <a:t>Hero Title</a:t>
            </a:r>
            <a:endParaRPr lang="en-US" dirty="0"/>
          </a:p>
        </p:txBody>
      </p:sp>
      <p:sp>
        <p:nvSpPr>
          <p:cNvPr id="2" name="Title 1"/>
          <p:cNvSpPr>
            <a:spLocks noGrp="1"/>
          </p:cNvSpPr>
          <p:nvPr>
            <p:ph type="title" hasCustomPrompt="1"/>
          </p:nvPr>
        </p:nvSpPr>
        <p:spPr>
          <a:xfrm>
            <a:off x="152400" y="3014396"/>
            <a:ext cx="332399" cy="1176604"/>
          </a:xfrm>
        </p:spPr>
        <p:txBody>
          <a:bodyPr vert="vert270" wrap="none" lIns="0" tIns="0" rIns="0" bIns="0">
            <a:spAutoFit/>
          </a:bodyPr>
          <a:lstStyle>
            <a:lvl1pPr>
              <a:defRPr sz="24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1pPr>
          </a:lstStyle>
          <a:p>
            <a:r>
              <a:rPr lang="en-US" dirty="0" smtClean="0"/>
              <a:t>Sub Title</a:t>
            </a:r>
            <a:endParaRPr lang="en-US" dirty="0"/>
          </a:p>
        </p:txBody>
      </p:sp>
      <p:sp>
        <p:nvSpPr>
          <p:cNvPr id="5" name="Text Placeholder 4"/>
          <p:cNvSpPr>
            <a:spLocks noGrp="1"/>
          </p:cNvSpPr>
          <p:nvPr>
            <p:ph type="body" sz="quarter" idx="15" hasCustomPrompt="1"/>
          </p:nvPr>
        </p:nvSpPr>
        <p:spPr>
          <a:xfrm>
            <a:off x="762000" y="228600"/>
            <a:ext cx="2303516" cy="641201"/>
          </a:xfrm>
          <a:noFill/>
        </p:spPr>
        <p:txBody>
          <a:bodyPr wrap="none" lIns="0" tIns="0" rIns="0" bIns="0" rtlCol="0">
            <a:spAutoFit/>
          </a:bodyPr>
          <a:lstStyle>
            <a:lvl1pPr marL="0" indent="0">
              <a:buFont typeface="Arial" panose="020B0604020202020204" pitchFamily="34" charset="0"/>
              <a:buNone/>
              <a:defRPr lang="en-US" sz="4800" spc="-100" smtClean="0">
                <a:solidFill>
                  <a:srgbClr val="E6E6E6"/>
                </a:solidFill>
                <a:latin typeface="Segoe UI Light" panose="020B0502040204020203" pitchFamily="34" charset="0"/>
                <a:cs typeface="Segoe UI Light" panose="020B0502040204020203" pitchFamily="34" charset="0"/>
              </a:defRPr>
            </a:lvl1pPr>
            <a:lvl2pPr>
              <a:defRPr lang="en-US" sz="1800" smtClean="0"/>
            </a:lvl2pPr>
            <a:lvl3pPr>
              <a:defRPr lang="en-US" sz="1800" smtClean="0"/>
            </a:lvl3pPr>
            <a:lvl4pPr>
              <a:defRPr lang="en-US" smtClean="0"/>
            </a:lvl4pPr>
            <a:lvl5pPr>
              <a:defRPr lang="en-US"/>
            </a:lvl5pPr>
          </a:lstStyle>
          <a:p>
            <a:pPr marL="0" lvl="0">
              <a:lnSpc>
                <a:spcPts val="5000"/>
              </a:lnSpc>
            </a:pPr>
            <a:r>
              <a:rPr lang="en-US" dirty="0" smtClean="0"/>
              <a:t>Slide Title</a:t>
            </a:r>
          </a:p>
        </p:txBody>
      </p:sp>
      <p:cxnSp>
        <p:nvCxnSpPr>
          <p:cNvPr id="15" name="Straight Connector 14"/>
          <p:cNvCxnSpPr/>
          <p:nvPr userDrawn="1"/>
        </p:nvCxnSpPr>
        <p:spPr>
          <a:xfrm>
            <a:off x="762000" y="990600"/>
            <a:ext cx="10668000" cy="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sz="quarter" idx="16" hasCustomPrompt="1"/>
          </p:nvPr>
        </p:nvSpPr>
        <p:spPr>
          <a:xfrm>
            <a:off x="762000" y="1143000"/>
            <a:ext cx="10668000" cy="5486400"/>
          </a:xfrm>
        </p:spPr>
        <p:txBody>
          <a:bodyPr>
            <a:normAutofit/>
          </a:bodyPr>
          <a:lstStyle>
            <a:lvl1pPr marL="347663" indent="-347663">
              <a:lnSpc>
                <a:spcPts val="2800"/>
              </a:lnSpc>
              <a:spcBef>
                <a:spcPts val="1000"/>
              </a:spcBef>
              <a:spcAft>
                <a:spcPts val="1000"/>
              </a:spcAft>
              <a:buSzPct val="80000"/>
              <a:buFont typeface="Courier New" panose="02070309020205020404" pitchFamily="49" charset="0"/>
              <a:buChar char="o"/>
              <a:defRPr sz="24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1pPr>
            <a:lvl2pPr marL="623888" indent="-276225">
              <a:lnSpc>
                <a:spcPts val="2200"/>
              </a:lnSpc>
              <a:spcBef>
                <a:spcPts val="0"/>
              </a:spcBef>
              <a:spcAft>
                <a:spcPts val="800"/>
              </a:spcAft>
              <a:defRPr sz="20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2pPr>
            <a:lvl3pPr marL="914400" indent="-290513">
              <a:lnSpc>
                <a:spcPts val="2000"/>
              </a:lnSpc>
              <a:spcBef>
                <a:spcPts val="0"/>
              </a:spcBef>
              <a:spcAft>
                <a:spcPts val="1000"/>
              </a:spcAft>
              <a:defRPr sz="180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146175" indent="-231775">
              <a:lnSpc>
                <a:spcPts val="1400"/>
              </a:lnSpc>
              <a:spcBef>
                <a:spcPts val="0"/>
              </a:spcBef>
              <a:spcAft>
                <a:spcPts val="600"/>
              </a:spcAft>
              <a:defRPr sz="120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4pPr>
            <a:lvl5pPr>
              <a:defRPr sz="24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55118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upRight)">
                                      <p:cBhvr>
                                        <p:cTn id="7" dur="300"/>
                                        <p:tgtEl>
                                          <p:spTgt spid="9"/>
                                        </p:tgtEl>
                                      </p:cBhvr>
                                    </p:animEffect>
                                  </p:childTnLst>
                                </p:cTn>
                              </p:par>
                              <p:par>
                                <p:cTn id="8" presetID="18" presetClass="entr" presetSubtype="12"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trips(downLeft)">
                                      <p:cBhvr>
                                        <p:cTn id="10" dur="300"/>
                                        <p:tgtEl>
                                          <p:spTgt spid="7"/>
                                        </p:tgtEl>
                                      </p:cBhvr>
                                    </p:animEffect>
                                  </p:childTnLst>
                                </p:cTn>
                              </p:par>
                              <p:par>
                                <p:cTn id="11" presetID="18" presetClass="entr" presetSubtype="12"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downLeft)">
                                      <p:cBhvr>
                                        <p:cTn id="13" dur="300"/>
                                        <p:tgtEl>
                                          <p:spTgt spid="18"/>
                                        </p:tgtEl>
                                      </p:cBhvr>
                                    </p:animEffect>
                                  </p:childTnLst>
                                </p:cTn>
                              </p:par>
                            </p:childTnLst>
                          </p:cTn>
                        </p:par>
                        <p:par>
                          <p:cTn id="14" fill="hold">
                            <p:stCondLst>
                              <p:cond delay="3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300"/>
                                        <p:tgtEl>
                                          <p:spTgt spid="6"/>
                                        </p:tgtEl>
                                      </p:cBhvr>
                                    </p:animEffect>
                                  </p:childTnLst>
                                </p:cTn>
                              </p:par>
                            </p:childTnLst>
                          </p:cTn>
                        </p:par>
                        <p:par>
                          <p:cTn id="18" fill="hold">
                            <p:stCondLst>
                              <p:cond delay="600"/>
                            </p:stCondLst>
                            <p:childTnLst>
                              <p:par>
                                <p:cTn id="19" presetID="22" presetClass="entr" presetSubtype="4" fill="hold" grpId="0" nodeType="after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wipe(down)">
                                      <p:cBhvr>
                                        <p:cTn id="21" dur="300"/>
                                        <p:tgtEl>
                                          <p:spTgt spid="13">
                                            <p:txEl>
                                              <p:pRg st="0" end="0"/>
                                            </p:txEl>
                                          </p:spTgt>
                                        </p:tgtEl>
                                      </p:cBhvr>
                                    </p:animEffect>
                                  </p:childTnLst>
                                </p:cTn>
                              </p:par>
                            </p:childTnLst>
                          </p:cTn>
                        </p:par>
                        <p:par>
                          <p:cTn id="22" fill="hold">
                            <p:stCondLst>
                              <p:cond delay="900"/>
                            </p:stCondLst>
                            <p:childTnLst>
                              <p:par>
                                <p:cTn id="23" presetID="22" presetClass="entr" presetSubtype="1"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300"/>
                                        <p:tgtEl>
                                          <p:spTgt spid="8"/>
                                        </p:tgtEl>
                                      </p:cBhvr>
                                    </p:animEffect>
                                  </p:childTnLst>
                                </p:cTn>
                              </p:par>
                            </p:childTnLst>
                          </p:cTn>
                        </p:par>
                        <p:par>
                          <p:cTn id="26" fill="hold">
                            <p:stCondLst>
                              <p:cond delay="1200"/>
                            </p:stCondLst>
                            <p:childTnLst>
                              <p:par>
                                <p:cTn id="27" presetID="10" presetClass="entr" presetSubtype="0"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3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300"/>
                                        <p:tgtEl>
                                          <p:spTgt spid="5">
                                            <p:txEl>
                                              <p:pRg st="0" end="0"/>
                                            </p:txEl>
                                          </p:spTgt>
                                        </p:tgtEl>
                                      </p:cBhvr>
                                    </p:animEffect>
                                  </p:childTnLst>
                                </p:cTn>
                              </p:par>
                            </p:childTnLst>
                          </p:cTn>
                        </p:par>
                        <p:par>
                          <p:cTn id="35" fill="hold">
                            <p:stCondLst>
                              <p:cond delay="300"/>
                            </p:stCondLst>
                            <p:childTnLst>
                              <p:par>
                                <p:cTn id="36" presetID="18" presetClass="entr" presetSubtype="3"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strips(upRight)">
                                      <p:cBhvr>
                                        <p:cTn id="38" dur="300"/>
                                        <p:tgtEl>
                                          <p:spTgt spid="15"/>
                                        </p:tgtEl>
                                      </p:cBhvr>
                                    </p:animEffect>
                                  </p:childTnLst>
                                </p:cTn>
                              </p:par>
                            </p:childTnLst>
                          </p:cTn>
                        </p:par>
                        <p:par>
                          <p:cTn id="39" fill="hold">
                            <p:stCondLst>
                              <p:cond delay="600"/>
                            </p:stCondLst>
                            <p:childTnLst>
                              <p:par>
                                <p:cTn id="40" presetID="10" presetClass="entr" presetSubtype="0" fill="hold" grpId="0" nodeType="afterEffect">
                                  <p:stCondLst>
                                    <p:cond delay="0"/>
                                  </p:stCondLst>
                                  <p:iterate type="wd">
                                    <p:tmPct val="10000"/>
                                  </p:iterate>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3" grpId="0" build="p">
        <p:tmplLst>
          <p:tmpl lvl="1">
            <p:tnLst>
              <p:par>
                <p:cTn presetID="22" presetClass="entr" presetSubtype="4" fill="hold" nodeType="afterEffect" nodePh="1">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down)">
                      <p:cBhvr>
                        <p:cTn dur="300"/>
                        <p:tgtEl>
                          <p:spTgt spid="13"/>
                        </p:tgtEl>
                      </p:cBhvr>
                    </p:animEffect>
                  </p:childTnLst>
                </p:cTn>
              </p:par>
            </p:tnLst>
          </p:tmpl>
        </p:tmplLst>
      </p:bldP>
      <p:bldP spid="2" grpId="0"/>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300"/>
                        <p:tgtEl>
                          <p:spTgt spid="5"/>
                        </p:tgtEl>
                      </p:cBhvr>
                    </p:animEffect>
                  </p:childTnLst>
                </p:cTn>
              </p:par>
            </p:tnLst>
          </p:tmpl>
        </p:tmplLst>
      </p:bldP>
      <p:bldP spid="14" grpId="0">
        <p:tmplLst>
          <p:tmpl>
            <p:tnLst>
              <p:par>
                <p:cTn presetID="10" presetClass="entr" presetSubtype="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1_List-Content-and-Column">
    <p:bg>
      <p:bgPr>
        <a:solidFill>
          <a:srgbClr val="0078D7"/>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76445" y="6444734"/>
            <a:ext cx="206787" cy="184666"/>
          </a:xfrm>
        </p:spPr>
        <p:txBody>
          <a:bodyPr vert="horz" wrap="none" lIns="0" tIns="0" rIns="0" bIns="0" rtlCol="0" anchor="t" anchorCtr="0">
            <a:spAutoFit/>
          </a:bodyPr>
          <a:lstStyle>
            <a:lvl1pPr algn="ctr">
              <a:defRPr lang="en-US" spc="100" baseline="0" smtClean="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fld id="{B4851422-BAE3-410E-8BB1-43114A4BFDE6}" type="slidenum">
              <a:rPr lang="en-US" smtClean="0"/>
              <a:pPr/>
              <a:t>‹#›</a:t>
            </a:fld>
            <a:endParaRPr lang="en-US" dirty="0"/>
          </a:p>
        </p:txBody>
      </p:sp>
      <p:cxnSp>
        <p:nvCxnSpPr>
          <p:cNvPr id="12" name="Straight Connector 11"/>
          <p:cNvCxnSpPr/>
          <p:nvPr userDrawn="1"/>
        </p:nvCxnSpPr>
        <p:spPr>
          <a:xfrm flipV="1">
            <a:off x="609600" y="228600"/>
            <a:ext cx="0" cy="640080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0" y="6324600"/>
            <a:ext cx="609600" cy="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sp>
        <p:nvSpPr>
          <p:cNvPr id="9" name="Text Placeholder 4"/>
          <p:cNvSpPr>
            <a:spLocks noGrp="1"/>
          </p:cNvSpPr>
          <p:nvPr>
            <p:ph type="body" sz="quarter" idx="15" hasCustomPrompt="1"/>
          </p:nvPr>
        </p:nvSpPr>
        <p:spPr>
          <a:xfrm>
            <a:off x="762000" y="228600"/>
            <a:ext cx="2303516" cy="641201"/>
          </a:xfrm>
          <a:noFill/>
        </p:spPr>
        <p:txBody>
          <a:bodyPr wrap="none" lIns="0" tIns="0" rIns="0" bIns="0" rtlCol="0">
            <a:spAutoFit/>
          </a:bodyPr>
          <a:lstStyle>
            <a:lvl1pPr marL="0" indent="0">
              <a:buFont typeface="Arial" panose="020B0604020202020204" pitchFamily="34" charset="0"/>
              <a:buNone/>
              <a:defRPr lang="en-US" sz="4800" spc="-100" smtClean="0">
                <a:solidFill>
                  <a:srgbClr val="E6E6E6"/>
                </a:solidFill>
                <a:latin typeface="Segoe UI Light" panose="020B0502040204020203" pitchFamily="34" charset="0"/>
                <a:cs typeface="Segoe UI Light" panose="020B0502040204020203" pitchFamily="34" charset="0"/>
              </a:defRPr>
            </a:lvl1pPr>
            <a:lvl2pPr>
              <a:defRPr lang="en-US" sz="1800" smtClean="0"/>
            </a:lvl2pPr>
            <a:lvl3pPr>
              <a:defRPr lang="en-US" sz="1800" smtClean="0"/>
            </a:lvl3pPr>
            <a:lvl4pPr>
              <a:defRPr lang="en-US" smtClean="0"/>
            </a:lvl4pPr>
            <a:lvl5pPr>
              <a:defRPr lang="en-US"/>
            </a:lvl5pPr>
          </a:lstStyle>
          <a:p>
            <a:pPr marL="0" lvl="0">
              <a:lnSpc>
                <a:spcPts val="5000"/>
              </a:lnSpc>
            </a:pPr>
            <a:r>
              <a:rPr lang="en-US" dirty="0" smtClean="0"/>
              <a:t>Slide Title</a:t>
            </a:r>
          </a:p>
        </p:txBody>
      </p:sp>
      <p:cxnSp>
        <p:nvCxnSpPr>
          <p:cNvPr id="13" name="Straight Connector 12"/>
          <p:cNvCxnSpPr/>
          <p:nvPr userDrawn="1"/>
        </p:nvCxnSpPr>
        <p:spPr>
          <a:xfrm>
            <a:off x="762000" y="990600"/>
            <a:ext cx="10668000" cy="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sp>
        <p:nvSpPr>
          <p:cNvPr id="11" name="Text Placeholder 12"/>
          <p:cNvSpPr>
            <a:spLocks noGrp="1"/>
          </p:cNvSpPr>
          <p:nvPr>
            <p:ph type="body" sz="quarter" idx="14" hasCustomPrompt="1"/>
          </p:nvPr>
        </p:nvSpPr>
        <p:spPr>
          <a:xfrm>
            <a:off x="55399" y="4862546"/>
            <a:ext cx="424732" cy="1309654"/>
          </a:xfrm>
        </p:spPr>
        <p:txBody>
          <a:bodyPr vert="vert270" wrap="none" lIns="91440" tIns="0" rIns="0" bIns="0" rtlCol="0" anchor="ctr">
            <a:spAutoFit/>
          </a:bodyPr>
          <a:lstStyle>
            <a:lvl1pPr marL="228600" indent="-228600">
              <a:buNone/>
              <a:defRPr lang="en-US" sz="2400" b="0" baseline="0" smtClean="0">
                <a:solidFill>
                  <a:srgbClr val="E6E6E6">
                    <a:alpha val="76000"/>
                  </a:srgbClr>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mtClean="0"/>
            </a:lvl2pPr>
            <a:lvl3pPr>
              <a:defRPr lang="en-US" smtClean="0"/>
            </a:lvl3pPr>
            <a:lvl4pPr>
              <a:defRPr lang="en-US" smtClean="0"/>
            </a:lvl4pPr>
            <a:lvl5pPr>
              <a:defRPr lang="en-US"/>
            </a:lvl5pPr>
          </a:lstStyle>
          <a:p>
            <a:r>
              <a:rPr lang="en-US" dirty="0" smtClean="0"/>
              <a:t>Hero Title</a:t>
            </a:r>
            <a:endParaRPr lang="en-US" dirty="0"/>
          </a:p>
        </p:txBody>
      </p:sp>
      <p:sp>
        <p:nvSpPr>
          <p:cNvPr id="15" name="Title 1"/>
          <p:cNvSpPr>
            <a:spLocks noGrp="1"/>
          </p:cNvSpPr>
          <p:nvPr>
            <p:ph type="title" hasCustomPrompt="1"/>
          </p:nvPr>
        </p:nvSpPr>
        <p:spPr>
          <a:xfrm>
            <a:off x="152400" y="3014396"/>
            <a:ext cx="332399" cy="1176604"/>
          </a:xfrm>
        </p:spPr>
        <p:txBody>
          <a:bodyPr vert="vert270" wrap="none" lIns="0" tIns="0" rIns="0" bIns="0">
            <a:spAutoFit/>
          </a:bodyPr>
          <a:lstStyle>
            <a:lvl1pPr>
              <a:defRPr sz="24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1pPr>
          </a:lstStyle>
          <a:p>
            <a:r>
              <a:rPr lang="en-US" dirty="0" smtClean="0"/>
              <a:t>Sub Title</a:t>
            </a:r>
            <a:endParaRPr lang="en-US" dirty="0"/>
          </a:p>
        </p:txBody>
      </p:sp>
      <p:cxnSp>
        <p:nvCxnSpPr>
          <p:cNvPr id="24" name="Straight Connector 23"/>
          <p:cNvCxnSpPr/>
          <p:nvPr userDrawn="1"/>
        </p:nvCxnSpPr>
        <p:spPr>
          <a:xfrm flipV="1">
            <a:off x="11582400" y="228600"/>
            <a:ext cx="0" cy="640080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sp>
        <p:nvSpPr>
          <p:cNvPr id="25" name="Title 14"/>
          <p:cNvSpPr txBox="1">
            <a:spLocks/>
          </p:cNvSpPr>
          <p:nvPr userDrawn="1"/>
        </p:nvSpPr>
        <p:spPr>
          <a:xfrm>
            <a:off x="11582400" y="228600"/>
            <a:ext cx="443198" cy="2006960"/>
          </a:xfrm>
          <a:prstGeom prst="rect">
            <a:avLst/>
          </a:prstGeom>
        </p:spPr>
        <p:txBody>
          <a:bodyPr vert="vert" wrap="none" lIns="0" tIns="0" rIns="0" bIns="0" rtlCol="0" anchor="ctr">
            <a:spAutoFit/>
          </a:bodyPr>
          <a:lstStyle>
            <a:lvl1pPr algn="l" defTabSz="914400" rtl="0" eaLnBrk="1" latinLnBrk="0" hangingPunct="1">
              <a:lnSpc>
                <a:spcPct val="90000"/>
              </a:lnSpc>
              <a:spcBef>
                <a:spcPct val="0"/>
              </a:spcBef>
              <a:buNone/>
              <a:defRPr lang="en-US" sz="2400" b="0" kern="12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1pPr>
          </a:lstStyle>
          <a:p>
            <a:pPr algn="l">
              <a:spcBef>
                <a:spcPts val="1000"/>
              </a:spcBef>
              <a:buFont typeface="Arial" panose="020B0604020202020204" pitchFamily="34" charset="0"/>
              <a:buNone/>
            </a:pPr>
            <a:r>
              <a:rPr lang="en-US" sz="3200" dirty="0" smtClean="0">
                <a:solidFill>
                  <a:srgbClr val="E6E6E6">
                    <a:alpha val="76000"/>
                  </a:srgbClr>
                </a:solidFill>
              </a:rPr>
              <a:t>PROJECTS</a:t>
            </a:r>
            <a:endParaRPr lang="en-US" sz="3200" dirty="0">
              <a:solidFill>
                <a:srgbClr val="E6E6E6">
                  <a:alpha val="76000"/>
                </a:srgbClr>
              </a:solidFill>
            </a:endParaRPr>
          </a:p>
        </p:txBody>
      </p:sp>
      <p:sp>
        <p:nvSpPr>
          <p:cNvPr id="26" name="Text Placeholder 10"/>
          <p:cNvSpPr>
            <a:spLocks noGrp="1"/>
          </p:cNvSpPr>
          <p:nvPr>
            <p:ph type="body" sz="quarter" idx="13"/>
          </p:nvPr>
        </p:nvSpPr>
        <p:spPr>
          <a:xfrm>
            <a:off x="761899" y="1143000"/>
            <a:ext cx="5943701" cy="5486400"/>
          </a:xfrm>
        </p:spPr>
        <p:txBody>
          <a:bodyPr vert="horz" lIns="91440" tIns="45720" rIns="91440" bIns="45720" rtlCol="0">
            <a:normAutofit/>
          </a:bodyPr>
          <a:lstStyle>
            <a:lvl1pPr>
              <a:defRPr lang="en-US" sz="2400" dirty="0" smtClean="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z="2000" dirty="0" smtClean="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2pPr>
            <a:lvl3pPr>
              <a:defRPr lang="en-US" sz="1800" dirty="0" smtClean="0">
                <a:solidFill>
                  <a:srgbClr val="E6E6E6"/>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stStyle>
          <a:p>
            <a:pPr marL="347663" lvl="0" indent="-347663">
              <a:lnSpc>
                <a:spcPts val="2800"/>
              </a:lnSpc>
              <a:spcAft>
                <a:spcPts val="1000"/>
              </a:spcAft>
              <a:buSzPct val="80000"/>
              <a:buFont typeface="Courier New" panose="02070309020205020404" pitchFamily="49" charset="0"/>
              <a:buChar char="o"/>
            </a:pPr>
            <a:r>
              <a:rPr lang="en-US" dirty="0" smtClean="0"/>
              <a:t>Click to edit Master text styles</a:t>
            </a:r>
          </a:p>
          <a:p>
            <a:pPr marL="623888" lvl="1" indent="-276225">
              <a:lnSpc>
                <a:spcPts val="2200"/>
              </a:lnSpc>
              <a:spcBef>
                <a:spcPts val="0"/>
              </a:spcBef>
              <a:spcAft>
                <a:spcPts val="800"/>
              </a:spcAft>
            </a:pPr>
            <a:r>
              <a:rPr lang="en-US" dirty="0" smtClean="0"/>
              <a:t>Second level</a:t>
            </a:r>
          </a:p>
          <a:p>
            <a:pPr marL="914400" lvl="2" indent="-290513">
              <a:lnSpc>
                <a:spcPts val="2000"/>
              </a:lnSpc>
              <a:spcBef>
                <a:spcPts val="0"/>
              </a:spcBef>
              <a:spcAft>
                <a:spcPts val="1000"/>
              </a:spcAft>
            </a:pPr>
            <a:r>
              <a:rPr lang="en-US" dirty="0" smtClean="0"/>
              <a:t>Third level</a:t>
            </a:r>
          </a:p>
        </p:txBody>
      </p:sp>
    </p:spTree>
    <p:extLst>
      <p:ext uri="{BB962C8B-B14F-4D97-AF65-F5344CB8AC3E}">
        <p14:creationId xmlns:p14="http://schemas.microsoft.com/office/powerpoint/2010/main" val="3862022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upRight)">
                                      <p:cBhvr>
                                        <p:cTn id="7" dur="300"/>
                                        <p:tgtEl>
                                          <p:spTgt spid="12"/>
                                        </p:tgtEl>
                                      </p:cBhvr>
                                    </p:animEffect>
                                  </p:childTnLst>
                                </p:cTn>
                              </p:par>
                              <p:par>
                                <p:cTn id="8" presetID="18" presetClass="entr" presetSubtype="12"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strips(downLeft)">
                                      <p:cBhvr>
                                        <p:cTn id="10" dur="300"/>
                                        <p:tgtEl>
                                          <p:spTgt spid="24"/>
                                        </p:tgtEl>
                                      </p:cBhvr>
                                    </p:animEffect>
                                  </p:childTnLst>
                                </p:cTn>
                              </p:par>
                              <p:par>
                                <p:cTn id="11" presetID="18" presetClass="entr" presetSubtype="12"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strips(downLeft)">
                                      <p:cBhvr>
                                        <p:cTn id="13" dur="300"/>
                                        <p:tgtEl>
                                          <p:spTgt spid="14"/>
                                        </p:tgtEl>
                                      </p:cBhvr>
                                    </p:animEffect>
                                  </p:childTnLst>
                                </p:cTn>
                              </p:par>
                            </p:childTnLst>
                          </p:cTn>
                        </p:par>
                        <p:par>
                          <p:cTn id="14" fill="hold">
                            <p:stCondLst>
                              <p:cond delay="3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300"/>
                                        <p:tgtEl>
                                          <p:spTgt spid="10"/>
                                        </p:tgtEl>
                                      </p:cBhvr>
                                    </p:animEffect>
                                  </p:childTnLst>
                                </p:cTn>
                              </p:par>
                            </p:childTnLst>
                          </p:cTn>
                        </p:par>
                        <p:par>
                          <p:cTn id="18" fill="hold">
                            <p:stCondLst>
                              <p:cond delay="600"/>
                            </p:stCondLst>
                            <p:childTnLst>
                              <p:par>
                                <p:cTn id="19" presetID="22" presetClass="entr" presetSubtype="4" fill="hold" grpId="0" nodeType="after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wipe(down)">
                                      <p:cBhvr>
                                        <p:cTn id="21" dur="300"/>
                                        <p:tgtEl>
                                          <p:spTgt spid="11">
                                            <p:txEl>
                                              <p:pRg st="0" end="0"/>
                                            </p:txEl>
                                          </p:spTgt>
                                        </p:tgtEl>
                                      </p:cBhvr>
                                    </p:animEffect>
                                  </p:childTnLst>
                                </p:cTn>
                              </p:par>
                            </p:childTnLst>
                          </p:cTn>
                        </p:par>
                        <p:par>
                          <p:cTn id="22" fill="hold">
                            <p:stCondLst>
                              <p:cond delay="900"/>
                            </p:stCondLst>
                            <p:childTnLst>
                              <p:par>
                                <p:cTn id="23" presetID="22" presetClass="entr" presetSubtype="1"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up)">
                                      <p:cBhvr>
                                        <p:cTn id="25" dur="300"/>
                                        <p:tgtEl>
                                          <p:spTgt spid="25"/>
                                        </p:tgtEl>
                                      </p:cBhvr>
                                    </p:animEffect>
                                  </p:childTnLst>
                                </p:cTn>
                              </p:par>
                            </p:childTnLst>
                          </p:cTn>
                        </p:par>
                        <p:par>
                          <p:cTn id="26" fill="hold">
                            <p:stCondLst>
                              <p:cond delay="1200"/>
                            </p:stCondLst>
                            <p:childTnLst>
                              <p:par>
                                <p:cTn id="27" presetID="10"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3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fade">
                                      <p:cBhvr>
                                        <p:cTn id="34" dur="300"/>
                                        <p:tgtEl>
                                          <p:spTgt spid="9">
                                            <p:txEl>
                                              <p:pRg st="0" end="0"/>
                                            </p:txEl>
                                          </p:spTgt>
                                        </p:tgtEl>
                                      </p:cBhvr>
                                    </p:animEffect>
                                  </p:childTnLst>
                                </p:cTn>
                              </p:par>
                            </p:childTnLst>
                          </p:cTn>
                        </p:par>
                        <p:par>
                          <p:cTn id="35" fill="hold">
                            <p:stCondLst>
                              <p:cond delay="300"/>
                            </p:stCondLst>
                            <p:childTnLst>
                              <p:par>
                                <p:cTn id="36" presetID="18" presetClass="entr" presetSubtype="3"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strips(upRight)">
                                      <p:cBhvr>
                                        <p:cTn id="38" dur="300"/>
                                        <p:tgtEl>
                                          <p:spTgt spid="13"/>
                                        </p:tgtEl>
                                      </p:cBhvr>
                                    </p:animEffect>
                                  </p:childTnLst>
                                </p:cTn>
                              </p:par>
                            </p:childTnLst>
                          </p:cTn>
                        </p:par>
                        <p:par>
                          <p:cTn id="39" fill="hold">
                            <p:stCondLst>
                              <p:cond delay="900"/>
                            </p:stCondLst>
                            <p:childTnLst>
                              <p:par>
                                <p:cTn id="40" presetID="10" presetClass="entr" presetSubtype="0" fill="hold" grpId="0" nodeType="afterEffect">
                                  <p:stCondLst>
                                    <p:cond delay="0"/>
                                  </p:stCondLst>
                                  <p:iterate type="wd">
                                    <p:tmPct val="10000"/>
                                  </p:iterate>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300"/>
                        <p:tgtEl>
                          <p:spTgt spid="9"/>
                        </p:tgtEl>
                      </p:cBhvr>
                    </p:animEffect>
                  </p:childTnLst>
                </p:cTn>
              </p:par>
            </p:tnLst>
          </p:tmpl>
        </p:tmplLst>
      </p:bldP>
      <p:bldP spid="11" grpId="0" build="p">
        <p:tmplLst>
          <p:tmpl lvl="1">
            <p:tnLst>
              <p:par>
                <p:cTn presetID="22" presetClass="entr" presetSubtype="4"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down)">
                      <p:cBhvr>
                        <p:cTn dur="300"/>
                        <p:tgtEl>
                          <p:spTgt spid="11"/>
                        </p:tgtEl>
                      </p:cBhvr>
                    </p:animEffect>
                  </p:childTnLst>
                </p:cTn>
              </p:par>
            </p:tnLst>
          </p:tmpl>
        </p:tmplLst>
      </p:bldP>
      <p:bldP spid="15" grpId="0"/>
      <p:bldP spid="25" grpId="0"/>
      <p:bldP spid="26" grpId="0">
        <p:tmplLst>
          <p:tmpl>
            <p:tnLst>
              <p:par>
                <p:cTn presetID="10" presetClass="entr" presetSubtype="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1_Blank-with-Title">
    <p:bg>
      <p:bgPr>
        <a:solidFill>
          <a:srgbClr val="0078D7"/>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76445" y="6444734"/>
            <a:ext cx="206787" cy="184666"/>
          </a:xfrm>
        </p:spPr>
        <p:txBody>
          <a:bodyPr vert="horz" wrap="none" lIns="0" tIns="0" rIns="0" bIns="0" rtlCol="0" anchor="t" anchorCtr="0">
            <a:spAutoFit/>
          </a:bodyPr>
          <a:lstStyle>
            <a:lvl1pPr algn="ctr">
              <a:defRPr lang="en-US" spc="100" baseline="0" smtClean="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fld id="{B4851422-BAE3-410E-8BB1-43114A4BFDE6}" type="slidenum">
              <a:rPr lang="en-US" smtClean="0"/>
              <a:pPr/>
              <a:t>‹#›</a:t>
            </a:fld>
            <a:endParaRPr lang="en-US" dirty="0"/>
          </a:p>
        </p:txBody>
      </p:sp>
      <p:cxnSp>
        <p:nvCxnSpPr>
          <p:cNvPr id="9" name="Straight Connector 8"/>
          <p:cNvCxnSpPr/>
          <p:nvPr userDrawn="1"/>
        </p:nvCxnSpPr>
        <p:spPr>
          <a:xfrm flipV="1">
            <a:off x="609600" y="228600"/>
            <a:ext cx="0" cy="640080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0" y="6324600"/>
            <a:ext cx="609600" cy="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4" hasCustomPrompt="1"/>
          </p:nvPr>
        </p:nvSpPr>
        <p:spPr>
          <a:xfrm>
            <a:off x="55399" y="4862546"/>
            <a:ext cx="424732" cy="1309654"/>
          </a:xfrm>
        </p:spPr>
        <p:txBody>
          <a:bodyPr vert="vert270" wrap="none" lIns="91440" tIns="0" rIns="0" bIns="0" rtlCol="0" anchor="ctr">
            <a:spAutoFit/>
          </a:bodyPr>
          <a:lstStyle>
            <a:lvl1pPr marL="228600" indent="-228600">
              <a:buNone/>
              <a:defRPr lang="en-US" sz="2400" b="0" baseline="0" smtClean="0">
                <a:solidFill>
                  <a:srgbClr val="E6E6E6">
                    <a:alpha val="76000"/>
                  </a:srgbClr>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mtClean="0"/>
            </a:lvl2pPr>
            <a:lvl3pPr>
              <a:defRPr lang="en-US" smtClean="0"/>
            </a:lvl3pPr>
            <a:lvl4pPr>
              <a:defRPr lang="en-US" smtClean="0"/>
            </a:lvl4pPr>
            <a:lvl5pPr>
              <a:defRPr lang="en-US"/>
            </a:lvl5pPr>
          </a:lstStyle>
          <a:p>
            <a:r>
              <a:rPr lang="en-US" dirty="0" smtClean="0"/>
              <a:t>Hero Title</a:t>
            </a:r>
            <a:endParaRPr lang="en-US" dirty="0"/>
          </a:p>
        </p:txBody>
      </p:sp>
      <p:sp>
        <p:nvSpPr>
          <p:cNvPr id="2" name="Title 1"/>
          <p:cNvSpPr>
            <a:spLocks noGrp="1"/>
          </p:cNvSpPr>
          <p:nvPr>
            <p:ph type="title" hasCustomPrompt="1"/>
          </p:nvPr>
        </p:nvSpPr>
        <p:spPr>
          <a:xfrm>
            <a:off x="152400" y="3014396"/>
            <a:ext cx="332399" cy="1176604"/>
          </a:xfrm>
        </p:spPr>
        <p:txBody>
          <a:bodyPr vert="vert270" wrap="none" lIns="0" tIns="0" rIns="0" bIns="0">
            <a:spAutoFit/>
          </a:bodyPr>
          <a:lstStyle>
            <a:lvl1pPr>
              <a:defRPr sz="24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1pPr>
          </a:lstStyle>
          <a:p>
            <a:r>
              <a:rPr lang="en-US" dirty="0" smtClean="0"/>
              <a:t>Sub Title</a:t>
            </a:r>
            <a:endParaRPr lang="en-US" dirty="0"/>
          </a:p>
        </p:txBody>
      </p:sp>
      <p:sp>
        <p:nvSpPr>
          <p:cNvPr id="5" name="Text Placeholder 4"/>
          <p:cNvSpPr>
            <a:spLocks noGrp="1"/>
          </p:cNvSpPr>
          <p:nvPr>
            <p:ph type="body" sz="quarter" idx="15" hasCustomPrompt="1"/>
          </p:nvPr>
        </p:nvSpPr>
        <p:spPr>
          <a:xfrm>
            <a:off x="762000" y="228600"/>
            <a:ext cx="2303516" cy="641201"/>
          </a:xfrm>
          <a:noFill/>
        </p:spPr>
        <p:txBody>
          <a:bodyPr wrap="none" lIns="0" tIns="0" rIns="0" bIns="0" rtlCol="0">
            <a:spAutoFit/>
          </a:bodyPr>
          <a:lstStyle>
            <a:lvl1pPr marL="0" indent="0">
              <a:buFont typeface="Arial" panose="020B0604020202020204" pitchFamily="34" charset="0"/>
              <a:buNone/>
              <a:defRPr lang="en-US" sz="4800" spc="-100" smtClean="0">
                <a:solidFill>
                  <a:srgbClr val="E6E6E6"/>
                </a:solidFill>
                <a:latin typeface="Segoe UI Light" panose="020B0502040204020203" pitchFamily="34" charset="0"/>
                <a:cs typeface="Segoe UI Light" panose="020B0502040204020203" pitchFamily="34" charset="0"/>
              </a:defRPr>
            </a:lvl1pPr>
            <a:lvl2pPr>
              <a:defRPr lang="en-US" sz="1800" smtClean="0"/>
            </a:lvl2pPr>
            <a:lvl3pPr>
              <a:defRPr lang="en-US" sz="1800" smtClean="0"/>
            </a:lvl3pPr>
            <a:lvl4pPr>
              <a:defRPr lang="en-US" smtClean="0"/>
            </a:lvl4pPr>
            <a:lvl5pPr>
              <a:defRPr lang="en-US"/>
            </a:lvl5pPr>
          </a:lstStyle>
          <a:p>
            <a:pPr marL="0" lvl="0">
              <a:lnSpc>
                <a:spcPts val="5000"/>
              </a:lnSpc>
            </a:pPr>
            <a:r>
              <a:rPr lang="en-US" dirty="0" smtClean="0"/>
              <a:t>Slide Title</a:t>
            </a:r>
          </a:p>
        </p:txBody>
      </p:sp>
      <p:cxnSp>
        <p:nvCxnSpPr>
          <p:cNvPr id="15" name="Straight Connector 14"/>
          <p:cNvCxnSpPr/>
          <p:nvPr userDrawn="1"/>
        </p:nvCxnSpPr>
        <p:spPr>
          <a:xfrm>
            <a:off x="762000" y="990600"/>
            <a:ext cx="11125200" cy="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223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upRight)">
                                      <p:cBhvr>
                                        <p:cTn id="7" dur="300"/>
                                        <p:tgtEl>
                                          <p:spTgt spid="9"/>
                                        </p:tgtEl>
                                      </p:cBhvr>
                                    </p:animEffect>
                                  </p:childTnLst>
                                </p:cTn>
                              </p:par>
                              <p:par>
                                <p:cTn id="8" presetID="18" presetClass="entr" presetSubtype="12"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strips(downLeft)">
                                      <p:cBhvr>
                                        <p:cTn id="10" dur="300"/>
                                        <p:tgtEl>
                                          <p:spTgt spid="18"/>
                                        </p:tgtEl>
                                      </p:cBhvr>
                                    </p:animEffect>
                                  </p:childTnLst>
                                </p:cTn>
                              </p:par>
                            </p:childTnLst>
                          </p:cTn>
                        </p:par>
                        <p:par>
                          <p:cTn id="11" fill="hold">
                            <p:stCondLst>
                              <p:cond delay="3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300"/>
                                        <p:tgtEl>
                                          <p:spTgt spid="6"/>
                                        </p:tgtEl>
                                      </p:cBhvr>
                                    </p:animEffect>
                                  </p:childTnLst>
                                </p:cTn>
                              </p:par>
                            </p:childTnLst>
                          </p:cTn>
                        </p:par>
                        <p:par>
                          <p:cTn id="15" fill="hold">
                            <p:stCondLst>
                              <p:cond delay="600"/>
                            </p:stCondLst>
                            <p:childTnLst>
                              <p:par>
                                <p:cTn id="16" presetID="22" presetClass="entr" presetSubtype="4" fill="hold" grpId="0" nodeType="after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down)">
                                      <p:cBhvr>
                                        <p:cTn id="18" dur="300"/>
                                        <p:tgtEl>
                                          <p:spTgt spid="13">
                                            <p:txEl>
                                              <p:pRg st="0" end="0"/>
                                            </p:txEl>
                                          </p:spTgt>
                                        </p:tgtEl>
                                      </p:cBhvr>
                                    </p:animEffect>
                                  </p:childTnLst>
                                </p:cTn>
                              </p:par>
                            </p:childTnLst>
                          </p:cTn>
                        </p:par>
                        <p:par>
                          <p:cTn id="19" fill="hold">
                            <p:stCondLst>
                              <p:cond delay="900"/>
                            </p:stCondLst>
                            <p:childTnLst>
                              <p:par>
                                <p:cTn id="20" presetID="10"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3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300"/>
                                        <p:tgtEl>
                                          <p:spTgt spid="5">
                                            <p:txEl>
                                              <p:pRg st="0" end="0"/>
                                            </p:txEl>
                                          </p:spTgt>
                                        </p:tgtEl>
                                      </p:cBhvr>
                                    </p:animEffect>
                                  </p:childTnLst>
                                </p:cTn>
                              </p:par>
                            </p:childTnLst>
                          </p:cTn>
                        </p:par>
                        <p:par>
                          <p:cTn id="28" fill="hold">
                            <p:stCondLst>
                              <p:cond delay="300"/>
                            </p:stCondLst>
                            <p:childTnLst>
                              <p:par>
                                <p:cTn id="29" presetID="18" presetClass="entr" presetSubtype="3"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strips(upRight)">
                                      <p:cBhvr>
                                        <p:cTn id="31"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build="p">
        <p:tmplLst>
          <p:tmpl lvl="1">
            <p:tnLst>
              <p:par>
                <p:cTn presetID="22" presetClass="entr" presetSubtype="4" fill="hold" nodeType="afterEffect" nodePh="1">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down)">
                      <p:cBhvr>
                        <p:cTn dur="300"/>
                        <p:tgtEl>
                          <p:spTgt spid="13"/>
                        </p:tgtEl>
                      </p:cBhvr>
                    </p:animEffect>
                  </p:childTnLst>
                </p:cTn>
              </p:par>
            </p:tnLst>
          </p:tmpl>
        </p:tmplLst>
      </p:bldP>
      <p:bldP spid="2" grpId="0"/>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300"/>
                        <p:tgtEl>
                          <p:spTgt spid="5"/>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1_Blank-without-Title">
    <p:bg>
      <p:bgPr>
        <a:solidFill>
          <a:srgbClr val="0078D7"/>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76445" y="6444734"/>
            <a:ext cx="206787" cy="184666"/>
          </a:xfrm>
        </p:spPr>
        <p:txBody>
          <a:bodyPr vert="horz" wrap="none" lIns="0" tIns="0" rIns="0" bIns="0" rtlCol="0" anchor="t" anchorCtr="0">
            <a:spAutoFit/>
          </a:bodyPr>
          <a:lstStyle>
            <a:lvl1pPr algn="ctr">
              <a:defRPr lang="en-US" spc="100" baseline="0" smtClean="0">
                <a:solidFill>
                  <a:srgbClr val="E6E6E6"/>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fld id="{B4851422-BAE3-410E-8BB1-43114A4BFDE6}" type="slidenum">
              <a:rPr lang="en-US" smtClean="0"/>
              <a:pPr/>
              <a:t>‹#›</a:t>
            </a:fld>
            <a:endParaRPr lang="en-US" dirty="0"/>
          </a:p>
        </p:txBody>
      </p:sp>
      <p:cxnSp>
        <p:nvCxnSpPr>
          <p:cNvPr id="9" name="Straight Connector 8"/>
          <p:cNvCxnSpPr/>
          <p:nvPr userDrawn="1"/>
        </p:nvCxnSpPr>
        <p:spPr>
          <a:xfrm flipV="1">
            <a:off x="609600" y="228600"/>
            <a:ext cx="0" cy="640080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0" y="6324600"/>
            <a:ext cx="609600" cy="0"/>
          </a:xfrm>
          <a:prstGeom prst="line">
            <a:avLst/>
          </a:prstGeom>
          <a:ln w="12700">
            <a:solidFill>
              <a:srgbClr val="E6E6E6">
                <a:alpha val="52000"/>
              </a:srgbClr>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4" hasCustomPrompt="1"/>
          </p:nvPr>
        </p:nvSpPr>
        <p:spPr>
          <a:xfrm>
            <a:off x="55399" y="4862546"/>
            <a:ext cx="424732" cy="1309654"/>
          </a:xfrm>
        </p:spPr>
        <p:txBody>
          <a:bodyPr vert="vert270" wrap="none" lIns="91440" tIns="0" rIns="0" bIns="0" rtlCol="0" anchor="ctr">
            <a:spAutoFit/>
          </a:bodyPr>
          <a:lstStyle>
            <a:lvl1pPr marL="228600" indent="-228600">
              <a:buNone/>
              <a:defRPr lang="en-US" sz="2400" b="0" baseline="0" smtClean="0">
                <a:solidFill>
                  <a:srgbClr val="E6E6E6">
                    <a:alpha val="76000"/>
                  </a:srgbClr>
                </a:solidFill>
                <a:latin typeface="Roboto Light" panose="02000000000000000000" pitchFamily="2" charset="0"/>
                <a:ea typeface="Roboto Light" panose="02000000000000000000" pitchFamily="2" charset="0"/>
                <a:cs typeface="Roboto Light" panose="02000000000000000000" pitchFamily="2" charset="0"/>
              </a:defRPr>
            </a:lvl1pPr>
            <a:lvl2pPr>
              <a:defRPr lang="en-US" smtClean="0"/>
            </a:lvl2pPr>
            <a:lvl3pPr>
              <a:defRPr lang="en-US" smtClean="0"/>
            </a:lvl3pPr>
            <a:lvl4pPr>
              <a:defRPr lang="en-US" smtClean="0"/>
            </a:lvl4pPr>
            <a:lvl5pPr>
              <a:defRPr lang="en-US"/>
            </a:lvl5pPr>
          </a:lstStyle>
          <a:p>
            <a:r>
              <a:rPr lang="en-US" dirty="0" smtClean="0"/>
              <a:t>Hero Title</a:t>
            </a:r>
            <a:endParaRPr lang="en-US" dirty="0"/>
          </a:p>
        </p:txBody>
      </p:sp>
      <p:sp>
        <p:nvSpPr>
          <p:cNvPr id="2" name="Title 1"/>
          <p:cNvSpPr>
            <a:spLocks noGrp="1"/>
          </p:cNvSpPr>
          <p:nvPr>
            <p:ph type="title" hasCustomPrompt="1"/>
          </p:nvPr>
        </p:nvSpPr>
        <p:spPr>
          <a:xfrm>
            <a:off x="152400" y="3014396"/>
            <a:ext cx="332399" cy="1176604"/>
          </a:xfrm>
        </p:spPr>
        <p:txBody>
          <a:bodyPr vert="vert270" wrap="none" lIns="0" tIns="0" rIns="0" bIns="0">
            <a:spAutoFit/>
          </a:bodyPr>
          <a:lstStyle>
            <a:lvl1pPr>
              <a:defRPr sz="2400">
                <a:solidFill>
                  <a:srgbClr val="E6E6E6"/>
                </a:solidFill>
                <a:latin typeface="Roboto Light" panose="02000000000000000000" pitchFamily="2" charset="0"/>
                <a:ea typeface="Roboto Light" panose="02000000000000000000" pitchFamily="2" charset="0"/>
                <a:cs typeface="Roboto Light" panose="02000000000000000000" pitchFamily="2" charset="0"/>
              </a:defRPr>
            </a:lvl1pPr>
          </a:lstStyle>
          <a:p>
            <a:r>
              <a:rPr lang="en-US" dirty="0" smtClean="0"/>
              <a:t>Sub Title</a:t>
            </a:r>
            <a:endParaRPr lang="en-US" dirty="0"/>
          </a:p>
        </p:txBody>
      </p:sp>
    </p:spTree>
    <p:extLst>
      <p:ext uri="{BB962C8B-B14F-4D97-AF65-F5344CB8AC3E}">
        <p14:creationId xmlns:p14="http://schemas.microsoft.com/office/powerpoint/2010/main" val="3125865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upRight)">
                                      <p:cBhvr>
                                        <p:cTn id="7" dur="300"/>
                                        <p:tgtEl>
                                          <p:spTgt spid="9"/>
                                        </p:tgtEl>
                                      </p:cBhvr>
                                    </p:animEffect>
                                  </p:childTnLst>
                                </p:cTn>
                              </p:par>
                              <p:par>
                                <p:cTn id="8" presetID="18" presetClass="entr" presetSubtype="12"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strips(downLeft)">
                                      <p:cBhvr>
                                        <p:cTn id="10" dur="300"/>
                                        <p:tgtEl>
                                          <p:spTgt spid="18"/>
                                        </p:tgtEl>
                                      </p:cBhvr>
                                    </p:animEffect>
                                  </p:childTnLst>
                                </p:cTn>
                              </p:par>
                            </p:childTnLst>
                          </p:cTn>
                        </p:par>
                        <p:par>
                          <p:cTn id="11" fill="hold">
                            <p:stCondLst>
                              <p:cond delay="3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300"/>
                                        <p:tgtEl>
                                          <p:spTgt spid="6"/>
                                        </p:tgtEl>
                                      </p:cBhvr>
                                    </p:animEffect>
                                  </p:childTnLst>
                                </p:cTn>
                              </p:par>
                            </p:childTnLst>
                          </p:cTn>
                        </p:par>
                        <p:par>
                          <p:cTn id="15" fill="hold">
                            <p:stCondLst>
                              <p:cond delay="600"/>
                            </p:stCondLst>
                            <p:childTnLst>
                              <p:par>
                                <p:cTn id="16" presetID="22" presetClass="entr" presetSubtype="4" fill="hold" grpId="0" nodeType="after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down)">
                                      <p:cBhvr>
                                        <p:cTn id="18" dur="300"/>
                                        <p:tgtEl>
                                          <p:spTgt spid="13">
                                            <p:txEl>
                                              <p:pRg st="0" end="0"/>
                                            </p:txEl>
                                          </p:spTgt>
                                        </p:tgtEl>
                                      </p:cBhvr>
                                    </p:animEffect>
                                  </p:childTnLst>
                                </p:cTn>
                              </p:par>
                            </p:childTnLst>
                          </p:cTn>
                        </p:par>
                        <p:par>
                          <p:cTn id="19" fill="hold">
                            <p:stCondLst>
                              <p:cond delay="900"/>
                            </p:stCondLst>
                            <p:childTnLst>
                              <p:par>
                                <p:cTn id="20" presetID="10"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build="p">
        <p:tmplLst>
          <p:tmpl lvl="1">
            <p:tnLst>
              <p:par>
                <p:cTn presetID="22" presetClass="entr" presetSubtype="4" fill="hold" nodeType="afterEffect" nodePh="1">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down)">
                      <p:cBhvr>
                        <p:cTn dur="300"/>
                        <p:tgtEl>
                          <p:spTgt spid="13"/>
                        </p:tgtEl>
                      </p:cBhvr>
                    </p:animEffect>
                  </p:childTnLst>
                </p:cTn>
              </p:par>
            </p:tnLst>
          </p:tmpl>
        </p:tmplLst>
      </p:bldP>
      <p:bldP spid="2"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D3AE3F-BEF7-4D8E-824D-E44B8DA41807}" type="datetime1">
              <a:rPr lang="en-US" smtClean="0"/>
              <a:t>11/26/2016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2015 Harman Connected Services. All rights reserved.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39D06-CA0E-4DCC-AF0C-DA9E99717F21}" type="slidenum">
              <a:rPr lang="en-US" smtClean="0"/>
              <a:t>‹#›</a:t>
            </a:fld>
            <a:endParaRPr lang="en-US"/>
          </a:p>
        </p:txBody>
      </p:sp>
    </p:spTree>
    <p:extLst>
      <p:ext uri="{BB962C8B-B14F-4D97-AF65-F5344CB8AC3E}">
        <p14:creationId xmlns:p14="http://schemas.microsoft.com/office/powerpoint/2010/main" val="276249529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49" r:id="rId3"/>
    <p:sldLayoutId id="2147483679" r:id="rId4"/>
    <p:sldLayoutId id="2147483662" r:id="rId5"/>
    <p:sldLayoutId id="2147483673" r:id="rId6"/>
    <p:sldLayoutId id="2147483703" r:id="rId7"/>
    <p:sldLayoutId id="2147483686" r:id="rId8"/>
    <p:sldLayoutId id="2147483702" r:id="rId9"/>
    <p:sldLayoutId id="2147483685" r:id="rId10"/>
    <p:sldLayoutId id="2147483695" r:id="rId11"/>
    <p:sldLayoutId id="2147483696" r:id="rId12"/>
    <p:sldLayoutId id="2147483697" r:id="rId13"/>
    <p:sldLayoutId id="2147483698" r:id="rId14"/>
    <p:sldLayoutId id="2147483700" r:id="rId15"/>
    <p:sldLayoutId id="2147483701" r:id="rId16"/>
    <p:sldLayoutId id="2147483699" r:id="rId17"/>
    <p:sldLayoutId id="2147483688" r:id="rId18"/>
    <p:sldLayoutId id="2147483689" r:id="rId19"/>
    <p:sldLayoutId id="2147483690" r:id="rId20"/>
    <p:sldLayoutId id="2147483692" r:id="rId21"/>
    <p:sldLayoutId id="2147483694" r:id="rId22"/>
    <p:sldLayoutId id="2147483693" r:id="rId23"/>
    <p:sldLayoutId id="2147483665" r:id="rId24"/>
    <p:sldLayoutId id="2147483680" r:id="rId25"/>
    <p:sldLayoutId id="2147483681" r:id="rId26"/>
    <p:sldLayoutId id="2147483682" r:id="rId27"/>
    <p:sldLayoutId id="2147483683" r:id="rId28"/>
    <p:sldLayoutId id="2147483684" r:id="rId29"/>
    <p:sldLayoutId id="2147483687" r:id="rId30"/>
    <p:sldLayoutId id="2147483667" r:id="rId31"/>
    <p:sldLayoutId id="2147483650" r:id="rId32"/>
    <p:sldLayoutId id="2147483652" r:id="rId33"/>
    <p:sldLayoutId id="2147483653" r:id="rId34"/>
    <p:sldLayoutId id="2147483656" r:id="rId35"/>
    <p:sldLayoutId id="2147483657" r:id="rId36"/>
    <p:sldLayoutId id="2147483658" r:id="rId37"/>
    <p:sldLayoutId id="2147483655" r:id="rId38"/>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2.png"/><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microsoft.com/office/2011/relationships/webextension" Target="../webextensions/webextension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 y="52755"/>
            <a:ext cx="11430000" cy="2157046"/>
          </a:xfrm>
        </p:spPr>
        <p:txBody>
          <a:bodyPr/>
          <a:lstStyle/>
          <a:p>
            <a:r>
              <a:rPr lang="en-US" dirty="0"/>
              <a:t>APPIUM </a:t>
            </a:r>
            <a:r>
              <a:rPr lang="en-US" dirty="0" smtClean="0"/>
              <a:t/>
            </a:r>
            <a:br>
              <a:rPr lang="en-US" dirty="0" smtClean="0"/>
            </a:br>
            <a:r>
              <a:rPr lang="en-US" sz="4800" dirty="0" smtClean="0"/>
              <a:t>– CROSS PLATFORM MOBILE AUTOMATION</a:t>
            </a:r>
            <a:endParaRPr lang="en-US" sz="4800" dirty="0"/>
          </a:p>
        </p:txBody>
      </p:sp>
      <p:sp>
        <p:nvSpPr>
          <p:cNvPr id="4" name="Title 2"/>
          <p:cNvSpPr txBox="1">
            <a:spLocks/>
          </p:cNvSpPr>
          <p:nvPr/>
        </p:nvSpPr>
        <p:spPr>
          <a:xfrm>
            <a:off x="5181600" y="5257800"/>
            <a:ext cx="6400800" cy="4124206"/>
          </a:xfrm>
          <a:prstGeom prst="rect">
            <a:avLst/>
          </a:prstGeom>
          <a:solidFill>
            <a:srgbClr val="DA3B01">
              <a:alpha val="76000"/>
            </a:srgbClr>
          </a:solidFill>
        </p:spPr>
        <p:txBody>
          <a:bodyPr vert="horz" wrap="square" lIns="182880" tIns="182880" rIns="182880" bIns="2377440" rtlCol="0" anchor="t" anchorCtr="0">
            <a:spAutoFit/>
          </a:bodyPr>
          <a:lstStyle>
            <a:lvl1pPr algn="l" defTabSz="914400" rtl="0" eaLnBrk="1" latinLnBrk="0" hangingPunct="1">
              <a:lnSpc>
                <a:spcPts val="6000"/>
              </a:lnSpc>
              <a:spcBef>
                <a:spcPct val="0"/>
              </a:spcBef>
              <a:buNone/>
              <a:defRPr sz="5600" kern="1200" spc="-100" baseline="0">
                <a:solidFill>
                  <a:srgbClr val="E6E6E6"/>
                </a:solidFill>
                <a:latin typeface="Segoe UI Light" panose="020B0502040204020203" pitchFamily="34" charset="0"/>
                <a:ea typeface="+mj-ea"/>
                <a:cs typeface="Segoe UI Light" panose="020B0502040204020203" pitchFamily="34" charset="0"/>
              </a:defRPr>
            </a:lvl1pPr>
          </a:lstStyle>
          <a:p>
            <a:r>
              <a:rPr lang="en-US" sz="4000" dirty="0" smtClean="0"/>
              <a:t>BY - HANUMANTHA REDDY </a:t>
            </a:r>
          </a:p>
          <a:p>
            <a:r>
              <a:rPr lang="en-US" sz="3200" dirty="0" smtClean="0"/>
              <a:t>WWW.CODEBYDEV.COM</a:t>
            </a:r>
            <a:endParaRPr lang="en-US" sz="3200" dirty="0"/>
          </a:p>
        </p:txBody>
      </p:sp>
    </p:spTree>
    <p:extLst>
      <p:ext uri="{BB962C8B-B14F-4D97-AF65-F5344CB8AC3E}">
        <p14:creationId xmlns:p14="http://schemas.microsoft.com/office/powerpoint/2010/main" val="3301559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51422-BAE3-410E-8BB1-43114A4BFDE6}" type="slidenum">
              <a:rPr lang="en-US" smtClean="0"/>
              <a:pPr/>
              <a:t>10</a:t>
            </a:fld>
            <a:endParaRPr lang="en-US" dirty="0"/>
          </a:p>
        </p:txBody>
      </p:sp>
      <p:sp>
        <p:nvSpPr>
          <p:cNvPr id="3" name="Title 2"/>
          <p:cNvSpPr>
            <a:spLocks noGrp="1"/>
          </p:cNvSpPr>
          <p:nvPr>
            <p:ph type="title"/>
          </p:nvPr>
        </p:nvSpPr>
        <p:spPr>
          <a:xfrm>
            <a:off x="152400" y="3573732"/>
            <a:ext cx="332399" cy="2598468"/>
          </a:xfrm>
        </p:spPr>
        <p:txBody>
          <a:bodyPr/>
          <a:lstStyle/>
          <a:p>
            <a:r>
              <a:rPr lang="en-US" dirty="0"/>
              <a:t>Appium Philosophy</a:t>
            </a:r>
          </a:p>
        </p:txBody>
      </p:sp>
      <p:sp>
        <p:nvSpPr>
          <p:cNvPr id="4" name="Text Placeholder 3"/>
          <p:cNvSpPr>
            <a:spLocks noGrp="1"/>
          </p:cNvSpPr>
          <p:nvPr>
            <p:ph type="body" sz="quarter" idx="15"/>
          </p:nvPr>
        </p:nvSpPr>
        <p:spPr>
          <a:xfrm>
            <a:off x="762000" y="228600"/>
            <a:ext cx="4791376" cy="664797"/>
          </a:xfrm>
        </p:spPr>
        <p:txBody>
          <a:bodyPr/>
          <a:lstStyle/>
          <a:p>
            <a:r>
              <a:rPr lang="en-US" dirty="0"/>
              <a:t>Appium Philosophy</a:t>
            </a:r>
          </a:p>
        </p:txBody>
      </p:sp>
      <p:pic>
        <p:nvPicPr>
          <p:cNvPr id="6" name="Picture 5"/>
          <p:cNvPicPr>
            <a:picLocks noChangeAspect="1"/>
          </p:cNvPicPr>
          <p:nvPr/>
        </p:nvPicPr>
        <p:blipFill>
          <a:blip r:embed="rId2"/>
          <a:stretch>
            <a:fillRect/>
          </a:stretch>
        </p:blipFill>
        <p:spPr>
          <a:xfrm>
            <a:off x="762000" y="1949719"/>
            <a:ext cx="10668000" cy="3612881"/>
          </a:xfrm>
          <a:prstGeom prst="rect">
            <a:avLst/>
          </a:prstGeom>
        </p:spPr>
      </p:pic>
    </p:spTree>
    <p:extLst>
      <p:ext uri="{BB962C8B-B14F-4D97-AF65-F5344CB8AC3E}">
        <p14:creationId xmlns:p14="http://schemas.microsoft.com/office/powerpoint/2010/main" val="368673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51422-BAE3-410E-8BB1-43114A4BFDE6}" type="slidenum">
              <a:rPr lang="en-US" smtClean="0"/>
              <a:pPr/>
              <a:t>11</a:t>
            </a:fld>
            <a:endParaRPr lang="en-US" dirty="0"/>
          </a:p>
        </p:txBody>
      </p:sp>
      <p:sp>
        <p:nvSpPr>
          <p:cNvPr id="3" name="Title 2"/>
          <p:cNvSpPr>
            <a:spLocks noGrp="1"/>
          </p:cNvSpPr>
          <p:nvPr>
            <p:ph type="title"/>
          </p:nvPr>
        </p:nvSpPr>
        <p:spPr>
          <a:xfrm>
            <a:off x="152400" y="3573732"/>
            <a:ext cx="332399" cy="2598468"/>
          </a:xfrm>
        </p:spPr>
        <p:txBody>
          <a:bodyPr/>
          <a:lstStyle/>
          <a:p>
            <a:r>
              <a:rPr lang="en-US" dirty="0"/>
              <a:t>Appium Philosophy</a:t>
            </a:r>
          </a:p>
        </p:txBody>
      </p:sp>
      <p:sp>
        <p:nvSpPr>
          <p:cNvPr id="4" name="Text Placeholder 3"/>
          <p:cNvSpPr>
            <a:spLocks noGrp="1"/>
          </p:cNvSpPr>
          <p:nvPr>
            <p:ph type="body" sz="quarter" idx="15"/>
          </p:nvPr>
        </p:nvSpPr>
        <p:spPr>
          <a:xfrm>
            <a:off x="762000" y="228600"/>
            <a:ext cx="4791376" cy="664797"/>
          </a:xfrm>
        </p:spPr>
        <p:txBody>
          <a:bodyPr/>
          <a:lstStyle/>
          <a:p>
            <a:r>
              <a:rPr lang="en-US" dirty="0"/>
              <a:t>Appium Philosophy</a:t>
            </a:r>
          </a:p>
        </p:txBody>
      </p:sp>
      <p:pic>
        <p:nvPicPr>
          <p:cNvPr id="7" name="Picture 6"/>
          <p:cNvPicPr>
            <a:picLocks noChangeAspect="1"/>
          </p:cNvPicPr>
          <p:nvPr/>
        </p:nvPicPr>
        <p:blipFill>
          <a:blip r:embed="rId2"/>
          <a:stretch>
            <a:fillRect/>
          </a:stretch>
        </p:blipFill>
        <p:spPr>
          <a:xfrm>
            <a:off x="833718" y="1792556"/>
            <a:ext cx="10443882" cy="3691883"/>
          </a:xfrm>
          <a:prstGeom prst="rect">
            <a:avLst/>
          </a:prstGeom>
        </p:spPr>
      </p:pic>
    </p:spTree>
    <p:extLst>
      <p:ext uri="{BB962C8B-B14F-4D97-AF65-F5344CB8AC3E}">
        <p14:creationId xmlns:p14="http://schemas.microsoft.com/office/powerpoint/2010/main" val="1066150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51422-BAE3-410E-8BB1-43114A4BFDE6}" type="slidenum">
              <a:rPr lang="en-US" smtClean="0"/>
              <a:pPr/>
              <a:t>12</a:t>
            </a:fld>
            <a:endParaRPr lang="en-US" dirty="0"/>
          </a:p>
        </p:txBody>
      </p:sp>
      <p:sp>
        <p:nvSpPr>
          <p:cNvPr id="3" name="Title 2"/>
          <p:cNvSpPr>
            <a:spLocks noGrp="1"/>
          </p:cNvSpPr>
          <p:nvPr>
            <p:ph type="title"/>
          </p:nvPr>
        </p:nvSpPr>
        <p:spPr>
          <a:xfrm>
            <a:off x="152400" y="4198903"/>
            <a:ext cx="332399" cy="1973297"/>
          </a:xfrm>
        </p:spPr>
        <p:txBody>
          <a:bodyPr/>
          <a:lstStyle/>
          <a:p>
            <a:r>
              <a:rPr lang="en-US" dirty="0"/>
              <a:t>Appium Server</a:t>
            </a:r>
          </a:p>
        </p:txBody>
      </p:sp>
      <p:sp>
        <p:nvSpPr>
          <p:cNvPr id="4" name="Text Placeholder 3"/>
          <p:cNvSpPr>
            <a:spLocks noGrp="1"/>
          </p:cNvSpPr>
          <p:nvPr>
            <p:ph type="body" sz="quarter" idx="15"/>
          </p:nvPr>
        </p:nvSpPr>
        <p:spPr>
          <a:xfrm>
            <a:off x="762000" y="228600"/>
            <a:ext cx="3694025" cy="664797"/>
          </a:xfrm>
        </p:spPr>
        <p:txBody>
          <a:bodyPr/>
          <a:lstStyle/>
          <a:p>
            <a:r>
              <a:rPr lang="en-US" dirty="0"/>
              <a:t>Appium Server</a:t>
            </a:r>
          </a:p>
        </p:txBody>
      </p:sp>
      <p:pic>
        <p:nvPicPr>
          <p:cNvPr id="2050" name="Picture 2" descr="http://www.connecttokc.com/wp-content/uploads/2016/07/appium-Android.png"/>
          <p:cNvPicPr>
            <a:picLocks noChangeAspect="1" noChangeArrowheads="1"/>
          </p:cNvPicPr>
          <p:nvPr/>
        </p:nvPicPr>
        <p:blipFill rotWithShape="1">
          <a:blip r:embed="rId2">
            <a:extLst>
              <a:ext uri="{28A0092B-C50C-407E-A947-70E740481C1C}">
                <a14:useLocalDpi xmlns:a14="http://schemas.microsoft.com/office/drawing/2010/main" val="0"/>
              </a:ext>
            </a:extLst>
          </a:blip>
          <a:srcRect t="10469"/>
          <a:stretch/>
        </p:blipFill>
        <p:spPr bwMode="auto">
          <a:xfrm>
            <a:off x="3352800" y="3675025"/>
            <a:ext cx="5871812" cy="29556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p:cNvGraphicFramePr/>
          <p:nvPr/>
        </p:nvGraphicFramePr>
        <p:xfrm>
          <a:off x="836908" y="1024465"/>
          <a:ext cx="10363200" cy="25569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4694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75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750"/>
                            </p:stCondLst>
                            <p:childTnLst>
                              <p:par>
                                <p:cTn id="8" presetID="1" presetClass="entr" presetSubtype="0" fill="hold" nodeType="afterEffect">
                                  <p:stCondLst>
                                    <p:cond delay="750"/>
                                  </p:stCondLst>
                                  <p:childTnLst>
                                    <p:set>
                                      <p:cBhvr>
                                        <p:cTn id="9"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51422-BAE3-410E-8BB1-43114A4BFDE6}" type="slidenum">
              <a:rPr lang="en-US" smtClean="0"/>
              <a:pPr/>
              <a:t>13</a:t>
            </a:fld>
            <a:endParaRPr lang="en-US" dirty="0"/>
          </a:p>
        </p:txBody>
      </p:sp>
      <p:sp>
        <p:nvSpPr>
          <p:cNvPr id="3" name="Title 2"/>
          <p:cNvSpPr>
            <a:spLocks noGrp="1"/>
          </p:cNvSpPr>
          <p:nvPr>
            <p:ph type="title"/>
          </p:nvPr>
        </p:nvSpPr>
        <p:spPr>
          <a:xfrm>
            <a:off x="152400" y="1834474"/>
            <a:ext cx="332399" cy="4337726"/>
          </a:xfrm>
        </p:spPr>
        <p:txBody>
          <a:bodyPr/>
          <a:lstStyle/>
          <a:p>
            <a:r>
              <a:rPr lang="en-US" dirty="0"/>
              <a:t>Appium </a:t>
            </a:r>
            <a:r>
              <a:rPr lang="en-US" dirty="0" smtClean="0"/>
              <a:t>Architecture </a:t>
            </a:r>
            <a:r>
              <a:rPr lang="en-US" dirty="0"/>
              <a:t>for Android</a:t>
            </a:r>
          </a:p>
        </p:txBody>
      </p:sp>
      <p:sp>
        <p:nvSpPr>
          <p:cNvPr id="4" name="Text Placeholder 3"/>
          <p:cNvSpPr>
            <a:spLocks noGrp="1"/>
          </p:cNvSpPr>
          <p:nvPr>
            <p:ph type="body" sz="quarter" idx="15"/>
          </p:nvPr>
        </p:nvSpPr>
        <p:spPr>
          <a:xfrm>
            <a:off x="762000" y="228600"/>
            <a:ext cx="5055295" cy="664797"/>
          </a:xfrm>
        </p:spPr>
        <p:txBody>
          <a:bodyPr/>
          <a:lstStyle/>
          <a:p>
            <a:r>
              <a:rPr lang="en-US" dirty="0"/>
              <a:t>Appium </a:t>
            </a:r>
            <a:r>
              <a:rPr lang="en-US" dirty="0" smtClean="0"/>
              <a:t>Architecture</a:t>
            </a:r>
            <a:endParaRPr lang="en-US" dirty="0"/>
          </a:p>
        </p:txBody>
      </p:sp>
      <p:pic>
        <p:nvPicPr>
          <p:cNvPr id="13" name="Picture 12"/>
          <p:cNvPicPr/>
          <p:nvPr/>
        </p:nvPicPr>
        <p:blipFill>
          <a:blip r:embed="rId3"/>
          <a:stretch>
            <a:fillRect/>
          </a:stretch>
        </p:blipFill>
        <p:spPr>
          <a:xfrm>
            <a:off x="741336" y="1600200"/>
            <a:ext cx="10668000" cy="3657600"/>
          </a:xfrm>
          <a:prstGeom prst="rect">
            <a:avLst/>
          </a:prstGeom>
        </p:spPr>
      </p:pic>
    </p:spTree>
    <p:extLst>
      <p:ext uri="{BB962C8B-B14F-4D97-AF65-F5344CB8AC3E}">
        <p14:creationId xmlns:p14="http://schemas.microsoft.com/office/powerpoint/2010/main" val="3018300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51422-BAE3-410E-8BB1-43114A4BFDE6}" type="slidenum">
              <a:rPr lang="en-US" smtClean="0"/>
              <a:pPr/>
              <a:t>14</a:t>
            </a:fld>
            <a:endParaRPr lang="en-US" dirty="0"/>
          </a:p>
        </p:txBody>
      </p:sp>
      <p:sp>
        <p:nvSpPr>
          <p:cNvPr id="3" name="Title 2"/>
          <p:cNvSpPr>
            <a:spLocks noGrp="1"/>
          </p:cNvSpPr>
          <p:nvPr>
            <p:ph type="title"/>
          </p:nvPr>
        </p:nvSpPr>
        <p:spPr>
          <a:xfrm>
            <a:off x="152400" y="2411555"/>
            <a:ext cx="332399" cy="3760645"/>
          </a:xfrm>
        </p:spPr>
        <p:txBody>
          <a:bodyPr/>
          <a:lstStyle/>
          <a:p>
            <a:r>
              <a:rPr lang="en-US" dirty="0"/>
              <a:t>Appium </a:t>
            </a:r>
            <a:r>
              <a:rPr lang="en-US" dirty="0" smtClean="0"/>
              <a:t>Architecture </a:t>
            </a:r>
            <a:r>
              <a:rPr lang="en-US" dirty="0"/>
              <a:t>for IOS</a:t>
            </a:r>
          </a:p>
        </p:txBody>
      </p:sp>
      <p:sp>
        <p:nvSpPr>
          <p:cNvPr id="4" name="Text Placeholder 3"/>
          <p:cNvSpPr>
            <a:spLocks noGrp="1"/>
          </p:cNvSpPr>
          <p:nvPr>
            <p:ph type="body" sz="quarter" idx="15"/>
          </p:nvPr>
        </p:nvSpPr>
        <p:spPr>
          <a:xfrm>
            <a:off x="762000" y="228600"/>
            <a:ext cx="5055295" cy="664797"/>
          </a:xfrm>
        </p:spPr>
        <p:txBody>
          <a:bodyPr/>
          <a:lstStyle/>
          <a:p>
            <a:r>
              <a:rPr lang="en-US" dirty="0"/>
              <a:t>Appium </a:t>
            </a:r>
            <a:r>
              <a:rPr lang="en-US" dirty="0" smtClean="0"/>
              <a:t>Architecture</a:t>
            </a:r>
            <a:endParaRPr lang="en-US" dirty="0"/>
          </a:p>
        </p:txBody>
      </p:sp>
      <p:pic>
        <p:nvPicPr>
          <p:cNvPr id="9" name="Picture 8"/>
          <p:cNvPicPr/>
          <p:nvPr/>
        </p:nvPicPr>
        <p:blipFill>
          <a:blip r:embed="rId3"/>
          <a:stretch>
            <a:fillRect/>
          </a:stretch>
        </p:blipFill>
        <p:spPr>
          <a:xfrm>
            <a:off x="762000" y="1600200"/>
            <a:ext cx="10668000" cy="3962400"/>
          </a:xfrm>
          <a:prstGeom prst="rect">
            <a:avLst/>
          </a:prstGeom>
        </p:spPr>
      </p:pic>
    </p:spTree>
    <p:extLst>
      <p:ext uri="{BB962C8B-B14F-4D97-AF65-F5344CB8AC3E}">
        <p14:creationId xmlns:p14="http://schemas.microsoft.com/office/powerpoint/2010/main" val="754808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51422-BAE3-410E-8BB1-43114A4BFDE6}" type="slidenum">
              <a:rPr lang="en-US" smtClean="0"/>
              <a:pPr/>
              <a:t>15</a:t>
            </a:fld>
            <a:endParaRPr lang="en-US" dirty="0"/>
          </a:p>
        </p:txBody>
      </p:sp>
      <p:sp>
        <p:nvSpPr>
          <p:cNvPr id="3" name="Title 2"/>
          <p:cNvSpPr>
            <a:spLocks noGrp="1"/>
          </p:cNvSpPr>
          <p:nvPr>
            <p:ph type="title"/>
          </p:nvPr>
        </p:nvSpPr>
        <p:spPr>
          <a:xfrm>
            <a:off x="152400" y="3442286"/>
            <a:ext cx="332399" cy="2729914"/>
          </a:xfrm>
        </p:spPr>
        <p:txBody>
          <a:bodyPr/>
          <a:lstStyle/>
          <a:p>
            <a:r>
              <a:rPr lang="en-US" dirty="0" smtClean="0"/>
              <a:t>Appium architecture</a:t>
            </a:r>
            <a:endParaRPr lang="en-US" dirty="0"/>
          </a:p>
        </p:txBody>
      </p:sp>
      <p:sp>
        <p:nvSpPr>
          <p:cNvPr id="4" name="Text Placeholder 3"/>
          <p:cNvSpPr>
            <a:spLocks noGrp="1"/>
          </p:cNvSpPr>
          <p:nvPr>
            <p:ph type="body" sz="quarter" idx="15"/>
          </p:nvPr>
        </p:nvSpPr>
        <p:spPr>
          <a:xfrm>
            <a:off x="762000" y="228600"/>
            <a:ext cx="4713855" cy="664797"/>
          </a:xfrm>
        </p:spPr>
        <p:txBody>
          <a:bodyPr/>
          <a:lstStyle/>
          <a:p>
            <a:r>
              <a:rPr lang="en-US" dirty="0" smtClean="0"/>
              <a:t>JSON wire protocol</a:t>
            </a:r>
            <a:endParaRPr lang="en-US" dirty="0"/>
          </a:p>
        </p:txBody>
      </p:sp>
      <p:graphicFrame>
        <p:nvGraphicFramePr>
          <p:cNvPr id="6" name="Content Placeholder 5"/>
          <p:cNvGraphicFramePr>
            <a:graphicFrameLocks noGrp="1"/>
          </p:cNvGraphicFramePr>
          <p:nvPr>
            <p:ph sz="quarter" idx="16"/>
            <p:extLst>
              <p:ext uri="{D42A27DB-BD31-4B8C-83A1-F6EECF244321}">
                <p14:modId xmlns:p14="http://schemas.microsoft.com/office/powerpoint/2010/main" val="3995553705"/>
              </p:ext>
            </p:extLst>
          </p:nvPr>
        </p:nvGraphicFramePr>
        <p:xfrm>
          <a:off x="762000" y="1143000"/>
          <a:ext cx="106680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2286000" y="3520857"/>
            <a:ext cx="7620000" cy="3108543"/>
          </a:xfrm>
          <a:prstGeom prst="rect">
            <a:avLst/>
          </a:prstGeom>
          <a:noFill/>
        </p:spPr>
        <p:txBody>
          <a:bodyPr wrap="square" rtlCol="0">
            <a:spAutoFit/>
          </a:bodyPr>
          <a:lstStyle/>
          <a:p>
            <a:pPr lvl="0"/>
            <a:r>
              <a:rPr lang="en-US" sz="2800" dirty="0" smtClean="0">
                <a:solidFill>
                  <a:schemeClr val="bg1"/>
                </a:solidFill>
              </a:rPr>
              <a:t>Ex: </a:t>
            </a:r>
          </a:p>
          <a:p>
            <a:pPr marL="342900" lvl="0" indent="-342900">
              <a:buFont typeface="Arial" panose="020B0604020202020204" pitchFamily="34" charset="0"/>
              <a:buChar char="•"/>
            </a:pPr>
            <a:r>
              <a:rPr lang="en-US" sz="2400" dirty="0" smtClean="0">
                <a:solidFill>
                  <a:schemeClr val="bg1"/>
                </a:solidFill>
              </a:rPr>
              <a:t>/</a:t>
            </a:r>
            <a:r>
              <a:rPr lang="en-US" sz="2400" dirty="0">
                <a:solidFill>
                  <a:schemeClr val="bg1"/>
                </a:solidFill>
              </a:rPr>
              <a:t>session/:sessionId</a:t>
            </a:r>
          </a:p>
          <a:p>
            <a:pPr marL="342900" lvl="0" indent="-342900">
              <a:buFont typeface="Arial" panose="020B0604020202020204" pitchFamily="34" charset="0"/>
              <a:buChar char="•"/>
            </a:pPr>
            <a:r>
              <a:rPr lang="en-US" sz="2400" dirty="0">
                <a:solidFill>
                  <a:schemeClr val="bg1"/>
                </a:solidFill>
              </a:rPr>
              <a:t>/session/:sessionId/element</a:t>
            </a:r>
          </a:p>
          <a:p>
            <a:pPr marL="342900" lvl="0" indent="-342900">
              <a:buFont typeface="Arial" panose="020B0604020202020204" pitchFamily="34" charset="0"/>
              <a:buChar char="•"/>
            </a:pPr>
            <a:r>
              <a:rPr lang="en-US" sz="2400" dirty="0">
                <a:solidFill>
                  <a:schemeClr val="bg1"/>
                </a:solidFill>
              </a:rPr>
              <a:t>/session/:sessionId/elements</a:t>
            </a:r>
          </a:p>
          <a:p>
            <a:pPr marL="342900" lvl="0" indent="-342900">
              <a:buFont typeface="Arial" panose="020B0604020202020204" pitchFamily="34" charset="0"/>
              <a:buChar char="•"/>
            </a:pPr>
            <a:r>
              <a:rPr lang="en-US" sz="2400" dirty="0">
                <a:solidFill>
                  <a:schemeClr val="bg1"/>
                </a:solidFill>
              </a:rPr>
              <a:t>/session/:sessionId/element/:id/click</a:t>
            </a:r>
          </a:p>
          <a:p>
            <a:pPr marL="342900" lvl="0" indent="-342900">
              <a:buFont typeface="Arial" panose="020B0604020202020204" pitchFamily="34" charset="0"/>
              <a:buChar char="•"/>
            </a:pPr>
            <a:r>
              <a:rPr lang="en-US" sz="2400" dirty="0">
                <a:solidFill>
                  <a:schemeClr val="bg1"/>
                </a:solidFill>
              </a:rPr>
              <a:t>/session/:sessionId/source</a:t>
            </a:r>
          </a:p>
          <a:p>
            <a:pPr marL="342900" lvl="0" indent="-342900">
              <a:buFont typeface="Arial" panose="020B0604020202020204" pitchFamily="34" charset="0"/>
              <a:buChar char="•"/>
            </a:pPr>
            <a:r>
              <a:rPr lang="en-US" sz="2400" dirty="0">
                <a:solidFill>
                  <a:schemeClr val="bg1"/>
                </a:solidFill>
              </a:rPr>
              <a:t>/session/:sessionId/url</a:t>
            </a:r>
          </a:p>
          <a:p>
            <a:pPr marL="342900" lvl="0" indent="-342900">
              <a:buFont typeface="Arial" panose="020B0604020202020204" pitchFamily="34" charset="0"/>
              <a:buChar char="•"/>
            </a:pPr>
            <a:r>
              <a:rPr lang="en-US" sz="2400" dirty="0">
                <a:solidFill>
                  <a:schemeClr val="bg1"/>
                </a:solidFill>
              </a:rPr>
              <a:t>/session/:sessionId/timeouts/implicit_wait</a:t>
            </a:r>
          </a:p>
        </p:txBody>
      </p:sp>
    </p:spTree>
    <p:extLst>
      <p:ext uri="{BB962C8B-B14F-4D97-AF65-F5344CB8AC3E}">
        <p14:creationId xmlns:p14="http://schemas.microsoft.com/office/powerpoint/2010/main" val="2268234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51422-BAE3-410E-8BB1-43114A4BFDE6}" type="slidenum">
              <a:rPr lang="en-US" smtClean="0"/>
              <a:pPr/>
              <a:t>16</a:t>
            </a:fld>
            <a:endParaRPr lang="en-US" dirty="0"/>
          </a:p>
        </p:txBody>
      </p:sp>
      <p:sp>
        <p:nvSpPr>
          <p:cNvPr id="3" name="Title 2"/>
          <p:cNvSpPr>
            <a:spLocks noGrp="1"/>
          </p:cNvSpPr>
          <p:nvPr>
            <p:ph type="title"/>
          </p:nvPr>
        </p:nvSpPr>
        <p:spPr>
          <a:xfrm>
            <a:off x="152400" y="3442286"/>
            <a:ext cx="332399" cy="2729914"/>
          </a:xfrm>
        </p:spPr>
        <p:txBody>
          <a:bodyPr/>
          <a:lstStyle/>
          <a:p>
            <a:r>
              <a:rPr lang="en-US" dirty="0"/>
              <a:t>Appium architecture</a:t>
            </a:r>
          </a:p>
        </p:txBody>
      </p:sp>
      <p:sp>
        <p:nvSpPr>
          <p:cNvPr id="4" name="Text Placeholder 3"/>
          <p:cNvSpPr>
            <a:spLocks noGrp="1"/>
          </p:cNvSpPr>
          <p:nvPr>
            <p:ph type="body" sz="quarter" idx="15"/>
          </p:nvPr>
        </p:nvSpPr>
        <p:spPr>
          <a:xfrm>
            <a:off x="762000" y="228600"/>
            <a:ext cx="4660443" cy="664797"/>
          </a:xfrm>
        </p:spPr>
        <p:txBody>
          <a:bodyPr/>
          <a:lstStyle/>
          <a:p>
            <a:r>
              <a:rPr lang="en-US" dirty="0" smtClean="0"/>
              <a:t>Desired capabilities</a:t>
            </a:r>
            <a:endParaRPr lang="en-US" dirty="0"/>
          </a:p>
        </p:txBody>
      </p:sp>
      <p:sp>
        <p:nvSpPr>
          <p:cNvPr id="5" name="Content Placeholder 4"/>
          <p:cNvSpPr>
            <a:spLocks noGrp="1"/>
          </p:cNvSpPr>
          <p:nvPr>
            <p:ph sz="quarter" idx="16"/>
          </p:nvPr>
        </p:nvSpPr>
        <p:spPr/>
        <p:txBody>
          <a:bodyPr/>
          <a:lstStyle/>
          <a:p>
            <a:endParaRPr lang="en-US"/>
          </a:p>
        </p:txBody>
      </p:sp>
    </p:spTree>
    <p:extLst>
      <p:ext uri="{BB962C8B-B14F-4D97-AF65-F5344CB8AC3E}">
        <p14:creationId xmlns:p14="http://schemas.microsoft.com/office/powerpoint/2010/main" val="435696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51422-BAE3-410E-8BB1-43114A4BFDE6}" type="slidenum">
              <a:rPr lang="en-US" smtClean="0"/>
              <a:pPr/>
              <a:t>17</a:t>
            </a:fld>
            <a:endParaRPr lang="en-US" dirty="0"/>
          </a:p>
        </p:txBody>
      </p:sp>
      <p:sp>
        <p:nvSpPr>
          <p:cNvPr id="3" name="Title 2"/>
          <p:cNvSpPr>
            <a:spLocks noGrp="1"/>
          </p:cNvSpPr>
          <p:nvPr>
            <p:ph type="title"/>
          </p:nvPr>
        </p:nvSpPr>
        <p:spPr>
          <a:xfrm>
            <a:off x="152400" y="4511489"/>
            <a:ext cx="332399" cy="1660711"/>
          </a:xfrm>
        </p:spPr>
        <p:txBody>
          <a:bodyPr/>
          <a:lstStyle/>
          <a:p>
            <a:r>
              <a:rPr lang="en-US" dirty="0"/>
              <a:t>Code Demo </a:t>
            </a:r>
          </a:p>
        </p:txBody>
      </p:sp>
      <p:sp>
        <p:nvSpPr>
          <p:cNvPr id="4" name="Text Placeholder 3"/>
          <p:cNvSpPr>
            <a:spLocks noGrp="1"/>
          </p:cNvSpPr>
          <p:nvPr>
            <p:ph type="body" sz="quarter" idx="15"/>
          </p:nvPr>
        </p:nvSpPr>
        <p:spPr>
          <a:xfrm>
            <a:off x="762000" y="228600"/>
            <a:ext cx="3169137" cy="664797"/>
          </a:xfrm>
        </p:spPr>
        <p:txBody>
          <a:bodyPr/>
          <a:lstStyle/>
          <a:p>
            <a:r>
              <a:rPr lang="en-US" dirty="0"/>
              <a:t>Code Demo </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pp 4"/>
              <p:cNvGraphicFramePr>
                <a:graphicFrameLocks noGrp="1"/>
              </p:cNvGraphicFramePr>
              <p:nvPr>
                <p:extLst>
                  <p:ext uri="{D42A27DB-BD31-4B8C-83A1-F6EECF244321}">
                    <p14:modId xmlns:p14="http://schemas.microsoft.com/office/powerpoint/2010/main" val="907869295"/>
                  </p:ext>
                </p:extLst>
              </p:nvPr>
            </p:nvGraphicFramePr>
            <p:xfrm>
              <a:off x="1379995" y="1051946"/>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App 4"/>
              <p:cNvPicPr>
                <a:picLocks noGrp="1" noRot="1" noChangeAspect="1" noMove="1" noResize="1" noEditPoints="1" noAdjustHandles="1" noChangeArrowheads="1" noChangeShapeType="1"/>
              </p:cNvPicPr>
              <p:nvPr/>
            </p:nvPicPr>
            <p:blipFill>
              <a:blip r:embed="rId3"/>
              <a:stretch>
                <a:fillRect/>
              </a:stretch>
            </p:blipFill>
            <p:spPr>
              <a:xfrm>
                <a:off x="1379995" y="1051946"/>
                <a:ext cx="9525000" cy="5715000"/>
              </a:xfrm>
              <a:prstGeom prst="rect">
                <a:avLst/>
              </a:prstGeom>
            </p:spPr>
          </p:pic>
        </mc:Fallback>
      </mc:AlternateContent>
    </p:spTree>
    <p:extLst>
      <p:ext uri="{BB962C8B-B14F-4D97-AF65-F5344CB8AC3E}">
        <p14:creationId xmlns:p14="http://schemas.microsoft.com/office/powerpoint/2010/main" val="2402109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51422-BAE3-410E-8BB1-43114A4BFDE6}" type="slidenum">
              <a:rPr lang="en-US" smtClean="0"/>
              <a:pPr/>
              <a:t>18</a:t>
            </a:fld>
            <a:endParaRPr lang="en-US" dirty="0"/>
          </a:p>
        </p:txBody>
      </p:sp>
      <p:sp>
        <p:nvSpPr>
          <p:cNvPr id="3" name="Title 2"/>
          <p:cNvSpPr>
            <a:spLocks noGrp="1"/>
          </p:cNvSpPr>
          <p:nvPr>
            <p:ph type="title"/>
          </p:nvPr>
        </p:nvSpPr>
        <p:spPr>
          <a:xfrm>
            <a:off x="152400" y="2993445"/>
            <a:ext cx="332399" cy="3178755"/>
          </a:xfrm>
        </p:spPr>
        <p:txBody>
          <a:bodyPr/>
          <a:lstStyle/>
          <a:p>
            <a:r>
              <a:rPr lang="en-US" dirty="0" smtClean="0"/>
              <a:t>Questions and Answers</a:t>
            </a:r>
            <a:endParaRPr lang="en-US" dirty="0"/>
          </a:p>
        </p:txBody>
      </p:sp>
      <p:sp>
        <p:nvSpPr>
          <p:cNvPr id="4" name="Text Placeholder 3"/>
          <p:cNvSpPr>
            <a:spLocks noGrp="1"/>
          </p:cNvSpPr>
          <p:nvPr>
            <p:ph type="body" sz="quarter" idx="15"/>
          </p:nvPr>
        </p:nvSpPr>
        <p:spPr>
          <a:xfrm>
            <a:off x="762000" y="228600"/>
            <a:ext cx="1554913" cy="664797"/>
          </a:xfrm>
        </p:spPr>
        <p:txBody>
          <a:bodyPr/>
          <a:lstStyle/>
          <a:p>
            <a:r>
              <a:rPr lang="en-US" dirty="0" smtClean="0"/>
              <a:t>Q &amp; A</a:t>
            </a:r>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151496"/>
            <a:ext cx="9448799" cy="547790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44960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5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488677" y="381000"/>
            <a:ext cx="3252557" cy="775597"/>
          </a:xfrm>
        </p:spPr>
        <p:txBody>
          <a:bodyPr/>
          <a:lstStyle/>
          <a:p>
            <a:r>
              <a:rPr lang="en-US" dirty="0" smtClean="0"/>
              <a:t>References</a:t>
            </a:r>
            <a:endParaRPr lang="en-US" dirty="0"/>
          </a:p>
        </p:txBody>
      </p:sp>
      <p:sp>
        <p:nvSpPr>
          <p:cNvPr id="4" name="Slide Number Placeholder 3"/>
          <p:cNvSpPr>
            <a:spLocks noGrp="1"/>
          </p:cNvSpPr>
          <p:nvPr>
            <p:ph type="sldNum" sz="quarter" idx="4294967295"/>
          </p:nvPr>
        </p:nvSpPr>
        <p:spPr>
          <a:xfrm>
            <a:off x="11984038" y="6445250"/>
            <a:ext cx="207962" cy="184150"/>
          </a:xfrm>
        </p:spPr>
        <p:txBody>
          <a:bodyPr/>
          <a:lstStyle/>
          <a:p>
            <a:fld id="{B4851422-BAE3-410E-8BB1-43114A4BFDE6}" type="slidenum">
              <a:rPr lang="en-US" smtClean="0"/>
              <a:pPr/>
              <a:t>19</a:t>
            </a:fld>
            <a:endParaRPr lang="en-US" dirty="0"/>
          </a:p>
        </p:txBody>
      </p:sp>
      <p:graphicFrame>
        <p:nvGraphicFramePr>
          <p:cNvPr id="2" name="Diagram 1"/>
          <p:cNvGraphicFramePr/>
          <p:nvPr>
            <p:extLst>
              <p:ext uri="{D42A27DB-BD31-4B8C-83A1-F6EECF244321}">
                <p14:modId xmlns:p14="http://schemas.microsoft.com/office/powerpoint/2010/main" val="420393690"/>
              </p:ext>
            </p:extLst>
          </p:nvPr>
        </p:nvGraphicFramePr>
        <p:xfrm>
          <a:off x="1415955" y="685800"/>
          <a:ext cx="939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8697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51422-BAE3-410E-8BB1-43114A4BFDE6}" type="slidenum">
              <a:rPr lang="en-US" smtClean="0"/>
              <a:pPr/>
              <a:t>2</a:t>
            </a:fld>
            <a:endParaRPr lang="en-US" dirty="0"/>
          </a:p>
        </p:txBody>
      </p:sp>
      <p:sp>
        <p:nvSpPr>
          <p:cNvPr id="6" name="Title 5"/>
          <p:cNvSpPr>
            <a:spLocks noGrp="1"/>
          </p:cNvSpPr>
          <p:nvPr>
            <p:ph type="title"/>
          </p:nvPr>
        </p:nvSpPr>
        <p:spPr/>
        <p:txBody>
          <a:bodyPr/>
          <a:lstStyle/>
          <a:p>
            <a:r>
              <a:rPr lang="en-US" dirty="0" smtClean="0"/>
              <a:t>Automation Testing</a:t>
            </a:r>
            <a:endParaRPr lang="en-US" dirty="0"/>
          </a:p>
        </p:txBody>
      </p:sp>
      <p:sp>
        <p:nvSpPr>
          <p:cNvPr id="7" name="Text Placeholder 6"/>
          <p:cNvSpPr>
            <a:spLocks noGrp="1"/>
          </p:cNvSpPr>
          <p:nvPr>
            <p:ph type="body" sz="quarter" idx="15"/>
          </p:nvPr>
        </p:nvSpPr>
        <p:spPr/>
        <p:txBody>
          <a:bodyPr/>
          <a:lstStyle/>
          <a:p>
            <a:r>
              <a:rPr lang="en-US" smtClean="0"/>
              <a:t>Agenda</a:t>
            </a:r>
            <a:endParaRPr lang="en-US" dirty="0"/>
          </a:p>
        </p:txBody>
      </p:sp>
      <p:sp>
        <p:nvSpPr>
          <p:cNvPr id="8" name="Content Placeholder 7"/>
          <p:cNvSpPr>
            <a:spLocks noGrp="1"/>
          </p:cNvSpPr>
          <p:nvPr>
            <p:ph sz="quarter" idx="16"/>
          </p:nvPr>
        </p:nvSpPr>
        <p:spPr/>
        <p:txBody>
          <a:bodyPr/>
          <a:lstStyle/>
          <a:p>
            <a:r>
              <a:rPr lang="en-US" dirty="0" smtClean="0"/>
              <a:t>Problem Statement</a:t>
            </a:r>
            <a:endParaRPr lang="en-US" dirty="0"/>
          </a:p>
          <a:p>
            <a:r>
              <a:rPr lang="en-US" dirty="0" smtClean="0"/>
              <a:t>Mobile </a:t>
            </a:r>
            <a:r>
              <a:rPr lang="en-US" dirty="0"/>
              <a:t>A</a:t>
            </a:r>
            <a:r>
              <a:rPr lang="en-US" dirty="0" smtClean="0"/>
              <a:t>utomation Tools</a:t>
            </a:r>
          </a:p>
          <a:p>
            <a:r>
              <a:rPr lang="en-US" dirty="0"/>
              <a:t>Introduction to Appium </a:t>
            </a:r>
            <a:endParaRPr lang="en-US" dirty="0" smtClean="0"/>
          </a:p>
          <a:p>
            <a:r>
              <a:rPr lang="en-US" dirty="0" smtClean="0"/>
              <a:t>Appium Philosophy </a:t>
            </a:r>
          </a:p>
          <a:p>
            <a:r>
              <a:rPr lang="en-US" dirty="0" smtClean="0"/>
              <a:t>Appium Server</a:t>
            </a:r>
          </a:p>
          <a:p>
            <a:r>
              <a:rPr lang="en-US" dirty="0" smtClean="0"/>
              <a:t>Appium Architecture</a:t>
            </a:r>
          </a:p>
          <a:p>
            <a:r>
              <a:rPr lang="en-US" dirty="0" smtClean="0"/>
              <a:t>Code </a:t>
            </a:r>
            <a:r>
              <a:rPr lang="en-US" dirty="0"/>
              <a:t>Demo </a:t>
            </a:r>
            <a:endParaRPr lang="en-US" dirty="0" smtClean="0"/>
          </a:p>
          <a:p>
            <a:r>
              <a:rPr lang="en-US" dirty="0" smtClean="0"/>
              <a:t>Q &amp; A</a:t>
            </a:r>
          </a:p>
          <a:p>
            <a:r>
              <a:rPr lang="en-US" dirty="0" smtClean="0"/>
              <a:t>References</a:t>
            </a:r>
            <a:endParaRPr lang="en-US" dirty="0"/>
          </a:p>
        </p:txBody>
      </p:sp>
    </p:spTree>
    <p:extLst>
      <p:ext uri="{BB962C8B-B14F-4D97-AF65-F5344CB8AC3E}">
        <p14:creationId xmlns:p14="http://schemas.microsoft.com/office/powerpoint/2010/main" val="853696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53052" y="2916400"/>
            <a:ext cx="3085909" cy="775597"/>
          </a:xfrm>
        </p:spPr>
        <p:txBody>
          <a:bodyPr/>
          <a:lstStyle/>
          <a:p>
            <a:r>
              <a:rPr lang="en-US" dirty="0" smtClean="0"/>
              <a:t>Thank You</a:t>
            </a:r>
            <a:endParaRPr lang="en-US" dirty="0"/>
          </a:p>
        </p:txBody>
      </p:sp>
      <p:sp>
        <p:nvSpPr>
          <p:cNvPr id="4" name="Slide Number Placeholder 3"/>
          <p:cNvSpPr>
            <a:spLocks noGrp="1"/>
          </p:cNvSpPr>
          <p:nvPr>
            <p:ph type="sldNum" sz="quarter" idx="4294967295"/>
          </p:nvPr>
        </p:nvSpPr>
        <p:spPr>
          <a:xfrm>
            <a:off x="11984038" y="6445250"/>
            <a:ext cx="207962" cy="184150"/>
          </a:xfrm>
        </p:spPr>
        <p:txBody>
          <a:bodyPr/>
          <a:lstStyle/>
          <a:p>
            <a:fld id="{B4851422-BAE3-410E-8BB1-43114A4BFDE6}" type="slidenum">
              <a:rPr lang="en-US" smtClean="0"/>
              <a:pPr/>
              <a:t>20</a:t>
            </a:fld>
            <a:endParaRPr lang="en-US" dirty="0"/>
          </a:p>
        </p:txBody>
      </p:sp>
    </p:spTree>
    <p:extLst>
      <p:ext uri="{BB962C8B-B14F-4D97-AF65-F5344CB8AC3E}">
        <p14:creationId xmlns:p14="http://schemas.microsoft.com/office/powerpoint/2010/main" val="2930491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51422-BAE3-410E-8BB1-43114A4BFDE6}" type="slidenum">
              <a:rPr lang="en-US" smtClean="0"/>
              <a:pPr/>
              <a:t>3</a:t>
            </a:fld>
            <a:endParaRPr lang="en-US" dirty="0"/>
          </a:p>
        </p:txBody>
      </p:sp>
      <p:sp>
        <p:nvSpPr>
          <p:cNvPr id="6" name="Title 5"/>
          <p:cNvSpPr>
            <a:spLocks noGrp="1"/>
          </p:cNvSpPr>
          <p:nvPr>
            <p:ph type="title"/>
          </p:nvPr>
        </p:nvSpPr>
        <p:spPr>
          <a:xfrm>
            <a:off x="152400" y="3583350"/>
            <a:ext cx="332399" cy="2588850"/>
          </a:xfrm>
        </p:spPr>
        <p:txBody>
          <a:bodyPr/>
          <a:lstStyle/>
          <a:p>
            <a:r>
              <a:rPr lang="en-US" dirty="0"/>
              <a:t>Problem </a:t>
            </a:r>
            <a:r>
              <a:rPr lang="en-US" dirty="0" smtClean="0"/>
              <a:t>statement</a:t>
            </a:r>
            <a:endParaRPr lang="en-US" dirty="0"/>
          </a:p>
        </p:txBody>
      </p:sp>
      <p:sp>
        <p:nvSpPr>
          <p:cNvPr id="7" name="Text Placeholder 6"/>
          <p:cNvSpPr>
            <a:spLocks noGrp="1"/>
          </p:cNvSpPr>
          <p:nvPr>
            <p:ph type="body" sz="quarter" idx="15"/>
          </p:nvPr>
        </p:nvSpPr>
        <p:spPr>
          <a:xfrm>
            <a:off x="762000" y="228600"/>
            <a:ext cx="7263207" cy="664797"/>
          </a:xfrm>
        </p:spPr>
        <p:txBody>
          <a:bodyPr/>
          <a:lstStyle/>
          <a:p>
            <a:r>
              <a:rPr lang="en-US" dirty="0" smtClean="0"/>
              <a:t>What is mobile app all about?</a:t>
            </a:r>
            <a:endParaRPr lang="en-US" dirty="0"/>
          </a:p>
        </p:txBody>
      </p:sp>
      <p:sp>
        <p:nvSpPr>
          <p:cNvPr id="8" name="Content Placeholder 7"/>
          <p:cNvSpPr>
            <a:spLocks noGrp="1"/>
          </p:cNvSpPr>
          <p:nvPr>
            <p:ph sz="quarter" idx="16"/>
          </p:nvPr>
        </p:nvSpPr>
        <p:spPr>
          <a:xfrm>
            <a:off x="716328" y="1114070"/>
            <a:ext cx="10668000" cy="5486400"/>
          </a:xfrm>
        </p:spPr>
        <p:txBody>
          <a:bodyPr vert="horz" lIns="91440" tIns="45720" rIns="91440" bIns="45720" rtlCol="0">
            <a:normAutofit/>
          </a:bodyPr>
          <a:lstStyle/>
          <a:p>
            <a:r>
              <a:rPr lang="en-US" dirty="0"/>
              <a:t>An average consumer spends 180+ minutes in a day on mobile phone</a:t>
            </a:r>
          </a:p>
          <a:p>
            <a:r>
              <a:rPr lang="en-US" dirty="0"/>
              <a:t>1: 6.5 times mobile devices compared to PCs</a:t>
            </a:r>
          </a:p>
          <a:p>
            <a:r>
              <a:rPr lang="en-US" dirty="0"/>
              <a:t>Wide market </a:t>
            </a:r>
          </a:p>
          <a:p>
            <a:r>
              <a:rPr lang="en-US" dirty="0"/>
              <a:t>Multiple platforms</a:t>
            </a:r>
          </a:p>
          <a:p>
            <a:r>
              <a:rPr lang="en-US" dirty="0"/>
              <a:t>Hardware and software fragmentation</a:t>
            </a:r>
          </a:p>
          <a:p>
            <a:r>
              <a:rPr lang="en-US" dirty="0"/>
              <a:t>New features roll out</a:t>
            </a:r>
          </a:p>
          <a:p>
            <a:r>
              <a:rPr lang="en-US" dirty="0"/>
              <a:t>Frequent release cycles</a:t>
            </a:r>
          </a:p>
          <a:p>
            <a:r>
              <a:rPr lang="en-US" dirty="0"/>
              <a:t>Time to market</a:t>
            </a:r>
          </a:p>
          <a:p>
            <a:endParaRPr lang="en-US" dirty="0"/>
          </a:p>
        </p:txBody>
      </p:sp>
      <p:pic>
        <p:nvPicPr>
          <p:cNvPr id="1026" name="Picture 2" descr="Value that test automation brings to agile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591" y="2777608"/>
            <a:ext cx="4762500" cy="366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609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51422-BAE3-410E-8BB1-43114A4BFDE6}" type="slidenum">
              <a:rPr lang="en-US" smtClean="0"/>
              <a:pPr/>
              <a:t>4</a:t>
            </a:fld>
            <a:endParaRPr lang="en-US" dirty="0"/>
          </a:p>
        </p:txBody>
      </p:sp>
      <p:sp>
        <p:nvSpPr>
          <p:cNvPr id="3" name="Title 2"/>
          <p:cNvSpPr>
            <a:spLocks noGrp="1"/>
          </p:cNvSpPr>
          <p:nvPr>
            <p:ph type="title"/>
          </p:nvPr>
        </p:nvSpPr>
        <p:spPr>
          <a:xfrm>
            <a:off x="152400" y="3509612"/>
            <a:ext cx="332399" cy="2662588"/>
          </a:xfrm>
        </p:spPr>
        <p:txBody>
          <a:bodyPr/>
          <a:lstStyle/>
          <a:p>
            <a:r>
              <a:rPr lang="en-US" dirty="0"/>
              <a:t>Automation Testing</a:t>
            </a:r>
          </a:p>
        </p:txBody>
      </p:sp>
      <p:sp>
        <p:nvSpPr>
          <p:cNvPr id="4" name="Text Placeholder 3"/>
          <p:cNvSpPr>
            <a:spLocks noGrp="1"/>
          </p:cNvSpPr>
          <p:nvPr>
            <p:ph type="body" sz="quarter" idx="15"/>
          </p:nvPr>
        </p:nvSpPr>
        <p:spPr>
          <a:xfrm>
            <a:off x="762000" y="228600"/>
            <a:ext cx="3730188" cy="664797"/>
          </a:xfrm>
        </p:spPr>
        <p:txBody>
          <a:bodyPr/>
          <a:lstStyle/>
          <a:p>
            <a:r>
              <a:rPr lang="en-US" dirty="0" smtClean="0"/>
              <a:t>Time to Market</a:t>
            </a:r>
            <a:endParaRPr lang="en-US" dirty="0"/>
          </a:p>
        </p:txBody>
      </p:sp>
      <p:graphicFrame>
        <p:nvGraphicFramePr>
          <p:cNvPr id="10" name="Content Placeholder 9"/>
          <p:cNvGraphicFramePr>
            <a:graphicFrameLocks noGrp="1"/>
          </p:cNvGraphicFramePr>
          <p:nvPr>
            <p:ph sz="quarter" idx="16"/>
            <p:extLst>
              <p:ext uri="{D42A27DB-BD31-4B8C-83A1-F6EECF244321}">
                <p14:modId xmlns:p14="http://schemas.microsoft.com/office/powerpoint/2010/main" val="1337957821"/>
              </p:ext>
            </p:extLst>
          </p:nvPr>
        </p:nvGraphicFramePr>
        <p:xfrm>
          <a:off x="762000" y="1143000"/>
          <a:ext cx="10668000" cy="5486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15646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51422-BAE3-410E-8BB1-43114A4BFDE6}" type="slidenum">
              <a:rPr lang="en-US" smtClean="0"/>
              <a:pPr/>
              <a:t>5</a:t>
            </a:fld>
            <a:endParaRPr lang="en-US" dirty="0"/>
          </a:p>
        </p:txBody>
      </p:sp>
      <p:sp>
        <p:nvSpPr>
          <p:cNvPr id="3" name="Title 2"/>
          <p:cNvSpPr>
            <a:spLocks noGrp="1"/>
          </p:cNvSpPr>
          <p:nvPr>
            <p:ph type="title"/>
          </p:nvPr>
        </p:nvSpPr>
        <p:spPr>
          <a:xfrm>
            <a:off x="152400" y="2892456"/>
            <a:ext cx="332399" cy="3279744"/>
          </a:xfrm>
        </p:spPr>
        <p:txBody>
          <a:bodyPr/>
          <a:lstStyle/>
          <a:p>
            <a:r>
              <a:rPr lang="en-US" dirty="0"/>
              <a:t>Mobile automation </a:t>
            </a:r>
            <a:r>
              <a:rPr lang="en-US" dirty="0" smtClean="0"/>
              <a:t>tools</a:t>
            </a:r>
            <a:endParaRPr lang="en-US" dirty="0"/>
          </a:p>
        </p:txBody>
      </p:sp>
      <p:sp>
        <p:nvSpPr>
          <p:cNvPr id="4" name="Text Placeholder 3"/>
          <p:cNvSpPr>
            <a:spLocks noGrp="1"/>
          </p:cNvSpPr>
          <p:nvPr>
            <p:ph type="body" sz="quarter" idx="15"/>
          </p:nvPr>
        </p:nvSpPr>
        <p:spPr>
          <a:xfrm>
            <a:off x="762000" y="228600"/>
            <a:ext cx="6003246" cy="664797"/>
          </a:xfrm>
        </p:spPr>
        <p:txBody>
          <a:bodyPr/>
          <a:lstStyle/>
          <a:p>
            <a:r>
              <a:rPr lang="en-US" dirty="0" smtClean="0"/>
              <a:t>Mobile automation tools</a:t>
            </a:r>
            <a:endParaRPr lang="en-US" dirty="0"/>
          </a:p>
        </p:txBody>
      </p:sp>
      <p:pic>
        <p:nvPicPr>
          <p:cNvPr id="6" name="Picture 5" descr="https://upload.wikimedia.org/wikipedia/en/thumb/c/ce/Ranorex.png/210px-Ranorex.png"/>
          <p:cNvPicPr>
            <a:picLocks noChangeAspect="1" noChangeArrowheads="1"/>
          </p:cNvPicPr>
          <p:nvPr/>
        </p:nvPicPr>
        <p:blipFill>
          <a:blip r:embed="rId2" cstate="print"/>
          <a:srcRect/>
          <a:stretch>
            <a:fillRect/>
          </a:stretch>
        </p:blipFill>
        <p:spPr bwMode="auto">
          <a:xfrm>
            <a:off x="2393786" y="3000584"/>
            <a:ext cx="2194886" cy="648069"/>
          </a:xfrm>
          <a:prstGeom prst="rect">
            <a:avLst/>
          </a:prstGeom>
          <a:noFill/>
          <a:ln>
            <a:noFill/>
          </a:ln>
          <a:effectLst>
            <a:outerShdw dist="38100" dir="2700000" algn="ctr">
              <a:srgbClr val="000000"/>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7" name="Picture 6" descr="https://media.licdn.com/mpr/mpr/jc/p/3/005/0b7/33a/24642f1.png"/>
          <p:cNvPicPr>
            <a:picLocks noChangeAspect="1" noChangeArrowheads="1"/>
          </p:cNvPicPr>
          <p:nvPr/>
        </p:nvPicPr>
        <p:blipFill>
          <a:blip r:embed="rId3" cstate="print"/>
          <a:srcRect/>
          <a:stretch>
            <a:fillRect/>
          </a:stretch>
        </p:blipFill>
        <p:spPr bwMode="auto">
          <a:xfrm>
            <a:off x="7102665" y="3978604"/>
            <a:ext cx="2752482" cy="1577968"/>
          </a:xfrm>
          <a:prstGeom prst="rect">
            <a:avLst/>
          </a:prstGeom>
          <a:noFill/>
          <a:ln w="9525">
            <a:noFill/>
            <a:miter lim="800000"/>
            <a:headEnd/>
            <a:tailEnd/>
          </a:ln>
          <a:effectLst>
            <a:outerShdw dist="38100" dir="2700000" algn="ctr">
              <a:srgbClr val="000000"/>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8" name="Picture 7" descr="https://www.cloudmonkeymobile.com/sites/all/themes/fusion/fusion_starter/images/mt_front.png"/>
          <p:cNvPicPr>
            <a:picLocks noChangeAspect="1" noChangeArrowheads="1"/>
          </p:cNvPicPr>
          <p:nvPr/>
        </p:nvPicPr>
        <p:blipFill>
          <a:blip r:embed="rId4" cstate="print"/>
          <a:srcRect/>
          <a:stretch>
            <a:fillRect/>
          </a:stretch>
        </p:blipFill>
        <p:spPr bwMode="auto">
          <a:xfrm>
            <a:off x="3973978" y="3864305"/>
            <a:ext cx="1663553" cy="1914517"/>
          </a:xfrm>
          <a:prstGeom prst="rect">
            <a:avLst/>
          </a:prstGeom>
          <a:noFill/>
          <a:ln w="9525">
            <a:noFill/>
            <a:miter lim="800000"/>
            <a:headEnd/>
            <a:tailEnd/>
          </a:ln>
          <a:effectLst>
            <a:outerShdw dist="38100" dir="2700000" algn="ctr">
              <a:srgbClr val="000000"/>
            </a:outerShdw>
          </a:effectLst>
          <a:scene3d>
            <a:camera prst="perspectiveFront" fov="2700000">
              <a:rot lat="20376000" lon="1938000" rev="20112001"/>
            </a:camera>
            <a:lightRig rig="soft" dir="t">
              <a:rot lat="0" lon="0" rev="0"/>
            </a:lightRig>
          </a:scene3d>
          <a:sp3d prstMaterial="translucentPowder">
            <a:bevelT w="203200" h="50800" prst="softRound"/>
          </a:sp3d>
        </p:spPr>
      </p:pic>
      <p:sp>
        <p:nvSpPr>
          <p:cNvPr id="9" name="TextBox 8"/>
          <p:cNvSpPr txBox="1"/>
          <p:nvPr/>
        </p:nvSpPr>
        <p:spPr bwMode="auto">
          <a:xfrm>
            <a:off x="3258079" y="2081550"/>
            <a:ext cx="3095352" cy="646109"/>
          </a:xfrm>
          <a:prstGeom prst="rect">
            <a:avLst/>
          </a:prstGeom>
          <a:ln>
            <a:noFill/>
          </a:ln>
          <a:effectLst>
            <a:outerShdw dist="38100" dir="2700000" algn="ctr">
              <a:srgbClr val="000000"/>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3">
            <a:schemeClr val="lt1"/>
          </a:lnRef>
          <a:fillRef idx="1">
            <a:schemeClr val="accent3"/>
          </a:fillRef>
          <a:effectRef idx="1">
            <a:schemeClr val="accent3"/>
          </a:effectRef>
          <a:fontRef idx="minor">
            <a:schemeClr val="lt1"/>
          </a:fontRef>
        </p:style>
        <p:txBody>
          <a:bodyPr>
            <a:spAutoFit/>
          </a:bodyP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defRPr/>
            </a:pPr>
            <a:r>
              <a:rPr lang="en-US" sz="3600" dirty="0">
                <a:solidFill>
                  <a:schemeClr val="bg1"/>
                </a:solidFill>
              </a:rPr>
              <a:t>MonkeyRunner</a:t>
            </a:r>
          </a:p>
        </p:txBody>
      </p:sp>
      <p:pic>
        <p:nvPicPr>
          <p:cNvPr id="10" name="Picture 9" descr="http://blog.lesspainful.com/img/calabash-logo.png"/>
          <p:cNvPicPr>
            <a:picLocks noChangeAspect="1" noChangeArrowheads="1"/>
          </p:cNvPicPr>
          <p:nvPr/>
        </p:nvPicPr>
        <p:blipFill>
          <a:blip r:embed="rId5" cstate="print"/>
          <a:srcRect/>
          <a:stretch>
            <a:fillRect/>
          </a:stretch>
        </p:blipFill>
        <p:spPr bwMode="auto">
          <a:xfrm>
            <a:off x="8081917" y="3216607"/>
            <a:ext cx="2808064" cy="770650"/>
          </a:xfrm>
          <a:prstGeom prst="rect">
            <a:avLst/>
          </a:prstGeom>
          <a:noFill/>
          <a:ln>
            <a:noFill/>
          </a:ln>
          <a:effectLst>
            <a:outerShdw dist="38100" dir="2700000" algn="ctr">
              <a:srgbClr val="000000"/>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1" name="Picture 10" descr="http://adventuresinqa.com/wp-content/uploads/2015/04/espresso_logo.png"/>
          <p:cNvPicPr>
            <a:picLocks noChangeAspect="1" noChangeArrowheads="1"/>
          </p:cNvPicPr>
          <p:nvPr/>
        </p:nvPicPr>
        <p:blipFill>
          <a:blip r:embed="rId6" cstate="print"/>
          <a:srcRect/>
          <a:stretch>
            <a:fillRect/>
          </a:stretch>
        </p:blipFill>
        <p:spPr bwMode="auto">
          <a:xfrm>
            <a:off x="2177781" y="4080700"/>
            <a:ext cx="1992958" cy="2259623"/>
          </a:xfrm>
          <a:prstGeom prst="rect">
            <a:avLst/>
          </a:prstGeom>
          <a:noFill/>
          <a:ln>
            <a:noFill/>
          </a:ln>
          <a:effectLst>
            <a:outerShdw dist="38100" dir="2700000" algn="ctr">
              <a:srgbClr val="000000"/>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2" name="Picture 11" descr="https://testobject.com/wp-content/uploads/2014/04/robotium1.png"/>
          <p:cNvPicPr>
            <a:picLocks noChangeAspect="1" noChangeArrowheads="1"/>
          </p:cNvPicPr>
          <p:nvPr/>
        </p:nvPicPr>
        <p:blipFill>
          <a:blip r:embed="rId7" cstate="print"/>
          <a:srcRect/>
          <a:stretch>
            <a:fillRect/>
          </a:stretch>
        </p:blipFill>
        <p:spPr bwMode="auto">
          <a:xfrm>
            <a:off x="5273852" y="5664869"/>
            <a:ext cx="2520058" cy="760081"/>
          </a:xfrm>
          <a:prstGeom prst="rect">
            <a:avLst/>
          </a:prstGeom>
          <a:noFill/>
          <a:ln>
            <a:noFill/>
          </a:ln>
          <a:effectLst>
            <a:outerShdw dist="38100" dir="2700000" algn="ctr">
              <a:srgbClr val="000000"/>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descr="http://www.testingwithfrank.com/images/frank.png"/>
          <p:cNvPicPr>
            <a:picLocks noChangeAspect="1" noChangeArrowheads="1"/>
          </p:cNvPicPr>
          <p:nvPr/>
        </p:nvPicPr>
        <p:blipFill>
          <a:blip r:embed="rId8" cstate="print"/>
          <a:srcRect/>
          <a:stretch>
            <a:fillRect/>
          </a:stretch>
        </p:blipFill>
        <p:spPr bwMode="auto">
          <a:xfrm>
            <a:off x="5705862" y="2928576"/>
            <a:ext cx="2016046" cy="1344143"/>
          </a:xfrm>
          <a:prstGeom prst="rect">
            <a:avLst/>
          </a:prstGeom>
          <a:noFill/>
          <a:ln>
            <a:noFill/>
          </a:ln>
          <a:effectLst>
            <a:outerShdw dist="38100" dir="2700000" algn="ctr">
              <a:srgbClr val="000000"/>
            </a:outerShdw>
          </a:effectLst>
          <a:scene3d>
            <a:camera prst="perspectiveFront" fov="2700000">
              <a:rot lat="20376000" lon="1938000" rev="20112001"/>
            </a:camera>
            <a:lightRig rig="soft" dir="t">
              <a:rot lat="0" lon="0" rev="0"/>
            </a:lightRig>
          </a:scene3d>
          <a:sp3d prstMaterial="translucentPowder">
            <a:bevelT w="203200" h="50800" prst="softRound"/>
          </a:sp3d>
        </p:spPr>
      </p:pic>
    </p:spTree>
    <p:extLst>
      <p:ext uri="{BB962C8B-B14F-4D97-AF65-F5344CB8AC3E}">
        <p14:creationId xmlns:p14="http://schemas.microsoft.com/office/powerpoint/2010/main" val="363097442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51422-BAE3-410E-8BB1-43114A4BFDE6}" type="slidenum">
              <a:rPr lang="en-US" smtClean="0"/>
              <a:pPr/>
              <a:t>6</a:t>
            </a:fld>
            <a:endParaRPr lang="en-US" dirty="0"/>
          </a:p>
        </p:txBody>
      </p:sp>
      <p:sp>
        <p:nvSpPr>
          <p:cNvPr id="3" name="Title 2"/>
          <p:cNvSpPr>
            <a:spLocks noGrp="1"/>
          </p:cNvSpPr>
          <p:nvPr>
            <p:ph type="title"/>
          </p:nvPr>
        </p:nvSpPr>
        <p:spPr>
          <a:xfrm>
            <a:off x="152400" y="3071992"/>
            <a:ext cx="332399" cy="3100208"/>
          </a:xfrm>
        </p:spPr>
        <p:txBody>
          <a:bodyPr/>
          <a:lstStyle/>
          <a:p>
            <a:r>
              <a:rPr lang="en-US" dirty="0"/>
              <a:t>Introduction to Appium</a:t>
            </a:r>
          </a:p>
        </p:txBody>
      </p:sp>
      <p:sp>
        <p:nvSpPr>
          <p:cNvPr id="4" name="Text Placeholder 3"/>
          <p:cNvSpPr>
            <a:spLocks noGrp="1"/>
          </p:cNvSpPr>
          <p:nvPr>
            <p:ph type="body" sz="quarter" idx="15"/>
          </p:nvPr>
        </p:nvSpPr>
        <p:spPr>
          <a:xfrm>
            <a:off x="762000" y="228600"/>
            <a:ext cx="5744073" cy="664797"/>
          </a:xfrm>
        </p:spPr>
        <p:txBody>
          <a:bodyPr/>
          <a:lstStyle/>
          <a:p>
            <a:r>
              <a:rPr lang="en-US" dirty="0"/>
              <a:t>Introduction to Appium</a:t>
            </a:r>
          </a:p>
        </p:txBody>
      </p:sp>
      <p:graphicFrame>
        <p:nvGraphicFramePr>
          <p:cNvPr id="6" name="Content Placeholder 5"/>
          <p:cNvGraphicFramePr>
            <a:graphicFrameLocks noGrp="1"/>
          </p:cNvGraphicFramePr>
          <p:nvPr>
            <p:ph sz="quarter" idx="16"/>
            <p:extLst>
              <p:ext uri="{D42A27DB-BD31-4B8C-83A1-F6EECF244321}">
                <p14:modId xmlns:p14="http://schemas.microsoft.com/office/powerpoint/2010/main" val="3813450239"/>
              </p:ext>
            </p:extLst>
          </p:nvPr>
        </p:nvGraphicFramePr>
        <p:xfrm>
          <a:off x="762000" y="1143000"/>
          <a:ext cx="106680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5458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51422-BAE3-410E-8BB1-43114A4BFDE6}" type="slidenum">
              <a:rPr lang="en-US" smtClean="0"/>
              <a:pPr/>
              <a:t>7</a:t>
            </a:fld>
            <a:endParaRPr lang="en-US" dirty="0"/>
          </a:p>
        </p:txBody>
      </p:sp>
      <p:sp>
        <p:nvSpPr>
          <p:cNvPr id="3" name="Title 2"/>
          <p:cNvSpPr>
            <a:spLocks noGrp="1"/>
          </p:cNvSpPr>
          <p:nvPr>
            <p:ph type="title"/>
          </p:nvPr>
        </p:nvSpPr>
        <p:spPr>
          <a:xfrm>
            <a:off x="152400" y="3573732"/>
            <a:ext cx="332399" cy="2598468"/>
          </a:xfrm>
        </p:spPr>
        <p:txBody>
          <a:bodyPr/>
          <a:lstStyle/>
          <a:p>
            <a:r>
              <a:rPr lang="en-US" dirty="0"/>
              <a:t>Appium Philosophy</a:t>
            </a:r>
          </a:p>
        </p:txBody>
      </p:sp>
      <p:sp>
        <p:nvSpPr>
          <p:cNvPr id="4" name="Text Placeholder 3"/>
          <p:cNvSpPr>
            <a:spLocks noGrp="1"/>
          </p:cNvSpPr>
          <p:nvPr>
            <p:ph type="body" sz="quarter" idx="15"/>
          </p:nvPr>
        </p:nvSpPr>
        <p:spPr>
          <a:xfrm>
            <a:off x="762000" y="228600"/>
            <a:ext cx="4791376" cy="664797"/>
          </a:xfrm>
        </p:spPr>
        <p:txBody>
          <a:bodyPr/>
          <a:lstStyle/>
          <a:p>
            <a:r>
              <a:rPr lang="en-US" dirty="0"/>
              <a:t>Appium Philosophy</a:t>
            </a:r>
          </a:p>
        </p:txBody>
      </p:sp>
      <p:pic>
        <p:nvPicPr>
          <p:cNvPr id="7" name="Picture 6"/>
          <p:cNvPicPr>
            <a:picLocks noChangeAspect="1"/>
          </p:cNvPicPr>
          <p:nvPr/>
        </p:nvPicPr>
        <p:blipFill>
          <a:blip r:embed="rId2"/>
          <a:stretch>
            <a:fillRect/>
          </a:stretch>
        </p:blipFill>
        <p:spPr>
          <a:xfrm>
            <a:off x="1066800" y="1752600"/>
            <a:ext cx="10306050" cy="3990975"/>
          </a:xfrm>
          <a:prstGeom prst="rect">
            <a:avLst/>
          </a:prstGeom>
        </p:spPr>
      </p:pic>
    </p:spTree>
    <p:extLst>
      <p:ext uri="{BB962C8B-B14F-4D97-AF65-F5344CB8AC3E}">
        <p14:creationId xmlns:p14="http://schemas.microsoft.com/office/powerpoint/2010/main" val="3594687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51422-BAE3-410E-8BB1-43114A4BFDE6}" type="slidenum">
              <a:rPr lang="en-US" smtClean="0"/>
              <a:pPr/>
              <a:t>8</a:t>
            </a:fld>
            <a:endParaRPr lang="en-US" dirty="0"/>
          </a:p>
        </p:txBody>
      </p:sp>
      <p:sp>
        <p:nvSpPr>
          <p:cNvPr id="3" name="Title 2"/>
          <p:cNvSpPr>
            <a:spLocks noGrp="1"/>
          </p:cNvSpPr>
          <p:nvPr>
            <p:ph type="title"/>
          </p:nvPr>
        </p:nvSpPr>
        <p:spPr>
          <a:xfrm>
            <a:off x="152400" y="3573732"/>
            <a:ext cx="332399" cy="2598468"/>
          </a:xfrm>
        </p:spPr>
        <p:txBody>
          <a:bodyPr/>
          <a:lstStyle/>
          <a:p>
            <a:r>
              <a:rPr lang="en-US" dirty="0"/>
              <a:t>Appium Philosophy</a:t>
            </a:r>
          </a:p>
        </p:txBody>
      </p:sp>
      <p:sp>
        <p:nvSpPr>
          <p:cNvPr id="4" name="Text Placeholder 3"/>
          <p:cNvSpPr>
            <a:spLocks noGrp="1"/>
          </p:cNvSpPr>
          <p:nvPr>
            <p:ph type="body" sz="quarter" idx="15"/>
          </p:nvPr>
        </p:nvSpPr>
        <p:spPr>
          <a:xfrm>
            <a:off x="762000" y="228600"/>
            <a:ext cx="4791376" cy="664797"/>
          </a:xfrm>
        </p:spPr>
        <p:txBody>
          <a:bodyPr/>
          <a:lstStyle/>
          <a:p>
            <a:r>
              <a:rPr lang="en-US" dirty="0"/>
              <a:t>Appium Philosophy</a:t>
            </a:r>
          </a:p>
        </p:txBody>
      </p:sp>
      <p:pic>
        <p:nvPicPr>
          <p:cNvPr id="6" name="Picture 5"/>
          <p:cNvPicPr>
            <a:picLocks noChangeAspect="1"/>
          </p:cNvPicPr>
          <p:nvPr/>
        </p:nvPicPr>
        <p:blipFill>
          <a:blip r:embed="rId2"/>
          <a:stretch>
            <a:fillRect/>
          </a:stretch>
        </p:blipFill>
        <p:spPr>
          <a:xfrm>
            <a:off x="766762" y="1704975"/>
            <a:ext cx="10658475" cy="3448050"/>
          </a:xfrm>
          <a:prstGeom prst="rect">
            <a:avLst/>
          </a:prstGeom>
        </p:spPr>
      </p:pic>
    </p:spTree>
    <p:extLst>
      <p:ext uri="{BB962C8B-B14F-4D97-AF65-F5344CB8AC3E}">
        <p14:creationId xmlns:p14="http://schemas.microsoft.com/office/powerpoint/2010/main" val="2448510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851422-BAE3-410E-8BB1-43114A4BFDE6}" type="slidenum">
              <a:rPr lang="en-US" smtClean="0"/>
              <a:pPr/>
              <a:t>9</a:t>
            </a:fld>
            <a:endParaRPr lang="en-US" dirty="0"/>
          </a:p>
        </p:txBody>
      </p:sp>
      <p:sp>
        <p:nvSpPr>
          <p:cNvPr id="3" name="Title 2"/>
          <p:cNvSpPr>
            <a:spLocks noGrp="1"/>
          </p:cNvSpPr>
          <p:nvPr>
            <p:ph type="title"/>
          </p:nvPr>
        </p:nvSpPr>
        <p:spPr>
          <a:xfrm>
            <a:off x="152400" y="3573732"/>
            <a:ext cx="332399" cy="2598468"/>
          </a:xfrm>
        </p:spPr>
        <p:txBody>
          <a:bodyPr/>
          <a:lstStyle/>
          <a:p>
            <a:r>
              <a:rPr lang="en-US" dirty="0"/>
              <a:t>Appium Philosophy</a:t>
            </a:r>
          </a:p>
        </p:txBody>
      </p:sp>
      <p:sp>
        <p:nvSpPr>
          <p:cNvPr id="4" name="Text Placeholder 3"/>
          <p:cNvSpPr>
            <a:spLocks noGrp="1"/>
          </p:cNvSpPr>
          <p:nvPr>
            <p:ph type="body" sz="quarter" idx="15"/>
          </p:nvPr>
        </p:nvSpPr>
        <p:spPr>
          <a:xfrm>
            <a:off x="762000" y="228600"/>
            <a:ext cx="4791376" cy="664797"/>
          </a:xfrm>
        </p:spPr>
        <p:txBody>
          <a:bodyPr/>
          <a:lstStyle/>
          <a:p>
            <a:r>
              <a:rPr lang="en-US" dirty="0"/>
              <a:t>Appium Philosophy</a:t>
            </a:r>
          </a:p>
        </p:txBody>
      </p:sp>
      <p:pic>
        <p:nvPicPr>
          <p:cNvPr id="8" name="Picture 7"/>
          <p:cNvPicPr>
            <a:picLocks noChangeAspect="1"/>
          </p:cNvPicPr>
          <p:nvPr/>
        </p:nvPicPr>
        <p:blipFill>
          <a:blip r:embed="rId2"/>
          <a:stretch>
            <a:fillRect/>
          </a:stretch>
        </p:blipFill>
        <p:spPr>
          <a:xfrm>
            <a:off x="933450" y="1562100"/>
            <a:ext cx="10325100" cy="3733800"/>
          </a:xfrm>
          <a:prstGeom prst="rect">
            <a:avLst/>
          </a:prstGeom>
        </p:spPr>
      </p:pic>
    </p:spTree>
    <p:extLst>
      <p:ext uri="{BB962C8B-B14F-4D97-AF65-F5344CB8AC3E}">
        <p14:creationId xmlns:p14="http://schemas.microsoft.com/office/powerpoint/2010/main" val="92407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5.png"/></Relationships>
</file>

<file path=ppt/webextensions/webextension1.xml><?xml version="1.0" encoding="utf-8"?>
<we:webextension xmlns:we="http://schemas.microsoft.com/office/webextensions/webextension/2010/11" id="{92B1580E-CE25-4695-A997-3167BE1AE138}">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Compiler directives&quot;:&quot;#FF0000&quot;,&quot;Namespaces&quot;:&quot;#008080&quot;,&quot;Classes&quot;:&quot;#808000&quot;,&quot;Line comment&quot;:&quot;#008000&quot;,&quot;Block comment&quot;:&quot;#008000&quot;,&quot;Quotation&quot;:&quot;#FF00FF&quot;,&quot;Quatation 2&quot;:&quot;#FF00FF&quot;,&quot;Number&quot;:&quot;#800080&quot;},&quot;old_syntax_color&quot;:{&quot;Reserved words&quot;:&quot;#0000FF&quot;,&quot;Compiler directives&quot;:&quot;#FF0000&quot;,&quot;Namespaces&quot;:&quot;#008080&quot;,&quot;Classes&quot;:&quot;#808000&quot;,&quot;Line comment&quot;:&quot;#008000&quot;,&quot;Block comment&quot;:&quot;#008000&quot;,&quot;Quotation&quot;:&quot;#FF00FF&quot;,&quot;Quatation 2&quot;:&quot;#FF00FF&quot;,&quot;Number&quot;:&quot;#800080&quot;},&quot;show_line_number&quot;:true,&quot;code_lang&quot;:&quot;cs&quot;,&quot;code&quot;:&quot;/*\n    This is a code sample.\n    Please delete it and replace with your own code.\n*/\n\n#include &lt;iostream&gt;\nusing namespace std;\nint printWelcome()\n{\n    cout&lt;&lt;\&quot;Welcome to Code Presenter Pro!\&quot;&lt;&lt;endl;\n    return 0;\n}\n\nint main(int argc, char* argv[])\n{\n    // Try click on the name of this function to jump to its definition.\n    // This could come in handy if your code is relatively long.\n    printWelcome();\n    cout&lt;&lt;\&quot;Dream it.Build it.Live it.\&quot;&lt;&lt;endl;\n    return 0;\n}\n&quot;,&quot;ctags&quot;:{&quot;main&quot;:[{&quot;linenum&quot;:&quot;14&quot;,&quot;signature&quot;:&quot;main(int argc, char* argv[])&quot;}],&quot;printWelcome&quot;:[{&quot;linenum&quot;:&quot;8&quot;,&quot;signature&quot;:&quot;printWelcome()&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3280</TotalTime>
  <Words>871</Words>
  <Application>Microsoft Office PowerPoint</Application>
  <PresentationFormat>Widescreen</PresentationFormat>
  <Paragraphs>137</Paragraphs>
  <Slides>20</Slides>
  <Notes>7</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Microsoft YaHei</vt:lpstr>
      <vt:lpstr>Arial</vt:lpstr>
      <vt:lpstr>Calibri</vt:lpstr>
      <vt:lpstr>Calibri Light</vt:lpstr>
      <vt:lpstr>Cambria</vt:lpstr>
      <vt:lpstr>Courier New</vt:lpstr>
      <vt:lpstr>Roboto Condensed</vt:lpstr>
      <vt:lpstr>Roboto Condensed Light</vt:lpstr>
      <vt:lpstr>Roboto Light</vt:lpstr>
      <vt:lpstr>Segoe UI Light</vt:lpstr>
      <vt:lpstr>Office Theme</vt:lpstr>
      <vt:lpstr>APPIUM  – CROSS PLATFORM MOBILE AUTOMATION</vt:lpstr>
      <vt:lpstr>Automation Testing</vt:lpstr>
      <vt:lpstr>Problem statement</vt:lpstr>
      <vt:lpstr>Automation Testing</vt:lpstr>
      <vt:lpstr>Mobile automation tools</vt:lpstr>
      <vt:lpstr>Introduction to Appium</vt:lpstr>
      <vt:lpstr>Appium Philosophy</vt:lpstr>
      <vt:lpstr>Appium Philosophy</vt:lpstr>
      <vt:lpstr>Appium Philosophy</vt:lpstr>
      <vt:lpstr>Appium Philosophy</vt:lpstr>
      <vt:lpstr>Appium Philosophy</vt:lpstr>
      <vt:lpstr>Appium Server</vt:lpstr>
      <vt:lpstr>Appium Architecture for Android</vt:lpstr>
      <vt:lpstr>Appium Architecture for IOS</vt:lpstr>
      <vt:lpstr>Appium architecture</vt:lpstr>
      <vt:lpstr>Appium architecture</vt:lpstr>
      <vt:lpstr>Code Demo </vt:lpstr>
      <vt:lpstr>Questions and Answers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and INNOVATION</dc:title>
  <dc:creator>Jaya</dc:creator>
  <cp:lastModifiedBy>AnkproLaptop</cp:lastModifiedBy>
  <cp:revision>30</cp:revision>
  <dcterms:modified xsi:type="dcterms:W3CDTF">2016-11-26T07:18:34Z</dcterms:modified>
</cp:coreProperties>
</file>