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144" autoAdjust="0"/>
  </p:normalViewPr>
  <p:slideViewPr>
    <p:cSldViewPr snapToGrid="0">
      <p:cViewPr varScale="1">
        <p:scale>
          <a:sx n="70" d="100"/>
          <a:sy n="70" d="100"/>
        </p:scale>
        <p:origin x="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E0E6F-791C-42D3-9CD5-AB91EDCFBF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84F07-ED7C-4417-90D7-4CF56BB622FD}">
      <dgm:prSet phldrT="[Text]"/>
      <dgm:spPr/>
      <dgm:t>
        <a:bodyPr/>
        <a:lstStyle/>
        <a:p>
          <a:r>
            <a:rPr lang="en-US" dirty="0"/>
            <a:t>XML provides a standard syntax for the markup of data and documents.</a:t>
          </a:r>
        </a:p>
      </dgm:t>
    </dgm:pt>
    <dgm:pt modelId="{2193EBC0-78BB-4824-972B-AF0E1C8EE990}" type="parTrans" cxnId="{5A09FE9D-A5B4-478C-8160-955C78BDE328}">
      <dgm:prSet/>
      <dgm:spPr/>
      <dgm:t>
        <a:bodyPr/>
        <a:lstStyle/>
        <a:p>
          <a:endParaRPr lang="en-US"/>
        </a:p>
      </dgm:t>
    </dgm:pt>
    <dgm:pt modelId="{9E769B9B-2F54-4F6F-892D-AF770DCC46A1}" type="sibTrans" cxnId="{5A09FE9D-A5B4-478C-8160-955C78BDE328}">
      <dgm:prSet/>
      <dgm:spPr/>
      <dgm:t>
        <a:bodyPr/>
        <a:lstStyle/>
        <a:p>
          <a:endParaRPr lang="en-US"/>
        </a:p>
      </dgm:t>
    </dgm:pt>
    <dgm:pt modelId="{E6304946-E30F-4163-A21B-E340A971FC0E}">
      <dgm:prSet phldrT="[Text]"/>
      <dgm:spPr/>
      <dgm:t>
        <a:bodyPr/>
        <a:lstStyle/>
        <a:p>
          <a:r>
            <a:rPr lang="en-US" dirty="0"/>
            <a:t>XPath the starting point is called the context node.</a:t>
          </a:r>
        </a:p>
      </dgm:t>
    </dgm:pt>
    <dgm:pt modelId="{85CF555C-6BCD-44E2-8154-3E0FE341DB8B}" type="parTrans" cxnId="{520867C2-8F78-4A92-B29D-CBF110026600}">
      <dgm:prSet/>
      <dgm:spPr/>
      <dgm:t>
        <a:bodyPr/>
        <a:lstStyle/>
        <a:p>
          <a:endParaRPr lang="en-US"/>
        </a:p>
      </dgm:t>
    </dgm:pt>
    <dgm:pt modelId="{45CD0E04-3CA1-4E90-9624-A12D8ABAFD52}" type="sibTrans" cxnId="{520867C2-8F78-4A92-B29D-CBF110026600}">
      <dgm:prSet/>
      <dgm:spPr/>
      <dgm:t>
        <a:bodyPr/>
        <a:lstStyle/>
        <a:p>
          <a:endParaRPr lang="en-US"/>
        </a:p>
      </dgm:t>
    </dgm:pt>
    <dgm:pt modelId="{61DF72DF-6FD8-4780-9751-187F4A06E5D6}">
      <dgm:prSet phldrT="[Text]"/>
      <dgm:spPr/>
      <dgm:t>
        <a:bodyPr/>
        <a:lstStyle/>
        <a:p>
          <a:r>
            <a:rPr lang="en-US" dirty="0"/>
            <a:t>XPath has similarities to a set of street directions.</a:t>
          </a:r>
        </a:p>
      </dgm:t>
    </dgm:pt>
    <dgm:pt modelId="{A9D4850F-BB2F-4996-8460-C76B7CA2744B}" type="parTrans" cxnId="{6887E792-572B-4AC4-B27F-F103AC14C46D}">
      <dgm:prSet/>
      <dgm:spPr/>
      <dgm:t>
        <a:bodyPr/>
        <a:lstStyle/>
        <a:p>
          <a:endParaRPr lang="en-US"/>
        </a:p>
      </dgm:t>
    </dgm:pt>
    <dgm:pt modelId="{7434FE75-27E3-4E20-AEAC-5C68E55D0911}" type="sibTrans" cxnId="{6887E792-572B-4AC4-B27F-F103AC14C46D}">
      <dgm:prSet/>
      <dgm:spPr/>
      <dgm:t>
        <a:bodyPr/>
        <a:lstStyle/>
        <a:p>
          <a:endParaRPr lang="en-US"/>
        </a:p>
      </dgm:t>
    </dgm:pt>
    <dgm:pt modelId="{95265197-2F67-4FD6-A7C5-AAB7FF318E8A}">
      <dgm:prSet phldrT="[Text]"/>
      <dgm:spPr/>
      <dgm:t>
        <a:bodyPr/>
        <a:lstStyle/>
        <a:p>
          <a:r>
            <a:rPr lang="en-US" dirty="0"/>
            <a:t>XPath can be viewed as a way to navigate to a HTML element.</a:t>
          </a:r>
        </a:p>
      </dgm:t>
    </dgm:pt>
    <dgm:pt modelId="{7B50ED12-F068-4130-876D-D310AD118279}" type="parTrans" cxnId="{098D932A-C7B4-4CB7-A1B5-4D8927E85538}">
      <dgm:prSet/>
      <dgm:spPr/>
      <dgm:t>
        <a:bodyPr/>
        <a:lstStyle/>
        <a:p>
          <a:endParaRPr lang="en-US"/>
        </a:p>
      </dgm:t>
    </dgm:pt>
    <dgm:pt modelId="{ED18BC69-7497-4AA0-9B1E-31B0F7954BBA}" type="sibTrans" cxnId="{098D932A-C7B4-4CB7-A1B5-4D8927E85538}">
      <dgm:prSet/>
      <dgm:spPr/>
      <dgm:t>
        <a:bodyPr/>
        <a:lstStyle/>
        <a:p>
          <a:endParaRPr lang="en-US"/>
        </a:p>
      </dgm:t>
    </dgm:pt>
    <dgm:pt modelId="{97B7B884-4E99-4DC1-B469-629613379987}" type="pres">
      <dgm:prSet presAssocID="{947E0E6F-791C-42D3-9CD5-AB91EDCFBF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664782-F321-4B85-BB32-72EB26D8830D}" type="pres">
      <dgm:prSet presAssocID="{95D84F07-ED7C-4417-90D7-4CF56BB622F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ADEFF-214C-4F42-9028-B0E995BFC1BB}" type="pres">
      <dgm:prSet presAssocID="{9E769B9B-2F54-4F6F-892D-AF770DCC46A1}" presName="spacer" presStyleCnt="0"/>
      <dgm:spPr/>
    </dgm:pt>
    <dgm:pt modelId="{271D2C5A-0334-4C37-9909-DE5296210002}" type="pres">
      <dgm:prSet presAssocID="{95265197-2F67-4FD6-A7C5-AAB7FF318E8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A2CFE-174D-475D-8F46-8BD0DC9AA21F}" type="pres">
      <dgm:prSet presAssocID="{ED18BC69-7497-4AA0-9B1E-31B0F7954BBA}" presName="spacer" presStyleCnt="0"/>
      <dgm:spPr/>
    </dgm:pt>
    <dgm:pt modelId="{FE8923EF-5B95-4797-B1B1-31A210118C98}" type="pres">
      <dgm:prSet presAssocID="{61DF72DF-6FD8-4780-9751-187F4A06E5D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B1FFF-4853-46FE-8D04-E07465542508}" type="pres">
      <dgm:prSet presAssocID="{7434FE75-27E3-4E20-AEAC-5C68E55D0911}" presName="spacer" presStyleCnt="0"/>
      <dgm:spPr/>
    </dgm:pt>
    <dgm:pt modelId="{9E4055E4-7B6B-42E7-8085-B7EF1FD375C7}" type="pres">
      <dgm:prSet presAssocID="{E6304946-E30F-4163-A21B-E340A971FC0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B2017-D18A-4BAA-80A9-0E7A6C8BB04B}" type="presOf" srcId="{95D84F07-ED7C-4417-90D7-4CF56BB622FD}" destId="{2F664782-F321-4B85-BB32-72EB26D8830D}" srcOrd="0" destOrd="0" presId="urn:microsoft.com/office/officeart/2005/8/layout/vList2"/>
    <dgm:cxn modelId="{623CE69F-B8B4-4490-8EF4-8894C4260F48}" type="presOf" srcId="{E6304946-E30F-4163-A21B-E340A971FC0E}" destId="{9E4055E4-7B6B-42E7-8085-B7EF1FD375C7}" srcOrd="0" destOrd="0" presId="urn:microsoft.com/office/officeart/2005/8/layout/vList2"/>
    <dgm:cxn modelId="{1C94D7F5-4A05-4FD5-8927-851BDA650222}" type="presOf" srcId="{61DF72DF-6FD8-4780-9751-187F4A06E5D6}" destId="{FE8923EF-5B95-4797-B1B1-31A210118C98}" srcOrd="0" destOrd="0" presId="urn:microsoft.com/office/officeart/2005/8/layout/vList2"/>
    <dgm:cxn modelId="{6887E792-572B-4AC4-B27F-F103AC14C46D}" srcId="{947E0E6F-791C-42D3-9CD5-AB91EDCFBF9A}" destId="{61DF72DF-6FD8-4780-9751-187F4A06E5D6}" srcOrd="2" destOrd="0" parTransId="{A9D4850F-BB2F-4996-8460-C76B7CA2744B}" sibTransId="{7434FE75-27E3-4E20-AEAC-5C68E55D0911}"/>
    <dgm:cxn modelId="{4949446E-8B8D-4320-B1ED-13A081E75A11}" type="presOf" srcId="{947E0E6F-791C-42D3-9CD5-AB91EDCFBF9A}" destId="{97B7B884-4E99-4DC1-B469-629613379987}" srcOrd="0" destOrd="0" presId="urn:microsoft.com/office/officeart/2005/8/layout/vList2"/>
    <dgm:cxn modelId="{520867C2-8F78-4A92-B29D-CBF110026600}" srcId="{947E0E6F-791C-42D3-9CD5-AB91EDCFBF9A}" destId="{E6304946-E30F-4163-A21B-E340A971FC0E}" srcOrd="3" destOrd="0" parTransId="{85CF555C-6BCD-44E2-8154-3E0FE341DB8B}" sibTransId="{45CD0E04-3CA1-4E90-9624-A12D8ABAFD52}"/>
    <dgm:cxn modelId="{5A09FE9D-A5B4-478C-8160-955C78BDE328}" srcId="{947E0E6F-791C-42D3-9CD5-AB91EDCFBF9A}" destId="{95D84F07-ED7C-4417-90D7-4CF56BB622FD}" srcOrd="0" destOrd="0" parTransId="{2193EBC0-78BB-4824-972B-AF0E1C8EE990}" sibTransId="{9E769B9B-2F54-4F6F-892D-AF770DCC46A1}"/>
    <dgm:cxn modelId="{3021F579-FE04-4020-A8D8-1BDD7E152C84}" type="presOf" srcId="{95265197-2F67-4FD6-A7C5-AAB7FF318E8A}" destId="{271D2C5A-0334-4C37-9909-DE5296210002}" srcOrd="0" destOrd="0" presId="urn:microsoft.com/office/officeart/2005/8/layout/vList2"/>
    <dgm:cxn modelId="{098D932A-C7B4-4CB7-A1B5-4D8927E85538}" srcId="{947E0E6F-791C-42D3-9CD5-AB91EDCFBF9A}" destId="{95265197-2F67-4FD6-A7C5-AAB7FF318E8A}" srcOrd="1" destOrd="0" parTransId="{7B50ED12-F068-4130-876D-D310AD118279}" sibTransId="{ED18BC69-7497-4AA0-9B1E-31B0F7954BBA}"/>
    <dgm:cxn modelId="{44045D97-D690-44A1-89C3-72BBD7805A0C}" type="presParOf" srcId="{97B7B884-4E99-4DC1-B469-629613379987}" destId="{2F664782-F321-4B85-BB32-72EB26D8830D}" srcOrd="0" destOrd="0" presId="urn:microsoft.com/office/officeart/2005/8/layout/vList2"/>
    <dgm:cxn modelId="{EEBBE903-EF00-4817-A01B-7A9B968F7939}" type="presParOf" srcId="{97B7B884-4E99-4DC1-B469-629613379987}" destId="{010ADEFF-214C-4F42-9028-B0E995BFC1BB}" srcOrd="1" destOrd="0" presId="urn:microsoft.com/office/officeart/2005/8/layout/vList2"/>
    <dgm:cxn modelId="{C9C0058B-1024-4347-8DA2-98FC677F2A01}" type="presParOf" srcId="{97B7B884-4E99-4DC1-B469-629613379987}" destId="{271D2C5A-0334-4C37-9909-DE5296210002}" srcOrd="2" destOrd="0" presId="urn:microsoft.com/office/officeart/2005/8/layout/vList2"/>
    <dgm:cxn modelId="{EE77D8A9-36B8-46EB-9026-DD627451128E}" type="presParOf" srcId="{97B7B884-4E99-4DC1-B469-629613379987}" destId="{B41A2CFE-174D-475D-8F46-8BD0DC9AA21F}" srcOrd="3" destOrd="0" presId="urn:microsoft.com/office/officeart/2005/8/layout/vList2"/>
    <dgm:cxn modelId="{1943F861-6FFD-44D9-9A30-205523E82A67}" type="presParOf" srcId="{97B7B884-4E99-4DC1-B469-629613379987}" destId="{FE8923EF-5B95-4797-B1B1-31A210118C98}" srcOrd="4" destOrd="0" presId="urn:microsoft.com/office/officeart/2005/8/layout/vList2"/>
    <dgm:cxn modelId="{6BCF452D-B2DA-4D8E-A245-5CC15DD74F20}" type="presParOf" srcId="{97B7B884-4E99-4DC1-B469-629613379987}" destId="{E18B1FFF-4853-46FE-8D04-E07465542508}" srcOrd="5" destOrd="0" presId="urn:microsoft.com/office/officeart/2005/8/layout/vList2"/>
    <dgm:cxn modelId="{C65E7939-24D1-42CA-98D0-1A3E597E2D04}" type="presParOf" srcId="{97B7B884-4E99-4DC1-B469-629613379987}" destId="{9E4055E4-7B6B-42E7-8085-B7EF1FD375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E0E6F-791C-42D3-9CD5-AB91EDCFBF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84F07-ED7C-4417-90D7-4CF56BB622FD}">
      <dgm:prSet phldrT="[Text]"/>
      <dgm:spPr/>
      <dgm:t>
        <a:bodyPr/>
        <a:lstStyle/>
        <a:p>
          <a:r>
            <a:rPr lang="en-US" b="1" dirty="0"/>
            <a:t>Absolute </a:t>
          </a:r>
          <a:r>
            <a:rPr lang="en-US" b="1" dirty="0" err="1"/>
            <a:t>Xpath</a:t>
          </a:r>
          <a:endParaRPr lang="en-US" dirty="0"/>
        </a:p>
      </dgm:t>
    </dgm:pt>
    <dgm:pt modelId="{2193EBC0-78BB-4824-972B-AF0E1C8EE990}" type="parTrans" cxnId="{5A09FE9D-A5B4-478C-8160-955C78BDE328}">
      <dgm:prSet/>
      <dgm:spPr/>
      <dgm:t>
        <a:bodyPr/>
        <a:lstStyle/>
        <a:p>
          <a:endParaRPr lang="en-US"/>
        </a:p>
      </dgm:t>
    </dgm:pt>
    <dgm:pt modelId="{9E769B9B-2F54-4F6F-892D-AF770DCC46A1}" type="sibTrans" cxnId="{5A09FE9D-A5B4-478C-8160-955C78BDE328}">
      <dgm:prSet/>
      <dgm:spPr/>
      <dgm:t>
        <a:bodyPr/>
        <a:lstStyle/>
        <a:p>
          <a:endParaRPr lang="en-US"/>
        </a:p>
      </dgm:t>
    </dgm:pt>
    <dgm:pt modelId="{51DFCD34-AC4E-49C1-AFB9-4F7C977CC333}">
      <dgm:prSet phldrT="[Text]"/>
      <dgm:spPr/>
      <dgm:t>
        <a:bodyPr/>
        <a:lstStyle/>
        <a:p>
          <a:r>
            <a:rPr lang="en-US"/>
            <a:t>Absolute XPath starts with the root node or a forward slash (/).</a:t>
          </a:r>
          <a:endParaRPr lang="en-US" dirty="0"/>
        </a:p>
      </dgm:t>
    </dgm:pt>
    <dgm:pt modelId="{766211B4-67D6-466C-BDBA-95CD39061EA8}" type="parTrans" cxnId="{7C9FE37D-8153-45B6-BCDE-333813D1AF11}">
      <dgm:prSet/>
      <dgm:spPr/>
      <dgm:t>
        <a:bodyPr/>
        <a:lstStyle/>
        <a:p>
          <a:endParaRPr lang="en-US"/>
        </a:p>
      </dgm:t>
    </dgm:pt>
    <dgm:pt modelId="{ED9ACF02-5844-4C8B-9AAD-4B91EC6402B3}" type="sibTrans" cxnId="{7C9FE37D-8153-45B6-BCDE-333813D1AF11}">
      <dgm:prSet/>
      <dgm:spPr/>
      <dgm:t>
        <a:bodyPr/>
        <a:lstStyle/>
        <a:p>
          <a:endParaRPr lang="en-US"/>
        </a:p>
      </dgm:t>
    </dgm:pt>
    <dgm:pt modelId="{914EF74A-F5D0-44A3-B9C1-CEE31141752F}">
      <dgm:prSet phldrT="[Text]"/>
      <dgm:spPr/>
      <dgm:t>
        <a:bodyPr/>
        <a:lstStyle/>
        <a:p>
          <a:r>
            <a:rPr lang="en-US"/>
            <a:t>The advantage of using absolute is, it identifies the element very fast.</a:t>
          </a:r>
          <a:endParaRPr lang="en-US" dirty="0"/>
        </a:p>
      </dgm:t>
    </dgm:pt>
    <dgm:pt modelId="{9C33F1E1-B9BC-4C50-A6BC-7988F5A0C6AC}" type="parTrans" cxnId="{D5082DF6-FCE0-4A5F-B9EF-E8CA7D4F309C}">
      <dgm:prSet/>
      <dgm:spPr/>
      <dgm:t>
        <a:bodyPr/>
        <a:lstStyle/>
        <a:p>
          <a:endParaRPr lang="en-US"/>
        </a:p>
      </dgm:t>
    </dgm:pt>
    <dgm:pt modelId="{8D8B64A1-CB27-4F23-B693-EA9D8D3A2805}" type="sibTrans" cxnId="{D5082DF6-FCE0-4A5F-B9EF-E8CA7D4F309C}">
      <dgm:prSet/>
      <dgm:spPr/>
      <dgm:t>
        <a:bodyPr/>
        <a:lstStyle/>
        <a:p>
          <a:endParaRPr lang="en-US"/>
        </a:p>
      </dgm:t>
    </dgm:pt>
    <dgm:pt modelId="{21A5E1C3-D39D-44E6-83B1-2F88ACF1B431}">
      <dgm:prSet phldrT="[Text]"/>
      <dgm:spPr/>
      <dgm:t>
        <a:bodyPr/>
        <a:lstStyle/>
        <a:p>
          <a:r>
            <a:rPr lang="en-US"/>
            <a:t>Disadvantage here is, if any thing goes wrong or some other tag added in between, then this path will no longer works.</a:t>
          </a:r>
          <a:endParaRPr lang="en-US" dirty="0"/>
        </a:p>
      </dgm:t>
    </dgm:pt>
    <dgm:pt modelId="{33DC30BB-490A-49D2-9649-992BF4EADA4F}" type="parTrans" cxnId="{1AF35324-61FE-4554-A991-C31266B16390}">
      <dgm:prSet/>
      <dgm:spPr/>
      <dgm:t>
        <a:bodyPr/>
        <a:lstStyle/>
        <a:p>
          <a:endParaRPr lang="en-US"/>
        </a:p>
      </dgm:t>
    </dgm:pt>
    <dgm:pt modelId="{605B3382-5CF9-4392-BC65-FC2283EA6404}" type="sibTrans" cxnId="{1AF35324-61FE-4554-A991-C31266B16390}">
      <dgm:prSet/>
      <dgm:spPr/>
      <dgm:t>
        <a:bodyPr/>
        <a:lstStyle/>
        <a:p>
          <a:endParaRPr lang="en-US"/>
        </a:p>
      </dgm:t>
    </dgm:pt>
    <dgm:pt modelId="{2AC756E1-D25D-426A-ACE6-0C13BF7A4532}">
      <dgm:prSet phldrT="[Text]"/>
      <dgm:spPr/>
      <dgm:t>
        <a:bodyPr/>
        <a:lstStyle/>
        <a:p>
          <a:r>
            <a:rPr lang="en-US" b="1" dirty="0"/>
            <a:t>Example:</a:t>
          </a:r>
          <a:r>
            <a:rPr lang="en-US" dirty="0"/>
            <a:t/>
          </a:r>
          <a:br>
            <a:rPr lang="en-US" dirty="0"/>
          </a:br>
          <a:r>
            <a:rPr lang="en-US" dirty="0"/>
            <a:t>If the Path we defined as</a:t>
          </a:r>
          <a:br>
            <a:rPr lang="en-US" dirty="0"/>
          </a:br>
          <a:r>
            <a:rPr lang="en-US" dirty="0"/>
            <a:t>1. html/head/body/table/</a:t>
          </a:r>
          <a:r>
            <a:rPr lang="en-US" dirty="0" err="1"/>
            <a:t>tbody</a:t>
          </a:r>
          <a:r>
            <a:rPr lang="en-US" dirty="0"/>
            <a:t>/</a:t>
          </a:r>
          <a:r>
            <a:rPr lang="en-US" dirty="0" err="1"/>
            <a:t>tr</a:t>
          </a:r>
          <a:r>
            <a:rPr lang="en-US" dirty="0"/>
            <a:t>/</a:t>
          </a:r>
          <a:r>
            <a:rPr lang="en-US" dirty="0" err="1"/>
            <a:t>th</a:t>
          </a:r>
          <a:endParaRPr lang="en-US" dirty="0"/>
        </a:p>
      </dgm:t>
    </dgm:pt>
    <dgm:pt modelId="{4CC2EB73-19B8-4834-A6A5-841FD9839589}" type="parTrans" cxnId="{C4BD6DFC-9BF2-443D-9C05-BABB90DE0AF4}">
      <dgm:prSet/>
      <dgm:spPr/>
      <dgm:t>
        <a:bodyPr/>
        <a:lstStyle/>
        <a:p>
          <a:endParaRPr lang="en-US"/>
        </a:p>
      </dgm:t>
    </dgm:pt>
    <dgm:pt modelId="{B059DEE5-7B97-4D86-A780-75BA61459A08}" type="sibTrans" cxnId="{C4BD6DFC-9BF2-443D-9C05-BABB90DE0AF4}">
      <dgm:prSet/>
      <dgm:spPr/>
      <dgm:t>
        <a:bodyPr/>
        <a:lstStyle/>
        <a:p>
          <a:endParaRPr lang="en-US"/>
        </a:p>
      </dgm:t>
    </dgm:pt>
    <dgm:pt modelId="{AD40A956-A618-471D-87C3-4C0CE30FCB32}">
      <dgm:prSet phldrT="[Text]"/>
      <dgm:spPr/>
      <dgm:t>
        <a:bodyPr/>
        <a:lstStyle/>
        <a:p>
          <a:r>
            <a:rPr lang="en-US" dirty="0"/>
            <a:t>If there is a tag that has added between body and table as below</a:t>
          </a:r>
          <a:br>
            <a:rPr lang="en-US" dirty="0"/>
          </a:br>
          <a:r>
            <a:rPr lang="en-US" dirty="0"/>
            <a:t>2. html/head/body/</a:t>
          </a:r>
          <a:r>
            <a:rPr lang="en-US" dirty="0">
              <a:solidFill>
                <a:srgbClr val="FF0000"/>
              </a:solidFill>
            </a:rPr>
            <a:t>form</a:t>
          </a:r>
          <a:r>
            <a:rPr lang="en-US" dirty="0"/>
            <a:t>/table/</a:t>
          </a:r>
          <a:r>
            <a:rPr lang="en-US" dirty="0" err="1"/>
            <a:t>tbody</a:t>
          </a:r>
          <a:r>
            <a:rPr lang="en-US" dirty="0"/>
            <a:t>/</a:t>
          </a:r>
          <a:r>
            <a:rPr lang="en-US" dirty="0" err="1"/>
            <a:t>tr</a:t>
          </a:r>
          <a:r>
            <a:rPr lang="en-US" dirty="0"/>
            <a:t>/</a:t>
          </a:r>
          <a:r>
            <a:rPr lang="en-US" dirty="0" err="1"/>
            <a:t>th</a:t>
          </a:r>
          <a:endParaRPr lang="en-US" dirty="0"/>
        </a:p>
      </dgm:t>
    </dgm:pt>
    <dgm:pt modelId="{6264A64B-1605-4E98-8D71-E9C6E9D27BCE}" type="parTrans" cxnId="{24BD50C7-070E-4DB3-8758-DC0C5F749D01}">
      <dgm:prSet/>
      <dgm:spPr/>
      <dgm:t>
        <a:bodyPr/>
        <a:lstStyle/>
        <a:p>
          <a:endParaRPr lang="en-US"/>
        </a:p>
      </dgm:t>
    </dgm:pt>
    <dgm:pt modelId="{EC3C900F-6025-4F04-9650-DDE7CD81C575}" type="sibTrans" cxnId="{24BD50C7-070E-4DB3-8758-DC0C5F749D01}">
      <dgm:prSet/>
      <dgm:spPr/>
      <dgm:t>
        <a:bodyPr/>
        <a:lstStyle/>
        <a:p>
          <a:endParaRPr lang="en-US"/>
        </a:p>
      </dgm:t>
    </dgm:pt>
    <dgm:pt modelId="{739EDD37-1F34-4C99-B77D-93C26CF95AF1}">
      <dgm:prSet phldrT="[Text]"/>
      <dgm:spPr/>
      <dgm:t>
        <a:bodyPr/>
        <a:lstStyle/>
        <a:p>
          <a:r>
            <a:rPr lang="en-US" dirty="0"/>
            <a:t>The first path will not work as 'form' tag added in between</a:t>
          </a:r>
        </a:p>
      </dgm:t>
    </dgm:pt>
    <dgm:pt modelId="{A95F7A0B-87AA-45F6-ABD4-0D5BE48C7CE0}" type="parTrans" cxnId="{786EAB48-B5D0-4D0E-BF07-BAA0CA78DD88}">
      <dgm:prSet/>
      <dgm:spPr/>
      <dgm:t>
        <a:bodyPr/>
        <a:lstStyle/>
        <a:p>
          <a:endParaRPr lang="en-US"/>
        </a:p>
      </dgm:t>
    </dgm:pt>
    <dgm:pt modelId="{EA69C510-84E4-4571-B470-922B6B4D81E1}" type="sibTrans" cxnId="{786EAB48-B5D0-4D0E-BF07-BAA0CA78DD88}">
      <dgm:prSet/>
      <dgm:spPr/>
      <dgm:t>
        <a:bodyPr/>
        <a:lstStyle/>
        <a:p>
          <a:endParaRPr lang="en-US"/>
        </a:p>
      </dgm:t>
    </dgm:pt>
    <dgm:pt modelId="{97B7B884-4E99-4DC1-B469-629613379987}" type="pres">
      <dgm:prSet presAssocID="{947E0E6F-791C-42D3-9CD5-AB91EDCFBF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664782-F321-4B85-BB32-72EB26D8830D}" type="pres">
      <dgm:prSet presAssocID="{95D84F07-ED7C-4417-90D7-4CF56BB622F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88781-8DA7-4AE1-A1E3-D64FDCA1735F}" type="pres">
      <dgm:prSet presAssocID="{95D84F07-ED7C-4417-90D7-4CF56BB622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BD6DFC-9BF2-443D-9C05-BABB90DE0AF4}" srcId="{95D84F07-ED7C-4417-90D7-4CF56BB622FD}" destId="{2AC756E1-D25D-426A-ACE6-0C13BF7A4532}" srcOrd="3" destOrd="0" parTransId="{4CC2EB73-19B8-4834-A6A5-841FD9839589}" sibTransId="{B059DEE5-7B97-4D86-A780-75BA61459A08}"/>
    <dgm:cxn modelId="{882B2017-D18A-4BAA-80A9-0E7A6C8BB04B}" type="presOf" srcId="{95D84F07-ED7C-4417-90D7-4CF56BB622FD}" destId="{2F664782-F321-4B85-BB32-72EB26D8830D}" srcOrd="0" destOrd="0" presId="urn:microsoft.com/office/officeart/2005/8/layout/vList2"/>
    <dgm:cxn modelId="{D70B7759-9804-48F1-BFE6-29AF7B29BC81}" type="presOf" srcId="{914EF74A-F5D0-44A3-B9C1-CEE31141752F}" destId="{A0E88781-8DA7-4AE1-A1E3-D64FDCA1735F}" srcOrd="0" destOrd="1" presId="urn:microsoft.com/office/officeart/2005/8/layout/vList2"/>
    <dgm:cxn modelId="{5DE246F4-D08D-48EB-B8D6-41B13097A51D}" type="presOf" srcId="{21A5E1C3-D39D-44E6-83B1-2F88ACF1B431}" destId="{A0E88781-8DA7-4AE1-A1E3-D64FDCA1735F}" srcOrd="0" destOrd="2" presId="urn:microsoft.com/office/officeart/2005/8/layout/vList2"/>
    <dgm:cxn modelId="{1AF35324-61FE-4554-A991-C31266B16390}" srcId="{95D84F07-ED7C-4417-90D7-4CF56BB622FD}" destId="{21A5E1C3-D39D-44E6-83B1-2F88ACF1B431}" srcOrd="2" destOrd="0" parTransId="{33DC30BB-490A-49D2-9649-992BF4EADA4F}" sibTransId="{605B3382-5CF9-4392-BC65-FC2283EA6404}"/>
    <dgm:cxn modelId="{4949446E-8B8D-4320-B1ED-13A081E75A11}" type="presOf" srcId="{947E0E6F-791C-42D3-9CD5-AB91EDCFBF9A}" destId="{97B7B884-4E99-4DC1-B469-629613379987}" srcOrd="0" destOrd="0" presId="urn:microsoft.com/office/officeart/2005/8/layout/vList2"/>
    <dgm:cxn modelId="{47899AAA-D590-41C6-AB29-788E939DB1FF}" type="presOf" srcId="{51DFCD34-AC4E-49C1-AFB9-4F7C977CC333}" destId="{A0E88781-8DA7-4AE1-A1E3-D64FDCA1735F}" srcOrd="0" destOrd="0" presId="urn:microsoft.com/office/officeart/2005/8/layout/vList2"/>
    <dgm:cxn modelId="{5A09FE9D-A5B4-478C-8160-955C78BDE328}" srcId="{947E0E6F-791C-42D3-9CD5-AB91EDCFBF9A}" destId="{95D84F07-ED7C-4417-90D7-4CF56BB622FD}" srcOrd="0" destOrd="0" parTransId="{2193EBC0-78BB-4824-972B-AF0E1C8EE990}" sibTransId="{9E769B9B-2F54-4F6F-892D-AF770DCC46A1}"/>
    <dgm:cxn modelId="{D5082DF6-FCE0-4A5F-B9EF-E8CA7D4F309C}" srcId="{95D84F07-ED7C-4417-90D7-4CF56BB622FD}" destId="{914EF74A-F5D0-44A3-B9C1-CEE31141752F}" srcOrd="1" destOrd="0" parTransId="{9C33F1E1-B9BC-4C50-A6BC-7988F5A0C6AC}" sibTransId="{8D8B64A1-CB27-4F23-B693-EA9D8D3A2805}"/>
    <dgm:cxn modelId="{786EAB48-B5D0-4D0E-BF07-BAA0CA78DD88}" srcId="{95D84F07-ED7C-4417-90D7-4CF56BB622FD}" destId="{739EDD37-1F34-4C99-B77D-93C26CF95AF1}" srcOrd="5" destOrd="0" parTransId="{A95F7A0B-87AA-45F6-ABD4-0D5BE48C7CE0}" sibTransId="{EA69C510-84E4-4571-B470-922B6B4D81E1}"/>
    <dgm:cxn modelId="{67A38591-D966-4CFF-BDD9-A89825CFE3B5}" type="presOf" srcId="{2AC756E1-D25D-426A-ACE6-0C13BF7A4532}" destId="{A0E88781-8DA7-4AE1-A1E3-D64FDCA1735F}" srcOrd="0" destOrd="3" presId="urn:microsoft.com/office/officeart/2005/8/layout/vList2"/>
    <dgm:cxn modelId="{A1748CE1-3311-41D0-A6DE-1C131C717165}" type="presOf" srcId="{AD40A956-A618-471D-87C3-4C0CE30FCB32}" destId="{A0E88781-8DA7-4AE1-A1E3-D64FDCA1735F}" srcOrd="0" destOrd="4" presId="urn:microsoft.com/office/officeart/2005/8/layout/vList2"/>
    <dgm:cxn modelId="{7C9FE37D-8153-45B6-BCDE-333813D1AF11}" srcId="{95D84F07-ED7C-4417-90D7-4CF56BB622FD}" destId="{51DFCD34-AC4E-49C1-AFB9-4F7C977CC333}" srcOrd="0" destOrd="0" parTransId="{766211B4-67D6-466C-BDBA-95CD39061EA8}" sibTransId="{ED9ACF02-5844-4C8B-9AAD-4B91EC6402B3}"/>
    <dgm:cxn modelId="{24BD50C7-070E-4DB3-8758-DC0C5F749D01}" srcId="{95D84F07-ED7C-4417-90D7-4CF56BB622FD}" destId="{AD40A956-A618-471D-87C3-4C0CE30FCB32}" srcOrd="4" destOrd="0" parTransId="{6264A64B-1605-4E98-8D71-E9C6E9D27BCE}" sibTransId="{EC3C900F-6025-4F04-9650-DDE7CD81C575}"/>
    <dgm:cxn modelId="{A3E692D6-0281-4576-A267-4BA09C46B86C}" type="presOf" srcId="{739EDD37-1F34-4C99-B77D-93C26CF95AF1}" destId="{A0E88781-8DA7-4AE1-A1E3-D64FDCA1735F}" srcOrd="0" destOrd="5" presId="urn:microsoft.com/office/officeart/2005/8/layout/vList2"/>
    <dgm:cxn modelId="{44045D97-D690-44A1-89C3-72BBD7805A0C}" type="presParOf" srcId="{97B7B884-4E99-4DC1-B469-629613379987}" destId="{2F664782-F321-4B85-BB32-72EB26D8830D}" srcOrd="0" destOrd="0" presId="urn:microsoft.com/office/officeart/2005/8/layout/vList2"/>
    <dgm:cxn modelId="{046A8AC9-E25D-4961-85E8-FD17316553BC}" type="presParOf" srcId="{97B7B884-4E99-4DC1-B469-629613379987}" destId="{A0E88781-8DA7-4AE1-A1E3-D64FDCA1735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E0E6F-791C-42D3-9CD5-AB91EDCFBF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84F07-ED7C-4417-90D7-4CF56BB622FD}">
      <dgm:prSet phldrT="[Text]"/>
      <dgm:spPr/>
      <dgm:t>
        <a:bodyPr/>
        <a:lstStyle/>
        <a:p>
          <a:r>
            <a:rPr lang="en-US" b="1" dirty="0"/>
            <a:t>Relative </a:t>
          </a:r>
          <a:r>
            <a:rPr lang="en-US" b="1" dirty="0" err="1"/>
            <a:t>Xpath</a:t>
          </a:r>
          <a:endParaRPr lang="en-US" dirty="0"/>
        </a:p>
      </dgm:t>
    </dgm:pt>
    <dgm:pt modelId="{2193EBC0-78BB-4824-972B-AF0E1C8EE990}" type="parTrans" cxnId="{5A09FE9D-A5B4-478C-8160-955C78BDE328}">
      <dgm:prSet/>
      <dgm:spPr/>
      <dgm:t>
        <a:bodyPr/>
        <a:lstStyle/>
        <a:p>
          <a:endParaRPr lang="en-US"/>
        </a:p>
      </dgm:t>
    </dgm:pt>
    <dgm:pt modelId="{9E769B9B-2F54-4F6F-892D-AF770DCC46A1}" type="sibTrans" cxnId="{5A09FE9D-A5B4-478C-8160-955C78BDE328}">
      <dgm:prSet/>
      <dgm:spPr/>
      <dgm:t>
        <a:bodyPr/>
        <a:lstStyle/>
        <a:p>
          <a:endParaRPr lang="en-US"/>
        </a:p>
      </dgm:t>
    </dgm:pt>
    <dgm:pt modelId="{51DFCD34-AC4E-49C1-AFB9-4F7C977CC333}">
      <dgm:prSet phldrT="[Text]"/>
      <dgm:spPr/>
      <dgm:t>
        <a:bodyPr/>
        <a:lstStyle/>
        <a:p>
          <a:r>
            <a:rPr lang="en-US" dirty="0"/>
            <a:t>A relative </a:t>
          </a:r>
          <a:r>
            <a:rPr lang="en-US" dirty="0" err="1"/>
            <a:t>xpath</a:t>
          </a:r>
          <a:r>
            <a:rPr lang="en-US" dirty="0"/>
            <a:t> is one where the path starts from the node of your choice.</a:t>
          </a:r>
        </a:p>
      </dgm:t>
    </dgm:pt>
    <dgm:pt modelId="{766211B4-67D6-466C-BDBA-95CD39061EA8}" type="parTrans" cxnId="{7C9FE37D-8153-45B6-BCDE-333813D1AF11}">
      <dgm:prSet/>
      <dgm:spPr/>
      <dgm:t>
        <a:bodyPr/>
        <a:lstStyle/>
        <a:p>
          <a:endParaRPr lang="en-US"/>
        </a:p>
      </dgm:t>
    </dgm:pt>
    <dgm:pt modelId="{ED9ACF02-5844-4C8B-9AAD-4B91EC6402B3}" type="sibTrans" cxnId="{7C9FE37D-8153-45B6-BCDE-333813D1AF11}">
      <dgm:prSet/>
      <dgm:spPr/>
      <dgm:t>
        <a:bodyPr/>
        <a:lstStyle/>
        <a:p>
          <a:endParaRPr lang="en-US"/>
        </a:p>
      </dgm:t>
    </dgm:pt>
    <dgm:pt modelId="{914EF74A-F5D0-44A3-B9C1-CEE31141752F}">
      <dgm:prSet phldrT="[Text]"/>
      <dgm:spPr/>
      <dgm:t>
        <a:bodyPr/>
        <a:lstStyle/>
        <a:p>
          <a:r>
            <a:rPr lang="en-US" dirty="0"/>
            <a:t>It starts with Double forward slash(//).</a:t>
          </a:r>
        </a:p>
      </dgm:t>
    </dgm:pt>
    <dgm:pt modelId="{9C33F1E1-B9BC-4C50-A6BC-7988F5A0C6AC}" type="parTrans" cxnId="{D5082DF6-FCE0-4A5F-B9EF-E8CA7D4F309C}">
      <dgm:prSet/>
      <dgm:spPr/>
      <dgm:t>
        <a:bodyPr/>
        <a:lstStyle/>
        <a:p>
          <a:endParaRPr lang="en-US"/>
        </a:p>
      </dgm:t>
    </dgm:pt>
    <dgm:pt modelId="{8D8B64A1-CB27-4F23-B693-EA9D8D3A2805}" type="sibTrans" cxnId="{D5082DF6-FCE0-4A5F-B9EF-E8CA7D4F309C}">
      <dgm:prSet/>
      <dgm:spPr/>
      <dgm:t>
        <a:bodyPr/>
        <a:lstStyle/>
        <a:p>
          <a:endParaRPr lang="en-US"/>
        </a:p>
      </dgm:t>
    </dgm:pt>
    <dgm:pt modelId="{21A5E1C3-D39D-44E6-83B1-2F88ACF1B431}">
      <dgm:prSet phldrT="[Text]"/>
      <dgm:spPr/>
      <dgm:t>
        <a:bodyPr/>
        <a:lstStyle/>
        <a:p>
          <a:r>
            <a:rPr lang="en-US" b="1" dirty="0"/>
            <a:t>Syntax:</a:t>
          </a:r>
          <a:r>
            <a:rPr lang="en-US" dirty="0"/>
            <a:t/>
          </a:r>
          <a:br>
            <a:rPr lang="en-US" dirty="0"/>
          </a:br>
          <a:r>
            <a:rPr lang="en-US" dirty="0"/>
            <a:t>//table/</a:t>
          </a:r>
          <a:r>
            <a:rPr lang="en-US" dirty="0" err="1"/>
            <a:t>tbody</a:t>
          </a:r>
          <a:r>
            <a:rPr lang="en-US" dirty="0"/>
            <a:t>/</a:t>
          </a:r>
          <a:r>
            <a:rPr lang="en-US" dirty="0" err="1"/>
            <a:t>tr</a:t>
          </a:r>
          <a:r>
            <a:rPr lang="en-US" dirty="0"/>
            <a:t>/</a:t>
          </a:r>
          <a:r>
            <a:rPr lang="en-US" dirty="0" err="1"/>
            <a:t>th</a:t>
          </a:r>
          <a:endParaRPr lang="en-US" dirty="0"/>
        </a:p>
      </dgm:t>
    </dgm:pt>
    <dgm:pt modelId="{33DC30BB-490A-49D2-9649-992BF4EADA4F}" type="parTrans" cxnId="{1AF35324-61FE-4554-A991-C31266B16390}">
      <dgm:prSet/>
      <dgm:spPr/>
      <dgm:t>
        <a:bodyPr/>
        <a:lstStyle/>
        <a:p>
          <a:endParaRPr lang="en-US"/>
        </a:p>
      </dgm:t>
    </dgm:pt>
    <dgm:pt modelId="{605B3382-5CF9-4392-BC65-FC2283EA6404}" type="sibTrans" cxnId="{1AF35324-61FE-4554-A991-C31266B16390}">
      <dgm:prSet/>
      <dgm:spPr/>
      <dgm:t>
        <a:bodyPr/>
        <a:lstStyle/>
        <a:p>
          <a:endParaRPr lang="en-US"/>
        </a:p>
      </dgm:t>
    </dgm:pt>
    <dgm:pt modelId="{9E68C6A6-2101-4916-85F6-10E3E4618292}">
      <dgm:prSet phldrT="[Text]"/>
      <dgm:spPr/>
      <dgm:t>
        <a:bodyPr/>
        <a:lstStyle/>
        <a:p>
          <a:r>
            <a:rPr lang="en-US" dirty="0"/>
            <a:t>Advantage of using relative </a:t>
          </a:r>
          <a:r>
            <a:rPr lang="en-US" dirty="0" err="1"/>
            <a:t>xpath</a:t>
          </a:r>
          <a:r>
            <a:rPr lang="en-US" dirty="0"/>
            <a:t> is, you don't need to mention the long </a:t>
          </a:r>
          <a:r>
            <a:rPr lang="en-US" dirty="0" err="1"/>
            <a:t>xpath</a:t>
          </a:r>
          <a:r>
            <a:rPr lang="en-US" dirty="0"/>
            <a:t>.</a:t>
          </a:r>
        </a:p>
      </dgm:t>
    </dgm:pt>
    <dgm:pt modelId="{19432A83-493C-48FC-8976-B914775CC2DA}" type="parTrans" cxnId="{1DD990B3-883A-4CEA-8AFA-185BA371895B}">
      <dgm:prSet/>
      <dgm:spPr/>
      <dgm:t>
        <a:bodyPr/>
        <a:lstStyle/>
        <a:p>
          <a:endParaRPr lang="en-US"/>
        </a:p>
      </dgm:t>
    </dgm:pt>
    <dgm:pt modelId="{3E8DEC22-727F-4E12-BDE8-3E10BADB0740}" type="sibTrans" cxnId="{1DD990B3-883A-4CEA-8AFA-185BA371895B}">
      <dgm:prSet/>
      <dgm:spPr/>
      <dgm:t>
        <a:bodyPr/>
        <a:lstStyle/>
        <a:p>
          <a:endParaRPr lang="en-US"/>
        </a:p>
      </dgm:t>
    </dgm:pt>
    <dgm:pt modelId="{7FE21616-2388-44CF-92F6-89F6107035C3}">
      <dgm:prSet phldrT="[Text]"/>
      <dgm:spPr/>
      <dgm:t>
        <a:bodyPr/>
        <a:lstStyle/>
        <a:p>
          <a:r>
            <a:rPr lang="en-US" dirty="0"/>
            <a:t>This is a safer approach.</a:t>
          </a:r>
        </a:p>
      </dgm:t>
    </dgm:pt>
    <dgm:pt modelId="{1F94293E-12CA-449C-A5FA-C7EE520F68CD}" type="parTrans" cxnId="{B6DCB86E-3D5B-4A1D-B9E4-4A931A31EF88}">
      <dgm:prSet/>
      <dgm:spPr/>
      <dgm:t>
        <a:bodyPr/>
        <a:lstStyle/>
        <a:p>
          <a:endParaRPr lang="en-US"/>
        </a:p>
      </dgm:t>
    </dgm:pt>
    <dgm:pt modelId="{D1167B3A-DA0C-4BF3-AFC1-26B97F16FFA2}" type="sibTrans" cxnId="{B6DCB86E-3D5B-4A1D-B9E4-4A931A31EF88}">
      <dgm:prSet/>
      <dgm:spPr/>
      <dgm:t>
        <a:bodyPr/>
        <a:lstStyle/>
        <a:p>
          <a:endParaRPr lang="en-US"/>
        </a:p>
      </dgm:t>
    </dgm:pt>
    <dgm:pt modelId="{97B7B884-4E99-4DC1-B469-629613379987}" type="pres">
      <dgm:prSet presAssocID="{947E0E6F-791C-42D3-9CD5-AB91EDCFBF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664782-F321-4B85-BB32-72EB26D8830D}" type="pres">
      <dgm:prSet presAssocID="{95D84F07-ED7C-4417-90D7-4CF56BB622F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88781-8DA7-4AE1-A1E3-D64FDCA1735F}" type="pres">
      <dgm:prSet presAssocID="{95D84F07-ED7C-4417-90D7-4CF56BB622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D724CC-AC9C-43D0-8984-5A572628251A}" type="presOf" srcId="{7FE21616-2388-44CF-92F6-89F6107035C3}" destId="{A0E88781-8DA7-4AE1-A1E3-D64FDCA1735F}" srcOrd="0" destOrd="4" presId="urn:microsoft.com/office/officeart/2005/8/layout/vList2"/>
    <dgm:cxn modelId="{7C9FE37D-8153-45B6-BCDE-333813D1AF11}" srcId="{95D84F07-ED7C-4417-90D7-4CF56BB622FD}" destId="{51DFCD34-AC4E-49C1-AFB9-4F7C977CC333}" srcOrd="0" destOrd="0" parTransId="{766211B4-67D6-466C-BDBA-95CD39061EA8}" sibTransId="{ED9ACF02-5844-4C8B-9AAD-4B91EC6402B3}"/>
    <dgm:cxn modelId="{5DE246F4-D08D-48EB-B8D6-41B13097A51D}" type="presOf" srcId="{21A5E1C3-D39D-44E6-83B1-2F88ACF1B431}" destId="{A0E88781-8DA7-4AE1-A1E3-D64FDCA1735F}" srcOrd="0" destOrd="2" presId="urn:microsoft.com/office/officeart/2005/8/layout/vList2"/>
    <dgm:cxn modelId="{1DD990B3-883A-4CEA-8AFA-185BA371895B}" srcId="{95D84F07-ED7C-4417-90D7-4CF56BB622FD}" destId="{9E68C6A6-2101-4916-85F6-10E3E4618292}" srcOrd="3" destOrd="0" parTransId="{19432A83-493C-48FC-8976-B914775CC2DA}" sibTransId="{3E8DEC22-727F-4E12-BDE8-3E10BADB0740}"/>
    <dgm:cxn modelId="{47899AAA-D590-41C6-AB29-788E939DB1FF}" type="presOf" srcId="{51DFCD34-AC4E-49C1-AFB9-4F7C977CC333}" destId="{A0E88781-8DA7-4AE1-A1E3-D64FDCA1735F}" srcOrd="0" destOrd="0" presId="urn:microsoft.com/office/officeart/2005/8/layout/vList2"/>
    <dgm:cxn modelId="{0D7CF39B-511B-45A4-B78E-31A4162AB39D}" type="presOf" srcId="{9E68C6A6-2101-4916-85F6-10E3E4618292}" destId="{A0E88781-8DA7-4AE1-A1E3-D64FDCA1735F}" srcOrd="0" destOrd="3" presId="urn:microsoft.com/office/officeart/2005/8/layout/vList2"/>
    <dgm:cxn modelId="{D70B7759-9804-48F1-BFE6-29AF7B29BC81}" type="presOf" srcId="{914EF74A-F5D0-44A3-B9C1-CEE31141752F}" destId="{A0E88781-8DA7-4AE1-A1E3-D64FDCA1735F}" srcOrd="0" destOrd="1" presId="urn:microsoft.com/office/officeart/2005/8/layout/vList2"/>
    <dgm:cxn modelId="{B6DCB86E-3D5B-4A1D-B9E4-4A931A31EF88}" srcId="{95D84F07-ED7C-4417-90D7-4CF56BB622FD}" destId="{7FE21616-2388-44CF-92F6-89F6107035C3}" srcOrd="4" destOrd="0" parTransId="{1F94293E-12CA-449C-A5FA-C7EE520F68CD}" sibTransId="{D1167B3A-DA0C-4BF3-AFC1-26B97F16FFA2}"/>
    <dgm:cxn modelId="{4949446E-8B8D-4320-B1ED-13A081E75A11}" type="presOf" srcId="{947E0E6F-791C-42D3-9CD5-AB91EDCFBF9A}" destId="{97B7B884-4E99-4DC1-B469-629613379987}" srcOrd="0" destOrd="0" presId="urn:microsoft.com/office/officeart/2005/8/layout/vList2"/>
    <dgm:cxn modelId="{882B2017-D18A-4BAA-80A9-0E7A6C8BB04B}" type="presOf" srcId="{95D84F07-ED7C-4417-90D7-4CF56BB622FD}" destId="{2F664782-F321-4B85-BB32-72EB26D8830D}" srcOrd="0" destOrd="0" presId="urn:microsoft.com/office/officeart/2005/8/layout/vList2"/>
    <dgm:cxn modelId="{D5082DF6-FCE0-4A5F-B9EF-E8CA7D4F309C}" srcId="{95D84F07-ED7C-4417-90D7-4CF56BB622FD}" destId="{914EF74A-F5D0-44A3-B9C1-CEE31141752F}" srcOrd="1" destOrd="0" parTransId="{9C33F1E1-B9BC-4C50-A6BC-7988F5A0C6AC}" sibTransId="{8D8B64A1-CB27-4F23-B693-EA9D8D3A2805}"/>
    <dgm:cxn modelId="{1AF35324-61FE-4554-A991-C31266B16390}" srcId="{95D84F07-ED7C-4417-90D7-4CF56BB622FD}" destId="{21A5E1C3-D39D-44E6-83B1-2F88ACF1B431}" srcOrd="2" destOrd="0" parTransId="{33DC30BB-490A-49D2-9649-992BF4EADA4F}" sibTransId="{605B3382-5CF9-4392-BC65-FC2283EA6404}"/>
    <dgm:cxn modelId="{5A09FE9D-A5B4-478C-8160-955C78BDE328}" srcId="{947E0E6F-791C-42D3-9CD5-AB91EDCFBF9A}" destId="{95D84F07-ED7C-4417-90D7-4CF56BB622FD}" srcOrd="0" destOrd="0" parTransId="{2193EBC0-78BB-4824-972B-AF0E1C8EE990}" sibTransId="{9E769B9B-2F54-4F6F-892D-AF770DCC46A1}"/>
    <dgm:cxn modelId="{44045D97-D690-44A1-89C3-72BBD7805A0C}" type="presParOf" srcId="{97B7B884-4E99-4DC1-B469-629613379987}" destId="{2F664782-F321-4B85-BB32-72EB26D8830D}" srcOrd="0" destOrd="0" presId="urn:microsoft.com/office/officeart/2005/8/layout/vList2"/>
    <dgm:cxn modelId="{046A8AC9-E25D-4961-85E8-FD17316553BC}" type="presParOf" srcId="{97B7B884-4E99-4DC1-B469-629613379987}" destId="{A0E88781-8DA7-4AE1-A1E3-D64FDCA1735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E0E6F-791C-42D3-9CD5-AB91EDCFBF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84F07-ED7C-4417-90D7-4CF56BB622FD}">
      <dgm:prSet phldrT="[Text]" custT="1"/>
      <dgm:spPr/>
      <dgm:t>
        <a:bodyPr/>
        <a:lstStyle/>
        <a:p>
          <a:r>
            <a:rPr lang="en-US" sz="2000" b="1" dirty="0"/>
            <a:t>Child Axes</a:t>
          </a:r>
          <a:r>
            <a:rPr lang="en-US" sz="2000" dirty="0"/>
            <a:t> - //child::table </a:t>
          </a:r>
        </a:p>
      </dgm:t>
    </dgm:pt>
    <dgm:pt modelId="{2193EBC0-78BB-4824-972B-AF0E1C8EE990}" type="parTrans" cxnId="{5A09FE9D-A5B4-478C-8160-955C78BDE328}">
      <dgm:prSet/>
      <dgm:spPr/>
      <dgm:t>
        <a:bodyPr/>
        <a:lstStyle/>
        <a:p>
          <a:endParaRPr lang="en-US"/>
        </a:p>
      </dgm:t>
    </dgm:pt>
    <dgm:pt modelId="{9E769B9B-2F54-4F6F-892D-AF770DCC46A1}" type="sibTrans" cxnId="{5A09FE9D-A5B4-478C-8160-955C78BDE328}">
      <dgm:prSet/>
      <dgm:spPr/>
      <dgm:t>
        <a:bodyPr/>
        <a:lstStyle/>
        <a:p>
          <a:endParaRPr lang="en-US"/>
        </a:p>
      </dgm:t>
    </dgm:pt>
    <dgm:pt modelId="{88D032A8-A0B0-408E-BDF0-EB77AEB251CF}">
      <dgm:prSet phldrT="[Text]" custT="1"/>
      <dgm:spPr/>
      <dgm:t>
        <a:bodyPr/>
        <a:lstStyle/>
        <a:p>
          <a:r>
            <a:rPr lang="en-US" sz="2000" b="1" dirty="0"/>
            <a:t>Parent Axes - </a:t>
          </a:r>
          <a:r>
            <a:rPr lang="en-US" sz="2000" dirty="0"/>
            <a:t>//input[@id='email']/parent::* </a:t>
          </a:r>
        </a:p>
      </dgm:t>
    </dgm:pt>
    <dgm:pt modelId="{39DFFD9E-FC59-4908-8148-F5E0934BF4E7}" type="parTrans" cxnId="{4C33BF01-3E65-40CD-A13A-A7BEF765C9F2}">
      <dgm:prSet/>
      <dgm:spPr/>
      <dgm:t>
        <a:bodyPr/>
        <a:lstStyle/>
        <a:p>
          <a:endParaRPr lang="en-US"/>
        </a:p>
      </dgm:t>
    </dgm:pt>
    <dgm:pt modelId="{F5E220A6-0CD9-40A5-875C-AE85BA2B8593}" type="sibTrans" cxnId="{4C33BF01-3E65-40CD-A13A-A7BEF765C9F2}">
      <dgm:prSet/>
      <dgm:spPr/>
      <dgm:t>
        <a:bodyPr/>
        <a:lstStyle/>
        <a:p>
          <a:endParaRPr lang="en-US"/>
        </a:p>
      </dgm:t>
    </dgm:pt>
    <dgm:pt modelId="{E5A558DF-F716-4F53-8FC7-B782AC1679F8}">
      <dgm:prSet phldrT="[Text]" custT="1"/>
      <dgm:spPr/>
      <dgm:t>
        <a:bodyPr/>
        <a:lstStyle/>
        <a:p>
          <a:r>
            <a:rPr lang="en-US" sz="2000" b="1" dirty="0"/>
            <a:t>Following Axes - </a:t>
          </a:r>
          <a:r>
            <a:rPr lang="en-US" sz="2000" dirty="0"/>
            <a:t>//input[@id='email']/following::*</a:t>
          </a:r>
        </a:p>
      </dgm:t>
    </dgm:pt>
    <dgm:pt modelId="{7A5B9E5F-EABE-4988-A32C-31AE9BF913DE}" type="parTrans" cxnId="{E7FFD05C-46B4-4417-BD20-74554CFFD7A5}">
      <dgm:prSet/>
      <dgm:spPr/>
      <dgm:t>
        <a:bodyPr/>
        <a:lstStyle/>
        <a:p>
          <a:endParaRPr lang="en-US"/>
        </a:p>
      </dgm:t>
    </dgm:pt>
    <dgm:pt modelId="{61466F5A-2F3E-4B06-8A09-1A6FC19A152D}" type="sibTrans" cxnId="{E7FFD05C-46B4-4417-BD20-74554CFFD7A5}">
      <dgm:prSet/>
      <dgm:spPr/>
      <dgm:t>
        <a:bodyPr/>
        <a:lstStyle/>
        <a:p>
          <a:endParaRPr lang="en-US"/>
        </a:p>
      </dgm:t>
    </dgm:pt>
    <dgm:pt modelId="{7C0F799C-3DCE-4F2D-8B0B-3EC66EC0580B}">
      <dgm:prSet phldrT="[Text]" custT="1"/>
      <dgm:spPr/>
      <dgm:t>
        <a:bodyPr/>
        <a:lstStyle/>
        <a:p>
          <a:r>
            <a:rPr lang="en-US" sz="2000" b="1" dirty="0"/>
            <a:t>Following Sibling Axes - </a:t>
          </a:r>
          <a:r>
            <a:rPr lang="en-US" sz="2000" dirty="0"/>
            <a:t>//select[@id='month']/following-sibling::*</a:t>
          </a:r>
        </a:p>
      </dgm:t>
    </dgm:pt>
    <dgm:pt modelId="{BDC3E384-3D5F-412F-99B9-1C3963A23A1B}" type="parTrans" cxnId="{1CE25BDB-FE9E-4F91-87C9-1F7F6E28E5F0}">
      <dgm:prSet/>
      <dgm:spPr/>
      <dgm:t>
        <a:bodyPr/>
        <a:lstStyle/>
        <a:p>
          <a:endParaRPr lang="en-US"/>
        </a:p>
      </dgm:t>
    </dgm:pt>
    <dgm:pt modelId="{0650A22F-6AD1-4E36-9B71-D615E71D86D2}" type="sibTrans" cxnId="{1CE25BDB-FE9E-4F91-87C9-1F7F6E28E5F0}">
      <dgm:prSet/>
      <dgm:spPr/>
      <dgm:t>
        <a:bodyPr/>
        <a:lstStyle/>
        <a:p>
          <a:endParaRPr lang="en-US"/>
        </a:p>
      </dgm:t>
    </dgm:pt>
    <dgm:pt modelId="{D08138AE-2832-48BA-A29F-649A79B5611B}">
      <dgm:prSet phldrT="[Text]" custT="1"/>
      <dgm:spPr/>
      <dgm:t>
        <a:bodyPr/>
        <a:lstStyle/>
        <a:p>
          <a:r>
            <a:rPr lang="en-US" sz="2000" b="1" dirty="0"/>
            <a:t>Preceding Axes - </a:t>
          </a:r>
          <a:r>
            <a:rPr lang="en-US" sz="2000" dirty="0"/>
            <a:t>//input[@id='pass']/preceding::</a:t>
          </a:r>
          <a:r>
            <a:rPr lang="en-US" sz="2000" dirty="0" err="1"/>
            <a:t>tr</a:t>
          </a:r>
          <a:endParaRPr lang="en-US" sz="2000" dirty="0"/>
        </a:p>
      </dgm:t>
    </dgm:pt>
    <dgm:pt modelId="{1485A778-CBE2-4508-99EF-70AD61420D0D}" type="parTrans" cxnId="{DD97BC30-692D-486B-B98B-C7AD6D5A6D01}">
      <dgm:prSet/>
      <dgm:spPr/>
      <dgm:t>
        <a:bodyPr/>
        <a:lstStyle/>
        <a:p>
          <a:endParaRPr lang="en-US"/>
        </a:p>
      </dgm:t>
    </dgm:pt>
    <dgm:pt modelId="{7B7F68EF-8FD1-450D-B78D-1EF25F4AF216}" type="sibTrans" cxnId="{DD97BC30-692D-486B-B98B-C7AD6D5A6D01}">
      <dgm:prSet/>
      <dgm:spPr/>
      <dgm:t>
        <a:bodyPr/>
        <a:lstStyle/>
        <a:p>
          <a:endParaRPr lang="en-US"/>
        </a:p>
      </dgm:t>
    </dgm:pt>
    <dgm:pt modelId="{9DD629B3-0D83-4AA8-9FBF-3AA96CD619FF}">
      <dgm:prSet phldrT="[Text]" custT="1"/>
      <dgm:spPr/>
      <dgm:t>
        <a:bodyPr/>
        <a:lstStyle/>
        <a:p>
          <a:r>
            <a:rPr lang="en-US" sz="2000" b="1" dirty="0"/>
            <a:t>Preceding Sibling Axes - </a:t>
          </a:r>
          <a:r>
            <a:rPr lang="en-US" sz="2000" dirty="0"/>
            <a:t>//select[@id='day']/preceding-sibling::select/</a:t>
          </a:r>
        </a:p>
      </dgm:t>
    </dgm:pt>
    <dgm:pt modelId="{0F9980DF-2BB3-4B9F-BC7B-FFF45BE4005D}" type="parTrans" cxnId="{89FF3CD7-6997-46D7-9593-43102412DF05}">
      <dgm:prSet/>
      <dgm:spPr/>
      <dgm:t>
        <a:bodyPr/>
        <a:lstStyle/>
        <a:p>
          <a:endParaRPr lang="en-US"/>
        </a:p>
      </dgm:t>
    </dgm:pt>
    <dgm:pt modelId="{B072A6E1-95CB-4DBF-B053-E5E27615EB96}" type="sibTrans" cxnId="{89FF3CD7-6997-46D7-9593-43102412DF05}">
      <dgm:prSet/>
      <dgm:spPr/>
      <dgm:t>
        <a:bodyPr/>
        <a:lstStyle/>
        <a:p>
          <a:endParaRPr lang="en-US"/>
        </a:p>
      </dgm:t>
    </dgm:pt>
    <dgm:pt modelId="{2A395D0E-F749-4AB0-B67E-ADDC053CD4C5}">
      <dgm:prSet phldrT="[Text]" custT="1"/>
      <dgm:spPr/>
      <dgm:t>
        <a:bodyPr/>
        <a:lstStyle/>
        <a:p>
          <a:r>
            <a:rPr lang="en-US" sz="2000" b="1" dirty="0"/>
            <a:t>Descendent Axes</a:t>
          </a:r>
          <a:r>
            <a:rPr lang="en-US" sz="2000" dirty="0"/>
            <a:t> - </a:t>
          </a:r>
          <a:r>
            <a:rPr lang="en-US" sz="2000" b="0" dirty="0"/>
            <a:t>//div[@class='search-container']/descendant::select[@name='language']</a:t>
          </a:r>
        </a:p>
      </dgm:t>
    </dgm:pt>
    <dgm:pt modelId="{26957FA4-A3B9-4282-8E29-F7D1171CC3E6}" type="parTrans" cxnId="{6ED13719-3B57-4B12-85B1-45C2D8632922}">
      <dgm:prSet/>
      <dgm:spPr/>
      <dgm:t>
        <a:bodyPr/>
        <a:lstStyle/>
        <a:p>
          <a:endParaRPr lang="en-US"/>
        </a:p>
      </dgm:t>
    </dgm:pt>
    <dgm:pt modelId="{4DE9712C-CBFE-4CA6-A39D-8770930B3E40}" type="sibTrans" cxnId="{6ED13719-3B57-4B12-85B1-45C2D8632922}">
      <dgm:prSet/>
      <dgm:spPr/>
      <dgm:t>
        <a:bodyPr/>
        <a:lstStyle/>
        <a:p>
          <a:endParaRPr lang="en-US"/>
        </a:p>
      </dgm:t>
    </dgm:pt>
    <dgm:pt modelId="{97B7B884-4E99-4DC1-B469-629613379987}" type="pres">
      <dgm:prSet presAssocID="{947E0E6F-791C-42D3-9CD5-AB91EDCFBF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664782-F321-4B85-BB32-72EB26D8830D}" type="pres">
      <dgm:prSet presAssocID="{95D84F07-ED7C-4417-90D7-4CF56BB622F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ADEFF-214C-4F42-9028-B0E995BFC1BB}" type="pres">
      <dgm:prSet presAssocID="{9E769B9B-2F54-4F6F-892D-AF770DCC46A1}" presName="spacer" presStyleCnt="0"/>
      <dgm:spPr/>
    </dgm:pt>
    <dgm:pt modelId="{8B19722C-729F-43F0-BB33-B60D8280D9A6}" type="pres">
      <dgm:prSet presAssocID="{88D032A8-A0B0-408E-BDF0-EB77AEB251C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AA2C6-1028-4D65-A29D-3E6543F6E949}" type="pres">
      <dgm:prSet presAssocID="{F5E220A6-0CD9-40A5-875C-AE85BA2B8593}" presName="spacer" presStyleCnt="0"/>
      <dgm:spPr/>
    </dgm:pt>
    <dgm:pt modelId="{167FF887-0978-4F90-BC7A-F6E68A5AFC7F}" type="pres">
      <dgm:prSet presAssocID="{E5A558DF-F716-4F53-8FC7-B782AC1679F8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D5C34-5183-4D97-B5D0-3932CC579760}" type="pres">
      <dgm:prSet presAssocID="{61466F5A-2F3E-4B06-8A09-1A6FC19A152D}" presName="spacer" presStyleCnt="0"/>
      <dgm:spPr/>
    </dgm:pt>
    <dgm:pt modelId="{99492535-C0C4-417C-9724-DC088C36B756}" type="pres">
      <dgm:prSet presAssocID="{7C0F799C-3DCE-4F2D-8B0B-3EC66EC0580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5B10D-D83C-413C-A271-9E4764C43B35}" type="pres">
      <dgm:prSet presAssocID="{0650A22F-6AD1-4E36-9B71-D615E71D86D2}" presName="spacer" presStyleCnt="0"/>
      <dgm:spPr/>
    </dgm:pt>
    <dgm:pt modelId="{E6990A9A-14F7-483C-BD9C-25BFB57A7B5D}" type="pres">
      <dgm:prSet presAssocID="{D08138AE-2832-48BA-A29F-649A79B5611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825D9-9436-41A4-BAD5-26902A37A966}" type="pres">
      <dgm:prSet presAssocID="{7B7F68EF-8FD1-450D-B78D-1EF25F4AF216}" presName="spacer" presStyleCnt="0"/>
      <dgm:spPr/>
    </dgm:pt>
    <dgm:pt modelId="{42E58D35-DFA3-46DB-9C7E-322F312EC5E7}" type="pres">
      <dgm:prSet presAssocID="{9DD629B3-0D83-4AA8-9FBF-3AA96CD619F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DAE96-E084-4D31-88D6-84B0943DD1A2}" type="pres">
      <dgm:prSet presAssocID="{B072A6E1-95CB-4DBF-B053-E5E27615EB96}" presName="spacer" presStyleCnt="0"/>
      <dgm:spPr/>
    </dgm:pt>
    <dgm:pt modelId="{3E0A6207-8EE6-44B1-8F30-986670ED7ADB}" type="pres">
      <dgm:prSet presAssocID="{2A395D0E-F749-4AB0-B67E-ADDC053CD4C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13719-3B57-4B12-85B1-45C2D8632922}" srcId="{947E0E6F-791C-42D3-9CD5-AB91EDCFBF9A}" destId="{2A395D0E-F749-4AB0-B67E-ADDC053CD4C5}" srcOrd="6" destOrd="0" parTransId="{26957FA4-A3B9-4282-8E29-F7D1171CC3E6}" sibTransId="{4DE9712C-CBFE-4CA6-A39D-8770930B3E40}"/>
    <dgm:cxn modelId="{51A490F1-5D03-4BF1-848E-40C987BEDE99}" type="presOf" srcId="{9DD629B3-0D83-4AA8-9FBF-3AA96CD619FF}" destId="{42E58D35-DFA3-46DB-9C7E-322F312EC5E7}" srcOrd="0" destOrd="0" presId="urn:microsoft.com/office/officeart/2005/8/layout/vList2"/>
    <dgm:cxn modelId="{3B3F3374-1682-4A6C-8E38-2232294E405B}" type="presOf" srcId="{88D032A8-A0B0-408E-BDF0-EB77AEB251CF}" destId="{8B19722C-729F-43F0-BB33-B60D8280D9A6}" srcOrd="0" destOrd="0" presId="urn:microsoft.com/office/officeart/2005/8/layout/vList2"/>
    <dgm:cxn modelId="{E7FFD05C-46B4-4417-BD20-74554CFFD7A5}" srcId="{947E0E6F-791C-42D3-9CD5-AB91EDCFBF9A}" destId="{E5A558DF-F716-4F53-8FC7-B782AC1679F8}" srcOrd="2" destOrd="0" parTransId="{7A5B9E5F-EABE-4988-A32C-31AE9BF913DE}" sibTransId="{61466F5A-2F3E-4B06-8A09-1A6FC19A152D}"/>
    <dgm:cxn modelId="{DD97BC30-692D-486B-B98B-C7AD6D5A6D01}" srcId="{947E0E6F-791C-42D3-9CD5-AB91EDCFBF9A}" destId="{D08138AE-2832-48BA-A29F-649A79B5611B}" srcOrd="4" destOrd="0" parTransId="{1485A778-CBE2-4508-99EF-70AD61420D0D}" sibTransId="{7B7F68EF-8FD1-450D-B78D-1EF25F4AF216}"/>
    <dgm:cxn modelId="{772B2A95-8AE2-43EE-9ED6-FFC2A2CF3AEC}" type="presOf" srcId="{7C0F799C-3DCE-4F2D-8B0B-3EC66EC0580B}" destId="{99492535-C0C4-417C-9724-DC088C36B756}" srcOrd="0" destOrd="0" presId="urn:microsoft.com/office/officeart/2005/8/layout/vList2"/>
    <dgm:cxn modelId="{89FF3CD7-6997-46D7-9593-43102412DF05}" srcId="{947E0E6F-791C-42D3-9CD5-AB91EDCFBF9A}" destId="{9DD629B3-0D83-4AA8-9FBF-3AA96CD619FF}" srcOrd="5" destOrd="0" parTransId="{0F9980DF-2BB3-4B9F-BC7B-FFF45BE4005D}" sibTransId="{B072A6E1-95CB-4DBF-B053-E5E27615EB96}"/>
    <dgm:cxn modelId="{FCB23F76-3B80-40E7-A800-8649CFBD0D93}" type="presOf" srcId="{D08138AE-2832-48BA-A29F-649A79B5611B}" destId="{E6990A9A-14F7-483C-BD9C-25BFB57A7B5D}" srcOrd="0" destOrd="0" presId="urn:microsoft.com/office/officeart/2005/8/layout/vList2"/>
    <dgm:cxn modelId="{4949446E-8B8D-4320-B1ED-13A081E75A11}" type="presOf" srcId="{947E0E6F-791C-42D3-9CD5-AB91EDCFBF9A}" destId="{97B7B884-4E99-4DC1-B469-629613379987}" srcOrd="0" destOrd="0" presId="urn:microsoft.com/office/officeart/2005/8/layout/vList2"/>
    <dgm:cxn modelId="{21753D76-520D-4F1D-AE06-073BAF7552B3}" type="presOf" srcId="{E5A558DF-F716-4F53-8FC7-B782AC1679F8}" destId="{167FF887-0978-4F90-BC7A-F6E68A5AFC7F}" srcOrd="0" destOrd="0" presId="urn:microsoft.com/office/officeart/2005/8/layout/vList2"/>
    <dgm:cxn modelId="{1CE25BDB-FE9E-4F91-87C9-1F7F6E28E5F0}" srcId="{947E0E6F-791C-42D3-9CD5-AB91EDCFBF9A}" destId="{7C0F799C-3DCE-4F2D-8B0B-3EC66EC0580B}" srcOrd="3" destOrd="0" parTransId="{BDC3E384-3D5F-412F-99B9-1C3963A23A1B}" sibTransId="{0650A22F-6AD1-4E36-9B71-D615E71D86D2}"/>
    <dgm:cxn modelId="{882B2017-D18A-4BAA-80A9-0E7A6C8BB04B}" type="presOf" srcId="{95D84F07-ED7C-4417-90D7-4CF56BB622FD}" destId="{2F664782-F321-4B85-BB32-72EB26D8830D}" srcOrd="0" destOrd="0" presId="urn:microsoft.com/office/officeart/2005/8/layout/vList2"/>
    <dgm:cxn modelId="{4C33BF01-3E65-40CD-A13A-A7BEF765C9F2}" srcId="{947E0E6F-791C-42D3-9CD5-AB91EDCFBF9A}" destId="{88D032A8-A0B0-408E-BDF0-EB77AEB251CF}" srcOrd="1" destOrd="0" parTransId="{39DFFD9E-FC59-4908-8148-F5E0934BF4E7}" sibTransId="{F5E220A6-0CD9-40A5-875C-AE85BA2B8593}"/>
    <dgm:cxn modelId="{5A09FE9D-A5B4-478C-8160-955C78BDE328}" srcId="{947E0E6F-791C-42D3-9CD5-AB91EDCFBF9A}" destId="{95D84F07-ED7C-4417-90D7-4CF56BB622FD}" srcOrd="0" destOrd="0" parTransId="{2193EBC0-78BB-4824-972B-AF0E1C8EE990}" sibTransId="{9E769B9B-2F54-4F6F-892D-AF770DCC46A1}"/>
    <dgm:cxn modelId="{85895FBC-3214-4C38-96F1-6A3A847DED89}" type="presOf" srcId="{2A395D0E-F749-4AB0-B67E-ADDC053CD4C5}" destId="{3E0A6207-8EE6-44B1-8F30-986670ED7ADB}" srcOrd="0" destOrd="0" presId="urn:microsoft.com/office/officeart/2005/8/layout/vList2"/>
    <dgm:cxn modelId="{44045D97-D690-44A1-89C3-72BBD7805A0C}" type="presParOf" srcId="{97B7B884-4E99-4DC1-B469-629613379987}" destId="{2F664782-F321-4B85-BB32-72EB26D8830D}" srcOrd="0" destOrd="0" presId="urn:microsoft.com/office/officeart/2005/8/layout/vList2"/>
    <dgm:cxn modelId="{DBDFD79F-3C78-4300-BD0E-1F4994FA4A0A}" type="presParOf" srcId="{97B7B884-4E99-4DC1-B469-629613379987}" destId="{010ADEFF-214C-4F42-9028-B0E995BFC1BB}" srcOrd="1" destOrd="0" presId="urn:microsoft.com/office/officeart/2005/8/layout/vList2"/>
    <dgm:cxn modelId="{155DF854-53AB-4FC8-9786-686EA7A8B723}" type="presParOf" srcId="{97B7B884-4E99-4DC1-B469-629613379987}" destId="{8B19722C-729F-43F0-BB33-B60D8280D9A6}" srcOrd="2" destOrd="0" presId="urn:microsoft.com/office/officeart/2005/8/layout/vList2"/>
    <dgm:cxn modelId="{00BB0DC2-DC0B-40BF-B231-2ECE0C55DFFE}" type="presParOf" srcId="{97B7B884-4E99-4DC1-B469-629613379987}" destId="{341AA2C6-1028-4D65-A29D-3E6543F6E949}" srcOrd="3" destOrd="0" presId="urn:microsoft.com/office/officeart/2005/8/layout/vList2"/>
    <dgm:cxn modelId="{408956C4-7903-4370-B49C-F79F70DFC313}" type="presParOf" srcId="{97B7B884-4E99-4DC1-B469-629613379987}" destId="{167FF887-0978-4F90-BC7A-F6E68A5AFC7F}" srcOrd="4" destOrd="0" presId="urn:microsoft.com/office/officeart/2005/8/layout/vList2"/>
    <dgm:cxn modelId="{C339E654-B0E1-4E88-B6C9-AA3CD20319E4}" type="presParOf" srcId="{97B7B884-4E99-4DC1-B469-629613379987}" destId="{434D5C34-5183-4D97-B5D0-3932CC579760}" srcOrd="5" destOrd="0" presId="urn:microsoft.com/office/officeart/2005/8/layout/vList2"/>
    <dgm:cxn modelId="{71FF244E-20A4-4F56-885E-B21EF4D559C8}" type="presParOf" srcId="{97B7B884-4E99-4DC1-B469-629613379987}" destId="{99492535-C0C4-417C-9724-DC088C36B756}" srcOrd="6" destOrd="0" presId="urn:microsoft.com/office/officeart/2005/8/layout/vList2"/>
    <dgm:cxn modelId="{2043D815-EF48-4501-923F-314A2A9C31ED}" type="presParOf" srcId="{97B7B884-4E99-4DC1-B469-629613379987}" destId="{3795B10D-D83C-413C-A271-9E4764C43B35}" srcOrd="7" destOrd="0" presId="urn:microsoft.com/office/officeart/2005/8/layout/vList2"/>
    <dgm:cxn modelId="{CCEFD6C1-211A-45F1-9841-13136209ABA2}" type="presParOf" srcId="{97B7B884-4E99-4DC1-B469-629613379987}" destId="{E6990A9A-14F7-483C-BD9C-25BFB57A7B5D}" srcOrd="8" destOrd="0" presId="urn:microsoft.com/office/officeart/2005/8/layout/vList2"/>
    <dgm:cxn modelId="{BA980B3D-B7A5-430A-8248-DF5C7697F00D}" type="presParOf" srcId="{97B7B884-4E99-4DC1-B469-629613379987}" destId="{675825D9-9436-41A4-BAD5-26902A37A966}" srcOrd="9" destOrd="0" presId="urn:microsoft.com/office/officeart/2005/8/layout/vList2"/>
    <dgm:cxn modelId="{2E645053-2237-4D38-A73D-A0CB8D716C48}" type="presParOf" srcId="{97B7B884-4E99-4DC1-B469-629613379987}" destId="{42E58D35-DFA3-46DB-9C7E-322F312EC5E7}" srcOrd="10" destOrd="0" presId="urn:microsoft.com/office/officeart/2005/8/layout/vList2"/>
    <dgm:cxn modelId="{9D0D8FC5-83B9-4494-AF4A-1FA65F0C6BFC}" type="presParOf" srcId="{97B7B884-4E99-4DC1-B469-629613379987}" destId="{8B3DAE96-E084-4D31-88D6-84B0943DD1A2}" srcOrd="11" destOrd="0" presId="urn:microsoft.com/office/officeart/2005/8/layout/vList2"/>
    <dgm:cxn modelId="{0C928274-9924-4ACB-831C-A60D34C48C64}" type="presParOf" srcId="{97B7B884-4E99-4DC1-B469-629613379987}" destId="{3E0A6207-8EE6-44B1-8F30-986670ED7AD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23389C-A32A-471A-9640-94700E64F3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53335-6466-40B4-889B-04F0A00FBA11}">
      <dgm:prSet phldrT="[Text]"/>
      <dgm:spPr/>
      <dgm:t>
        <a:bodyPr/>
        <a:lstStyle/>
        <a:p>
          <a:r>
            <a:rPr lang="en-US" dirty="0"/>
            <a:t>Advantages</a:t>
          </a:r>
        </a:p>
      </dgm:t>
    </dgm:pt>
    <dgm:pt modelId="{D734EE4F-CDA1-4959-A0BB-86D3FB0B0C22}" type="parTrans" cxnId="{CFDDA6B1-A895-4195-8410-89DAC2B72C9B}">
      <dgm:prSet/>
      <dgm:spPr/>
      <dgm:t>
        <a:bodyPr/>
        <a:lstStyle/>
        <a:p>
          <a:endParaRPr lang="en-US"/>
        </a:p>
      </dgm:t>
    </dgm:pt>
    <dgm:pt modelId="{B1DD45D8-640C-4941-9944-89D826A3A3CD}" type="sibTrans" cxnId="{CFDDA6B1-A895-4195-8410-89DAC2B72C9B}">
      <dgm:prSet/>
      <dgm:spPr/>
      <dgm:t>
        <a:bodyPr/>
        <a:lstStyle/>
        <a:p>
          <a:endParaRPr lang="en-US"/>
        </a:p>
      </dgm:t>
    </dgm:pt>
    <dgm:pt modelId="{E735A757-CF2E-40E9-8B8F-FD99A7F9EA81}">
      <dgm:prSet phldrT="[Text]"/>
      <dgm:spPr/>
      <dgm:t>
        <a:bodyPr/>
        <a:lstStyle/>
        <a:p>
          <a:r>
            <a:rPr lang="en-US" dirty="0"/>
            <a:t>Very easy to use.</a:t>
          </a:r>
        </a:p>
      </dgm:t>
    </dgm:pt>
    <dgm:pt modelId="{681C5B4B-15D6-43EC-9887-35228D7F17B0}" type="parTrans" cxnId="{6AD8E4CB-B5B7-4C2E-9D90-DB1B5BF0E1EC}">
      <dgm:prSet/>
      <dgm:spPr/>
      <dgm:t>
        <a:bodyPr/>
        <a:lstStyle/>
        <a:p>
          <a:endParaRPr lang="en-US"/>
        </a:p>
      </dgm:t>
    </dgm:pt>
    <dgm:pt modelId="{D04D4A04-B09E-40DC-A6B9-D86561D7A304}" type="sibTrans" cxnId="{6AD8E4CB-B5B7-4C2E-9D90-DB1B5BF0E1EC}">
      <dgm:prSet/>
      <dgm:spPr/>
      <dgm:t>
        <a:bodyPr/>
        <a:lstStyle/>
        <a:p>
          <a:endParaRPr lang="en-US"/>
        </a:p>
      </dgm:t>
    </dgm:pt>
    <dgm:pt modelId="{58B8D26A-DBB8-460D-8033-192F7F2CA356}">
      <dgm:prSet phldrT="[Text]"/>
      <dgm:spPr/>
      <dgm:t>
        <a:bodyPr/>
        <a:lstStyle/>
        <a:p>
          <a:r>
            <a:rPr lang="en-US" dirty="0"/>
            <a:t>Disadvantages</a:t>
          </a:r>
        </a:p>
      </dgm:t>
    </dgm:pt>
    <dgm:pt modelId="{24174885-0EBA-42EA-8B41-21A0E0443BB8}" type="parTrans" cxnId="{603B245F-7533-4CB9-A669-BDFD25298E30}">
      <dgm:prSet/>
      <dgm:spPr/>
      <dgm:t>
        <a:bodyPr/>
        <a:lstStyle/>
        <a:p>
          <a:endParaRPr lang="en-US"/>
        </a:p>
      </dgm:t>
    </dgm:pt>
    <dgm:pt modelId="{D60B97C6-1276-41CD-9E0D-8C5D05FF321C}" type="sibTrans" cxnId="{603B245F-7533-4CB9-A669-BDFD25298E30}">
      <dgm:prSet/>
      <dgm:spPr/>
      <dgm:t>
        <a:bodyPr/>
        <a:lstStyle/>
        <a:p>
          <a:endParaRPr lang="en-US"/>
        </a:p>
      </dgm:t>
    </dgm:pt>
    <dgm:pt modelId="{1345C2C6-F69E-4A73-B44B-EA33988CD9AD}">
      <dgm:prSet phldrT="[Text]"/>
      <dgm:spPr/>
      <dgm:t>
        <a:bodyPr/>
        <a:lstStyle/>
        <a:p>
          <a:r>
            <a:rPr lang="en-US" dirty="0"/>
            <a:t>As it is a Firefox plugin, its support is limited to Firefox only.</a:t>
          </a:r>
        </a:p>
      </dgm:t>
    </dgm:pt>
    <dgm:pt modelId="{A88FE42D-11E2-4B35-85B2-09E533E9A127}" type="parTrans" cxnId="{5650DC3A-FF52-438F-881D-86606144023A}">
      <dgm:prSet/>
      <dgm:spPr/>
      <dgm:t>
        <a:bodyPr/>
        <a:lstStyle/>
        <a:p>
          <a:endParaRPr lang="en-US"/>
        </a:p>
      </dgm:t>
    </dgm:pt>
    <dgm:pt modelId="{6E50983B-1586-4577-8DCF-E71AE7F0DF54}" type="sibTrans" cxnId="{5650DC3A-FF52-438F-881D-86606144023A}">
      <dgm:prSet/>
      <dgm:spPr/>
      <dgm:t>
        <a:bodyPr/>
        <a:lstStyle/>
        <a:p>
          <a:endParaRPr lang="en-US"/>
        </a:p>
      </dgm:t>
    </dgm:pt>
    <dgm:pt modelId="{62BE7D54-4EAA-47EC-9408-D25744A11F0E}">
      <dgm:prSet/>
      <dgm:spPr/>
      <dgm:t>
        <a:bodyPr/>
        <a:lstStyle/>
        <a:p>
          <a:r>
            <a:rPr lang="en-US" dirty="0"/>
            <a:t>It has the capability to convert the test to different programming languages such as C#, java </a:t>
          </a:r>
          <a:r>
            <a:rPr lang="en-US" dirty="0" err="1"/>
            <a:t>etc</a:t>
          </a:r>
          <a:endParaRPr lang="en-US" dirty="0"/>
        </a:p>
      </dgm:t>
    </dgm:pt>
    <dgm:pt modelId="{B39721FA-97F7-4FCA-B455-73D593BB1D39}" type="parTrans" cxnId="{6D3B02F1-F419-4B8C-80C6-816C61880139}">
      <dgm:prSet/>
      <dgm:spPr/>
      <dgm:t>
        <a:bodyPr/>
        <a:lstStyle/>
        <a:p>
          <a:endParaRPr lang="en-US"/>
        </a:p>
      </dgm:t>
    </dgm:pt>
    <dgm:pt modelId="{E64BD9BC-BEE1-42F5-B75B-27810B3788EE}" type="sibTrans" cxnId="{6D3B02F1-F419-4B8C-80C6-816C61880139}">
      <dgm:prSet/>
      <dgm:spPr/>
      <dgm:t>
        <a:bodyPr/>
        <a:lstStyle/>
        <a:p>
          <a:endParaRPr lang="en-US"/>
        </a:p>
      </dgm:t>
    </dgm:pt>
    <dgm:pt modelId="{B4E3D525-1D01-4931-A724-E0DB53124661}">
      <dgm:prSet/>
      <dgm:spPr/>
      <dgm:t>
        <a:bodyPr/>
        <a:lstStyle/>
        <a:p>
          <a:r>
            <a:rPr lang="en-US" dirty="0"/>
            <a:t>Programming language experience is not required for Selenium IDE</a:t>
          </a:r>
        </a:p>
      </dgm:t>
    </dgm:pt>
    <dgm:pt modelId="{444A6F4D-C067-4688-9CE0-B0BC2B4464E9}" type="parTrans" cxnId="{9320B03D-E2C3-427E-9D30-F5D9CBDF438D}">
      <dgm:prSet/>
      <dgm:spPr/>
      <dgm:t>
        <a:bodyPr/>
        <a:lstStyle/>
        <a:p>
          <a:endParaRPr lang="en-US"/>
        </a:p>
      </dgm:t>
    </dgm:pt>
    <dgm:pt modelId="{1AACE930-69DF-49D1-BFB0-B7C1CEFAB7DE}" type="sibTrans" cxnId="{9320B03D-E2C3-427E-9D30-F5D9CBDF438D}">
      <dgm:prSet/>
      <dgm:spPr/>
      <dgm:t>
        <a:bodyPr/>
        <a:lstStyle/>
        <a:p>
          <a:endParaRPr lang="en-US"/>
        </a:p>
      </dgm:t>
    </dgm:pt>
    <dgm:pt modelId="{A54F528E-406E-40F9-8063-0EDE51C3992B}">
      <dgm:prSet/>
      <dgm:spPr/>
      <dgm:t>
        <a:bodyPr/>
        <a:lstStyle/>
        <a:p>
          <a:r>
            <a:rPr lang="en-US" dirty="0"/>
            <a:t>In Selenium IDE, user can debug and set breakpoints</a:t>
          </a:r>
        </a:p>
      </dgm:t>
    </dgm:pt>
    <dgm:pt modelId="{CA9A1EC0-19DA-4EEE-B710-2CF68809DA09}" type="parTrans" cxnId="{F2D702FC-F915-4CE9-B612-13C644DFE25C}">
      <dgm:prSet/>
      <dgm:spPr/>
      <dgm:t>
        <a:bodyPr/>
        <a:lstStyle/>
        <a:p>
          <a:endParaRPr lang="en-US"/>
        </a:p>
      </dgm:t>
    </dgm:pt>
    <dgm:pt modelId="{B75DB368-5B3A-4A9F-8B39-74066434564E}" type="sibTrans" cxnId="{F2D702FC-F915-4CE9-B612-13C644DFE25C}">
      <dgm:prSet/>
      <dgm:spPr/>
      <dgm:t>
        <a:bodyPr/>
        <a:lstStyle/>
        <a:p>
          <a:endParaRPr lang="en-US"/>
        </a:p>
      </dgm:t>
    </dgm:pt>
    <dgm:pt modelId="{C0063044-48DA-4FB3-9302-2AE12152E063}">
      <dgm:prSet/>
      <dgm:spPr/>
      <dgm:t>
        <a:bodyPr/>
        <a:lstStyle/>
        <a:p>
          <a:r>
            <a:rPr lang="en-US" dirty="0"/>
            <a:t>Selenium IDE is flexible for the users.</a:t>
          </a:r>
        </a:p>
      </dgm:t>
    </dgm:pt>
    <dgm:pt modelId="{1B698CAE-B278-41EE-B885-F6C0B14E7438}" type="parTrans" cxnId="{48891634-28D9-4C72-8CC9-00973CC81338}">
      <dgm:prSet/>
      <dgm:spPr/>
      <dgm:t>
        <a:bodyPr/>
        <a:lstStyle/>
        <a:p>
          <a:endParaRPr lang="en-US"/>
        </a:p>
      </dgm:t>
    </dgm:pt>
    <dgm:pt modelId="{1F7F8A21-F8FD-4F49-A11A-D893D5A20FD1}" type="sibTrans" cxnId="{48891634-28D9-4C72-8CC9-00973CC81338}">
      <dgm:prSet/>
      <dgm:spPr/>
      <dgm:t>
        <a:bodyPr/>
        <a:lstStyle/>
        <a:p>
          <a:endParaRPr lang="en-US"/>
        </a:p>
      </dgm:t>
    </dgm:pt>
    <dgm:pt modelId="{058D58D0-2AF3-4FEA-AB50-7DB00437FA60}">
      <dgm:prSet/>
      <dgm:spPr/>
      <dgm:t>
        <a:bodyPr/>
        <a:lstStyle/>
        <a:p>
          <a:r>
            <a:rPr lang="en-US" dirty="0"/>
            <a:t>It does not support iteration and conditional statement.</a:t>
          </a:r>
        </a:p>
      </dgm:t>
    </dgm:pt>
    <dgm:pt modelId="{7D5B18ED-7002-45FA-8854-43A399C5A43E}" type="parTrans" cxnId="{E44C9E34-DB0A-415B-88C3-FFCF10C69822}">
      <dgm:prSet/>
      <dgm:spPr/>
      <dgm:t>
        <a:bodyPr/>
        <a:lstStyle/>
        <a:p>
          <a:endParaRPr lang="en-US"/>
        </a:p>
      </dgm:t>
    </dgm:pt>
    <dgm:pt modelId="{66BAC3EE-C4FD-421C-B5C4-4ED778F95B8A}" type="sibTrans" cxnId="{E44C9E34-DB0A-415B-88C3-FFCF10C69822}">
      <dgm:prSet/>
      <dgm:spPr/>
      <dgm:t>
        <a:bodyPr/>
        <a:lstStyle/>
        <a:p>
          <a:endParaRPr lang="en-US"/>
        </a:p>
      </dgm:t>
    </dgm:pt>
    <dgm:pt modelId="{5F94AA86-C83D-4DBA-BC49-EAC9E5C56C11}">
      <dgm:prSet/>
      <dgm:spPr/>
      <dgm:t>
        <a:bodyPr/>
        <a:lstStyle/>
        <a:p>
          <a:r>
            <a:rPr lang="en-US" dirty="0"/>
            <a:t>It does not support error handling. </a:t>
          </a:r>
        </a:p>
      </dgm:t>
    </dgm:pt>
    <dgm:pt modelId="{10CF76DA-1EF9-45D0-A0CC-B0DA4209DBA7}" type="parTrans" cxnId="{2838CB10-CA70-42D3-9424-9A22BC08DF64}">
      <dgm:prSet/>
      <dgm:spPr/>
      <dgm:t>
        <a:bodyPr/>
        <a:lstStyle/>
        <a:p>
          <a:endParaRPr lang="en-US"/>
        </a:p>
      </dgm:t>
    </dgm:pt>
    <dgm:pt modelId="{9CCC47D2-553A-4B72-A214-6D40D0C64840}" type="sibTrans" cxnId="{2838CB10-CA70-42D3-9424-9A22BC08DF64}">
      <dgm:prSet/>
      <dgm:spPr/>
      <dgm:t>
        <a:bodyPr/>
        <a:lstStyle/>
        <a:p>
          <a:endParaRPr lang="en-US"/>
        </a:p>
      </dgm:t>
    </dgm:pt>
    <dgm:pt modelId="{77E74BB4-A7F5-425F-8089-3A1EEB439927}">
      <dgm:prSet/>
      <dgm:spPr/>
      <dgm:t>
        <a:bodyPr/>
        <a:lstStyle/>
        <a:p>
          <a:r>
            <a:rPr lang="en-US" dirty="0"/>
            <a:t>Doesn't support test script reuse.</a:t>
          </a:r>
        </a:p>
      </dgm:t>
    </dgm:pt>
    <dgm:pt modelId="{B2B24276-6850-441B-A734-6E12381AF0CF}" type="parTrans" cxnId="{07A3F4CD-5BCC-4A4A-86BA-7AF0700FC788}">
      <dgm:prSet/>
      <dgm:spPr/>
      <dgm:t>
        <a:bodyPr/>
        <a:lstStyle/>
        <a:p>
          <a:endParaRPr lang="en-US"/>
        </a:p>
      </dgm:t>
    </dgm:pt>
    <dgm:pt modelId="{1DCB2205-9CAE-4A62-BEB1-387A08644F1C}" type="sibTrans" cxnId="{07A3F4CD-5BCC-4A4A-86BA-7AF0700FC788}">
      <dgm:prSet/>
      <dgm:spPr/>
      <dgm:t>
        <a:bodyPr/>
        <a:lstStyle/>
        <a:p>
          <a:endParaRPr lang="en-US"/>
        </a:p>
      </dgm:t>
    </dgm:pt>
    <dgm:pt modelId="{E244557B-5228-48C9-80A8-A95A1392E871}">
      <dgm:prSet/>
      <dgm:spPr/>
      <dgm:t>
        <a:bodyPr/>
        <a:lstStyle/>
        <a:p>
          <a:r>
            <a:rPr lang="en-US" dirty="0"/>
            <a:t>It does not support Database testing</a:t>
          </a:r>
        </a:p>
      </dgm:t>
    </dgm:pt>
    <dgm:pt modelId="{454FCE18-DA1B-43DF-83AB-F2A92F4D8701}" type="parTrans" cxnId="{3AA4FC30-2B94-413A-8CE7-3699E42ADB97}">
      <dgm:prSet/>
      <dgm:spPr/>
      <dgm:t>
        <a:bodyPr/>
        <a:lstStyle/>
        <a:p>
          <a:endParaRPr lang="en-US"/>
        </a:p>
      </dgm:t>
    </dgm:pt>
    <dgm:pt modelId="{97582F28-8BDD-4A21-8D8F-0B75F7A45590}" type="sibTrans" cxnId="{3AA4FC30-2B94-413A-8CE7-3699E42ADB97}">
      <dgm:prSet/>
      <dgm:spPr/>
      <dgm:t>
        <a:bodyPr/>
        <a:lstStyle/>
        <a:p>
          <a:endParaRPr lang="en-US"/>
        </a:p>
      </dgm:t>
    </dgm:pt>
    <dgm:pt modelId="{EAA8F5F0-BBC3-4231-91DE-27968A59EB2D}">
      <dgm:prSet/>
      <dgm:spPr/>
      <dgm:t>
        <a:bodyPr/>
        <a:lstStyle/>
        <a:p>
          <a:r>
            <a:rPr lang="en-US" dirty="0"/>
            <a:t>It can not handle pop windows</a:t>
          </a:r>
        </a:p>
      </dgm:t>
    </dgm:pt>
    <dgm:pt modelId="{AD69D90D-EC60-4323-A8DD-DEED98E2499C}" type="parTrans" cxnId="{040E4BBA-3CB4-4DF9-87F1-F29F445C644E}">
      <dgm:prSet/>
      <dgm:spPr/>
      <dgm:t>
        <a:bodyPr/>
        <a:lstStyle/>
        <a:p>
          <a:endParaRPr lang="en-US"/>
        </a:p>
      </dgm:t>
    </dgm:pt>
    <dgm:pt modelId="{08F8297D-3A65-448D-92C3-C3E45FF169A5}" type="sibTrans" cxnId="{040E4BBA-3CB4-4DF9-87F1-F29F445C644E}">
      <dgm:prSet/>
      <dgm:spPr/>
      <dgm:t>
        <a:bodyPr/>
        <a:lstStyle/>
        <a:p>
          <a:endParaRPr lang="en-US"/>
        </a:p>
      </dgm:t>
    </dgm:pt>
    <dgm:pt modelId="{B48F4EB7-A973-469D-A761-4D896EFA37F6}" type="pres">
      <dgm:prSet presAssocID="{1023389C-A32A-471A-9640-94700E64F3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6503F6-575B-46B2-9426-8C4471AC3A90}" type="pres">
      <dgm:prSet presAssocID="{09B53335-6466-40B4-889B-04F0A00FBA1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C704-6B3D-4D78-B1DB-B53FB866E57A}" type="pres">
      <dgm:prSet presAssocID="{09B53335-6466-40B4-889B-04F0A00FBA1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5EE65-2F1F-4C71-BC22-74397754B5B4}" type="pres">
      <dgm:prSet presAssocID="{58B8D26A-DBB8-460D-8033-192F7F2CA3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B1618-F2D3-4911-9A1A-F727D0C472CF}" type="pres">
      <dgm:prSet presAssocID="{58B8D26A-DBB8-460D-8033-192F7F2CA35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3B245F-7533-4CB9-A669-BDFD25298E30}" srcId="{1023389C-A32A-471A-9640-94700E64F369}" destId="{58B8D26A-DBB8-460D-8033-192F7F2CA356}" srcOrd="1" destOrd="0" parTransId="{24174885-0EBA-42EA-8B41-21A0E0443BB8}" sibTransId="{D60B97C6-1276-41CD-9E0D-8C5D05FF321C}"/>
    <dgm:cxn modelId="{63AA0A8C-098B-49A8-82EF-40502659E6D4}" type="presOf" srcId="{62BE7D54-4EAA-47EC-9408-D25744A11F0E}" destId="{757CC704-6B3D-4D78-B1DB-B53FB866E57A}" srcOrd="0" destOrd="1" presId="urn:microsoft.com/office/officeart/2005/8/layout/vList2"/>
    <dgm:cxn modelId="{6A56D046-FA7A-47EC-BE5B-21A3A3481A27}" type="presOf" srcId="{B4E3D525-1D01-4931-A724-E0DB53124661}" destId="{757CC704-6B3D-4D78-B1DB-B53FB866E57A}" srcOrd="0" destOrd="2" presId="urn:microsoft.com/office/officeart/2005/8/layout/vList2"/>
    <dgm:cxn modelId="{07A3F4CD-5BCC-4A4A-86BA-7AF0700FC788}" srcId="{58B8D26A-DBB8-460D-8033-192F7F2CA356}" destId="{77E74BB4-A7F5-425F-8089-3A1EEB439927}" srcOrd="3" destOrd="0" parTransId="{B2B24276-6850-441B-A734-6E12381AF0CF}" sibTransId="{1DCB2205-9CAE-4A62-BEB1-387A08644F1C}"/>
    <dgm:cxn modelId="{9C2BCB4C-1180-41C3-B467-806152686FF5}" type="presOf" srcId="{1345C2C6-F69E-4A73-B44B-EA33988CD9AD}" destId="{446B1618-F2D3-4911-9A1A-F727D0C472CF}" srcOrd="0" destOrd="0" presId="urn:microsoft.com/office/officeart/2005/8/layout/vList2"/>
    <dgm:cxn modelId="{8E4A9374-0AF4-4B2A-90AE-ED463E3DE6F9}" type="presOf" srcId="{058D58D0-2AF3-4FEA-AB50-7DB00437FA60}" destId="{446B1618-F2D3-4911-9A1A-F727D0C472CF}" srcOrd="0" destOrd="1" presId="urn:microsoft.com/office/officeart/2005/8/layout/vList2"/>
    <dgm:cxn modelId="{0B6502AF-9453-4F86-8A55-8F09FB40BE3D}" type="presOf" srcId="{5F94AA86-C83D-4DBA-BC49-EAC9E5C56C11}" destId="{446B1618-F2D3-4911-9A1A-F727D0C472CF}" srcOrd="0" destOrd="2" presId="urn:microsoft.com/office/officeart/2005/8/layout/vList2"/>
    <dgm:cxn modelId="{C07F018D-4202-4637-A062-1D9826CEEEA1}" type="presOf" srcId="{58B8D26A-DBB8-460D-8033-192F7F2CA356}" destId="{3AC5EE65-2F1F-4C71-BC22-74397754B5B4}" srcOrd="0" destOrd="0" presId="urn:microsoft.com/office/officeart/2005/8/layout/vList2"/>
    <dgm:cxn modelId="{85868B85-4D86-48B3-9F23-976CEA0D4C10}" type="presOf" srcId="{1023389C-A32A-471A-9640-94700E64F369}" destId="{B48F4EB7-A973-469D-A761-4D896EFA37F6}" srcOrd="0" destOrd="0" presId="urn:microsoft.com/office/officeart/2005/8/layout/vList2"/>
    <dgm:cxn modelId="{887FDA00-AD91-4E82-8824-44E5E8A9DE51}" type="presOf" srcId="{C0063044-48DA-4FB3-9302-2AE12152E063}" destId="{757CC704-6B3D-4D78-B1DB-B53FB866E57A}" srcOrd="0" destOrd="4" presId="urn:microsoft.com/office/officeart/2005/8/layout/vList2"/>
    <dgm:cxn modelId="{040E4BBA-3CB4-4DF9-87F1-F29F445C644E}" srcId="{58B8D26A-DBB8-460D-8033-192F7F2CA356}" destId="{EAA8F5F0-BBC3-4231-91DE-27968A59EB2D}" srcOrd="5" destOrd="0" parTransId="{AD69D90D-EC60-4323-A8DD-DEED98E2499C}" sibTransId="{08F8297D-3A65-448D-92C3-C3E45FF169A5}"/>
    <dgm:cxn modelId="{CFDDA6B1-A895-4195-8410-89DAC2B72C9B}" srcId="{1023389C-A32A-471A-9640-94700E64F369}" destId="{09B53335-6466-40B4-889B-04F0A00FBA11}" srcOrd="0" destOrd="0" parTransId="{D734EE4F-CDA1-4959-A0BB-86D3FB0B0C22}" sibTransId="{B1DD45D8-640C-4941-9944-89D826A3A3CD}"/>
    <dgm:cxn modelId="{4BA39F47-A2C9-43F1-870F-2B15FED3549B}" type="presOf" srcId="{09B53335-6466-40B4-889B-04F0A00FBA11}" destId="{D46503F6-575B-46B2-9426-8C4471AC3A90}" srcOrd="0" destOrd="0" presId="urn:microsoft.com/office/officeart/2005/8/layout/vList2"/>
    <dgm:cxn modelId="{6AD8E4CB-B5B7-4C2E-9D90-DB1B5BF0E1EC}" srcId="{09B53335-6466-40B4-889B-04F0A00FBA11}" destId="{E735A757-CF2E-40E9-8B8F-FD99A7F9EA81}" srcOrd="0" destOrd="0" parTransId="{681C5B4B-15D6-43EC-9887-35228D7F17B0}" sibTransId="{D04D4A04-B09E-40DC-A6B9-D86561D7A304}"/>
    <dgm:cxn modelId="{E44C9E34-DB0A-415B-88C3-FFCF10C69822}" srcId="{58B8D26A-DBB8-460D-8033-192F7F2CA356}" destId="{058D58D0-2AF3-4FEA-AB50-7DB00437FA60}" srcOrd="1" destOrd="0" parTransId="{7D5B18ED-7002-45FA-8854-43A399C5A43E}" sibTransId="{66BAC3EE-C4FD-421C-B5C4-4ED778F95B8A}"/>
    <dgm:cxn modelId="{48891634-28D9-4C72-8CC9-00973CC81338}" srcId="{09B53335-6466-40B4-889B-04F0A00FBA11}" destId="{C0063044-48DA-4FB3-9302-2AE12152E063}" srcOrd="4" destOrd="0" parTransId="{1B698CAE-B278-41EE-B885-F6C0B14E7438}" sibTransId="{1F7F8A21-F8FD-4F49-A11A-D893D5A20FD1}"/>
    <dgm:cxn modelId="{5650DC3A-FF52-438F-881D-86606144023A}" srcId="{58B8D26A-DBB8-460D-8033-192F7F2CA356}" destId="{1345C2C6-F69E-4A73-B44B-EA33988CD9AD}" srcOrd="0" destOrd="0" parTransId="{A88FE42D-11E2-4B35-85B2-09E533E9A127}" sibTransId="{6E50983B-1586-4577-8DCF-E71AE7F0DF54}"/>
    <dgm:cxn modelId="{2838CB10-CA70-42D3-9424-9A22BC08DF64}" srcId="{58B8D26A-DBB8-460D-8033-192F7F2CA356}" destId="{5F94AA86-C83D-4DBA-BC49-EAC9E5C56C11}" srcOrd="2" destOrd="0" parTransId="{10CF76DA-1EF9-45D0-A0CC-B0DA4209DBA7}" sibTransId="{9CCC47D2-553A-4B72-A214-6D40D0C64840}"/>
    <dgm:cxn modelId="{03AADBC7-88FC-415C-A96C-63B42A7FF36A}" type="presOf" srcId="{E735A757-CF2E-40E9-8B8F-FD99A7F9EA81}" destId="{757CC704-6B3D-4D78-B1DB-B53FB866E57A}" srcOrd="0" destOrd="0" presId="urn:microsoft.com/office/officeart/2005/8/layout/vList2"/>
    <dgm:cxn modelId="{C2B5DC89-03D2-4624-AB40-A2D6024C4E76}" type="presOf" srcId="{E244557B-5228-48C9-80A8-A95A1392E871}" destId="{446B1618-F2D3-4911-9A1A-F727D0C472CF}" srcOrd="0" destOrd="4" presId="urn:microsoft.com/office/officeart/2005/8/layout/vList2"/>
    <dgm:cxn modelId="{6D3B02F1-F419-4B8C-80C6-816C61880139}" srcId="{09B53335-6466-40B4-889B-04F0A00FBA11}" destId="{62BE7D54-4EAA-47EC-9408-D25744A11F0E}" srcOrd="1" destOrd="0" parTransId="{B39721FA-97F7-4FCA-B455-73D593BB1D39}" sibTransId="{E64BD9BC-BEE1-42F5-B75B-27810B3788EE}"/>
    <dgm:cxn modelId="{F2D702FC-F915-4CE9-B612-13C644DFE25C}" srcId="{09B53335-6466-40B4-889B-04F0A00FBA11}" destId="{A54F528E-406E-40F9-8063-0EDE51C3992B}" srcOrd="3" destOrd="0" parTransId="{CA9A1EC0-19DA-4EEE-B710-2CF68809DA09}" sibTransId="{B75DB368-5B3A-4A9F-8B39-74066434564E}"/>
    <dgm:cxn modelId="{26E79E4A-EEA1-4B99-AD07-1ADF865EB15E}" type="presOf" srcId="{A54F528E-406E-40F9-8063-0EDE51C3992B}" destId="{757CC704-6B3D-4D78-B1DB-B53FB866E57A}" srcOrd="0" destOrd="3" presId="urn:microsoft.com/office/officeart/2005/8/layout/vList2"/>
    <dgm:cxn modelId="{6722B12E-5F91-4FF5-8427-7C1C48C7A219}" type="presOf" srcId="{EAA8F5F0-BBC3-4231-91DE-27968A59EB2D}" destId="{446B1618-F2D3-4911-9A1A-F727D0C472CF}" srcOrd="0" destOrd="5" presId="urn:microsoft.com/office/officeart/2005/8/layout/vList2"/>
    <dgm:cxn modelId="{3AA4FC30-2B94-413A-8CE7-3699E42ADB97}" srcId="{58B8D26A-DBB8-460D-8033-192F7F2CA356}" destId="{E244557B-5228-48C9-80A8-A95A1392E871}" srcOrd="4" destOrd="0" parTransId="{454FCE18-DA1B-43DF-83AB-F2A92F4D8701}" sibTransId="{97582F28-8BDD-4A21-8D8F-0B75F7A45590}"/>
    <dgm:cxn modelId="{9320B03D-E2C3-427E-9D30-F5D9CBDF438D}" srcId="{09B53335-6466-40B4-889B-04F0A00FBA11}" destId="{B4E3D525-1D01-4931-A724-E0DB53124661}" srcOrd="2" destOrd="0" parTransId="{444A6F4D-C067-4688-9CE0-B0BC2B4464E9}" sibTransId="{1AACE930-69DF-49D1-BFB0-B7C1CEFAB7DE}"/>
    <dgm:cxn modelId="{51410DED-169C-422B-B16D-32C8CC011103}" type="presOf" srcId="{77E74BB4-A7F5-425F-8089-3A1EEB439927}" destId="{446B1618-F2D3-4911-9A1A-F727D0C472CF}" srcOrd="0" destOrd="3" presId="urn:microsoft.com/office/officeart/2005/8/layout/vList2"/>
    <dgm:cxn modelId="{37270515-15A5-4783-98B3-235B8A943D2A}" type="presParOf" srcId="{B48F4EB7-A973-469D-A761-4D896EFA37F6}" destId="{D46503F6-575B-46B2-9426-8C4471AC3A90}" srcOrd="0" destOrd="0" presId="urn:microsoft.com/office/officeart/2005/8/layout/vList2"/>
    <dgm:cxn modelId="{7E6B667D-6CF1-4628-A16F-2DCF258D90D8}" type="presParOf" srcId="{B48F4EB7-A973-469D-A761-4D896EFA37F6}" destId="{757CC704-6B3D-4D78-B1DB-B53FB866E57A}" srcOrd="1" destOrd="0" presId="urn:microsoft.com/office/officeart/2005/8/layout/vList2"/>
    <dgm:cxn modelId="{80FA7AA9-50B2-4632-BA92-59BE7266BA39}" type="presParOf" srcId="{B48F4EB7-A973-469D-A761-4D896EFA37F6}" destId="{3AC5EE65-2F1F-4C71-BC22-74397754B5B4}" srcOrd="2" destOrd="0" presId="urn:microsoft.com/office/officeart/2005/8/layout/vList2"/>
    <dgm:cxn modelId="{E5B1900F-F867-4EFD-8506-6847CE01758C}" type="presParOf" srcId="{B48F4EB7-A973-469D-A761-4D896EFA37F6}" destId="{446B1618-F2D3-4911-9A1A-F727D0C472C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4782-F321-4B85-BB32-72EB26D8830D}">
      <dsp:nvSpPr>
        <dsp:cNvPr id="0" name=""/>
        <dsp:cNvSpPr/>
      </dsp:nvSpPr>
      <dsp:spPr>
        <a:xfrm>
          <a:off x="0" y="8035"/>
          <a:ext cx="1150982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XML provides a standard syntax for the markup of data and documents.</a:t>
          </a:r>
        </a:p>
      </dsp:txBody>
      <dsp:txXfrm>
        <a:off x="32784" y="40819"/>
        <a:ext cx="11444261" cy="606012"/>
      </dsp:txXfrm>
    </dsp:sp>
    <dsp:sp modelId="{271D2C5A-0334-4C37-9909-DE5296210002}">
      <dsp:nvSpPr>
        <dsp:cNvPr id="0" name=""/>
        <dsp:cNvSpPr/>
      </dsp:nvSpPr>
      <dsp:spPr>
        <a:xfrm>
          <a:off x="0" y="760255"/>
          <a:ext cx="1150982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XPath can be viewed as a way to navigate to a HTML element.</a:t>
          </a:r>
        </a:p>
      </dsp:txBody>
      <dsp:txXfrm>
        <a:off x="32784" y="793039"/>
        <a:ext cx="11444261" cy="606012"/>
      </dsp:txXfrm>
    </dsp:sp>
    <dsp:sp modelId="{FE8923EF-5B95-4797-B1B1-31A210118C98}">
      <dsp:nvSpPr>
        <dsp:cNvPr id="0" name=""/>
        <dsp:cNvSpPr/>
      </dsp:nvSpPr>
      <dsp:spPr>
        <a:xfrm>
          <a:off x="0" y="1512475"/>
          <a:ext cx="1150982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XPath has similarities to a set of street directions.</a:t>
          </a:r>
        </a:p>
      </dsp:txBody>
      <dsp:txXfrm>
        <a:off x="32784" y="1545259"/>
        <a:ext cx="11444261" cy="606012"/>
      </dsp:txXfrm>
    </dsp:sp>
    <dsp:sp modelId="{9E4055E4-7B6B-42E7-8085-B7EF1FD375C7}">
      <dsp:nvSpPr>
        <dsp:cNvPr id="0" name=""/>
        <dsp:cNvSpPr/>
      </dsp:nvSpPr>
      <dsp:spPr>
        <a:xfrm>
          <a:off x="0" y="2264695"/>
          <a:ext cx="1150982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XPath the starting point is called the context node.</a:t>
          </a:r>
        </a:p>
      </dsp:txBody>
      <dsp:txXfrm>
        <a:off x="32784" y="2297479"/>
        <a:ext cx="11444261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4782-F321-4B85-BB32-72EB26D8830D}">
      <dsp:nvSpPr>
        <dsp:cNvPr id="0" name=""/>
        <dsp:cNvSpPr/>
      </dsp:nvSpPr>
      <dsp:spPr>
        <a:xfrm>
          <a:off x="0" y="39696"/>
          <a:ext cx="1150982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/>
            <a:t>Absolute </a:t>
          </a:r>
          <a:r>
            <a:rPr lang="en-US" sz="3700" b="1" kern="1200" dirty="0" err="1"/>
            <a:t>Xpath</a:t>
          </a:r>
          <a:endParaRPr lang="en-US" sz="3700" kern="1200" dirty="0"/>
        </a:p>
      </dsp:txBody>
      <dsp:txXfrm>
        <a:off x="43321" y="83017"/>
        <a:ext cx="11423187" cy="800803"/>
      </dsp:txXfrm>
    </dsp:sp>
    <dsp:sp modelId="{A0E88781-8DA7-4AE1-A1E3-D64FDCA1735F}">
      <dsp:nvSpPr>
        <dsp:cNvPr id="0" name=""/>
        <dsp:cNvSpPr/>
      </dsp:nvSpPr>
      <dsp:spPr>
        <a:xfrm>
          <a:off x="0" y="927141"/>
          <a:ext cx="11509829" cy="459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43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/>
            <a:t>Absolute XPath starts with the root node or a forward slash (/).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/>
            <a:t>The advantage of using absolute is, it identifies the element very fast.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/>
            <a:t>Disadvantage here is, if any thing goes wrong or some other tag added in between, then this path will no longer works.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b="1" kern="1200" dirty="0"/>
            <a:t>Example:</a:t>
          </a:r>
          <a:r>
            <a:rPr lang="en-US" sz="2900" kern="1200" dirty="0"/>
            <a:t/>
          </a:r>
          <a:br>
            <a:rPr lang="en-US" sz="2900" kern="1200" dirty="0"/>
          </a:br>
          <a:r>
            <a:rPr lang="en-US" sz="2900" kern="1200" dirty="0"/>
            <a:t>If the Path we defined as</a:t>
          </a:r>
          <a:br>
            <a:rPr lang="en-US" sz="2900" kern="1200" dirty="0"/>
          </a:br>
          <a:r>
            <a:rPr lang="en-US" sz="2900" kern="1200" dirty="0"/>
            <a:t>1. html/head/body/table/</a:t>
          </a:r>
          <a:r>
            <a:rPr lang="en-US" sz="2900" kern="1200" dirty="0" err="1"/>
            <a:t>tbody</a:t>
          </a:r>
          <a:r>
            <a:rPr lang="en-US" sz="2900" kern="1200" dirty="0"/>
            <a:t>/</a:t>
          </a:r>
          <a:r>
            <a:rPr lang="en-US" sz="2900" kern="1200" dirty="0" err="1"/>
            <a:t>tr</a:t>
          </a:r>
          <a:r>
            <a:rPr lang="en-US" sz="2900" kern="1200" dirty="0"/>
            <a:t>/</a:t>
          </a:r>
          <a:r>
            <a:rPr lang="en-US" sz="2900" kern="1200" dirty="0" err="1"/>
            <a:t>th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/>
            <a:t>If there is a tag that has added between body and table as below</a:t>
          </a:r>
          <a:br>
            <a:rPr lang="en-US" sz="2900" kern="1200" dirty="0"/>
          </a:br>
          <a:r>
            <a:rPr lang="en-US" sz="2900" kern="1200" dirty="0"/>
            <a:t>2. html/head/body/</a:t>
          </a:r>
          <a:r>
            <a:rPr lang="en-US" sz="2900" kern="1200" dirty="0">
              <a:solidFill>
                <a:srgbClr val="FF0000"/>
              </a:solidFill>
            </a:rPr>
            <a:t>form</a:t>
          </a:r>
          <a:r>
            <a:rPr lang="en-US" sz="2900" kern="1200" dirty="0"/>
            <a:t>/table/</a:t>
          </a:r>
          <a:r>
            <a:rPr lang="en-US" sz="2900" kern="1200" dirty="0" err="1"/>
            <a:t>tbody</a:t>
          </a:r>
          <a:r>
            <a:rPr lang="en-US" sz="2900" kern="1200" dirty="0"/>
            <a:t>/</a:t>
          </a:r>
          <a:r>
            <a:rPr lang="en-US" sz="2900" kern="1200" dirty="0" err="1"/>
            <a:t>tr</a:t>
          </a:r>
          <a:r>
            <a:rPr lang="en-US" sz="2900" kern="1200" dirty="0"/>
            <a:t>/</a:t>
          </a:r>
          <a:r>
            <a:rPr lang="en-US" sz="2900" kern="1200" dirty="0" err="1"/>
            <a:t>th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/>
            <a:t>The first path will not work as 'form' tag added in between</a:t>
          </a:r>
        </a:p>
      </dsp:txBody>
      <dsp:txXfrm>
        <a:off x="0" y="927141"/>
        <a:ext cx="11509829" cy="4595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4782-F321-4B85-BB32-72EB26D8830D}">
      <dsp:nvSpPr>
        <dsp:cNvPr id="0" name=""/>
        <dsp:cNvSpPr/>
      </dsp:nvSpPr>
      <dsp:spPr>
        <a:xfrm>
          <a:off x="0" y="5856"/>
          <a:ext cx="1150982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/>
            <a:t>Relative </a:t>
          </a:r>
          <a:r>
            <a:rPr lang="en-US" sz="4500" b="1" kern="1200" dirty="0" err="1"/>
            <a:t>Xpath</a:t>
          </a:r>
          <a:endParaRPr lang="en-US" sz="4500" kern="1200" dirty="0"/>
        </a:p>
      </dsp:txBody>
      <dsp:txXfrm>
        <a:off x="52688" y="58544"/>
        <a:ext cx="11404453" cy="973949"/>
      </dsp:txXfrm>
    </dsp:sp>
    <dsp:sp modelId="{A0E88781-8DA7-4AE1-A1E3-D64FDCA1735F}">
      <dsp:nvSpPr>
        <dsp:cNvPr id="0" name=""/>
        <dsp:cNvSpPr/>
      </dsp:nvSpPr>
      <dsp:spPr>
        <a:xfrm>
          <a:off x="0" y="1085181"/>
          <a:ext cx="11509829" cy="447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437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/>
            <a:t>A relative </a:t>
          </a:r>
          <a:r>
            <a:rPr lang="en-US" sz="3500" kern="1200" dirty="0" err="1"/>
            <a:t>xpath</a:t>
          </a:r>
          <a:r>
            <a:rPr lang="en-US" sz="3500" kern="1200" dirty="0"/>
            <a:t> is one where the path starts from the node of your choice.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/>
            <a:t>It starts with Double forward slash(//).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b="1" kern="1200" dirty="0"/>
            <a:t>Syntax:</a:t>
          </a:r>
          <a:r>
            <a:rPr lang="en-US" sz="3500" kern="1200" dirty="0"/>
            <a:t/>
          </a:r>
          <a:br>
            <a:rPr lang="en-US" sz="3500" kern="1200" dirty="0"/>
          </a:br>
          <a:r>
            <a:rPr lang="en-US" sz="3500" kern="1200" dirty="0"/>
            <a:t>//table/</a:t>
          </a:r>
          <a:r>
            <a:rPr lang="en-US" sz="3500" kern="1200" dirty="0" err="1"/>
            <a:t>tbody</a:t>
          </a:r>
          <a:r>
            <a:rPr lang="en-US" sz="3500" kern="1200" dirty="0"/>
            <a:t>/</a:t>
          </a:r>
          <a:r>
            <a:rPr lang="en-US" sz="3500" kern="1200" dirty="0" err="1"/>
            <a:t>tr</a:t>
          </a:r>
          <a:r>
            <a:rPr lang="en-US" sz="3500" kern="1200" dirty="0"/>
            <a:t>/</a:t>
          </a:r>
          <a:r>
            <a:rPr lang="en-US" sz="3500" kern="1200" dirty="0" err="1"/>
            <a:t>th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/>
            <a:t>Advantage of using relative </a:t>
          </a:r>
          <a:r>
            <a:rPr lang="en-US" sz="3500" kern="1200" dirty="0" err="1"/>
            <a:t>xpath</a:t>
          </a:r>
          <a:r>
            <a:rPr lang="en-US" sz="3500" kern="1200" dirty="0"/>
            <a:t> is, you don't need to mention the long </a:t>
          </a:r>
          <a:r>
            <a:rPr lang="en-US" sz="3500" kern="1200" dirty="0" err="1"/>
            <a:t>xpath</a:t>
          </a:r>
          <a:r>
            <a:rPr lang="en-US" sz="3500" kern="1200" dirty="0"/>
            <a:t>.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/>
            <a:t>This is a safer approach.</a:t>
          </a:r>
        </a:p>
      </dsp:txBody>
      <dsp:txXfrm>
        <a:off x="0" y="1085181"/>
        <a:ext cx="11509829" cy="4471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4782-F321-4B85-BB32-72EB26D8830D}">
      <dsp:nvSpPr>
        <dsp:cNvPr id="0" name=""/>
        <dsp:cNvSpPr/>
      </dsp:nvSpPr>
      <dsp:spPr>
        <a:xfrm>
          <a:off x="0" y="37199"/>
          <a:ext cx="11509829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Child Axes</a:t>
          </a:r>
          <a:r>
            <a:rPr lang="en-US" sz="2000" kern="1200" dirty="0"/>
            <a:t> - //child::table </a:t>
          </a:r>
        </a:p>
      </dsp:txBody>
      <dsp:txXfrm>
        <a:off x="33812" y="71011"/>
        <a:ext cx="11442205" cy="625016"/>
      </dsp:txXfrm>
    </dsp:sp>
    <dsp:sp modelId="{8B19722C-729F-43F0-BB33-B60D8280D9A6}">
      <dsp:nvSpPr>
        <dsp:cNvPr id="0" name=""/>
        <dsp:cNvSpPr/>
      </dsp:nvSpPr>
      <dsp:spPr>
        <a:xfrm>
          <a:off x="0" y="836399"/>
          <a:ext cx="11509829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Parent Axes - </a:t>
          </a:r>
          <a:r>
            <a:rPr lang="en-US" sz="2000" kern="1200" dirty="0"/>
            <a:t>//input[@id='email']/parent::* </a:t>
          </a:r>
        </a:p>
      </dsp:txBody>
      <dsp:txXfrm>
        <a:off x="33812" y="870211"/>
        <a:ext cx="11442205" cy="625016"/>
      </dsp:txXfrm>
    </dsp:sp>
    <dsp:sp modelId="{167FF887-0978-4F90-BC7A-F6E68A5AFC7F}">
      <dsp:nvSpPr>
        <dsp:cNvPr id="0" name=""/>
        <dsp:cNvSpPr/>
      </dsp:nvSpPr>
      <dsp:spPr>
        <a:xfrm>
          <a:off x="0" y="1635599"/>
          <a:ext cx="11509829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Following Axes - </a:t>
          </a:r>
          <a:r>
            <a:rPr lang="en-US" sz="2000" kern="1200" dirty="0"/>
            <a:t>//input[@id='email']/following::*</a:t>
          </a:r>
        </a:p>
      </dsp:txBody>
      <dsp:txXfrm>
        <a:off x="33812" y="1669411"/>
        <a:ext cx="11442205" cy="625016"/>
      </dsp:txXfrm>
    </dsp:sp>
    <dsp:sp modelId="{99492535-C0C4-417C-9724-DC088C36B756}">
      <dsp:nvSpPr>
        <dsp:cNvPr id="0" name=""/>
        <dsp:cNvSpPr/>
      </dsp:nvSpPr>
      <dsp:spPr>
        <a:xfrm>
          <a:off x="0" y="2434799"/>
          <a:ext cx="11509829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Following Sibling Axes - </a:t>
          </a:r>
          <a:r>
            <a:rPr lang="en-US" sz="2000" kern="1200" dirty="0"/>
            <a:t>//select[@id='month']/following-sibling::*</a:t>
          </a:r>
        </a:p>
      </dsp:txBody>
      <dsp:txXfrm>
        <a:off x="33812" y="2468611"/>
        <a:ext cx="11442205" cy="625016"/>
      </dsp:txXfrm>
    </dsp:sp>
    <dsp:sp modelId="{E6990A9A-14F7-483C-BD9C-25BFB57A7B5D}">
      <dsp:nvSpPr>
        <dsp:cNvPr id="0" name=""/>
        <dsp:cNvSpPr/>
      </dsp:nvSpPr>
      <dsp:spPr>
        <a:xfrm>
          <a:off x="0" y="3233999"/>
          <a:ext cx="11509829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Preceding Axes - </a:t>
          </a:r>
          <a:r>
            <a:rPr lang="en-US" sz="2000" kern="1200" dirty="0"/>
            <a:t>//input[@id='pass']/preceding::</a:t>
          </a:r>
          <a:r>
            <a:rPr lang="en-US" sz="2000" kern="1200" dirty="0" err="1"/>
            <a:t>tr</a:t>
          </a:r>
          <a:endParaRPr lang="en-US" sz="2000" kern="1200" dirty="0"/>
        </a:p>
      </dsp:txBody>
      <dsp:txXfrm>
        <a:off x="33812" y="3267811"/>
        <a:ext cx="11442205" cy="625016"/>
      </dsp:txXfrm>
    </dsp:sp>
    <dsp:sp modelId="{42E58D35-DFA3-46DB-9C7E-322F312EC5E7}">
      <dsp:nvSpPr>
        <dsp:cNvPr id="0" name=""/>
        <dsp:cNvSpPr/>
      </dsp:nvSpPr>
      <dsp:spPr>
        <a:xfrm>
          <a:off x="0" y="4033198"/>
          <a:ext cx="11509829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Preceding Sibling Axes - </a:t>
          </a:r>
          <a:r>
            <a:rPr lang="en-US" sz="2000" kern="1200" dirty="0"/>
            <a:t>//select[@id='day']/preceding-sibling::select/</a:t>
          </a:r>
        </a:p>
      </dsp:txBody>
      <dsp:txXfrm>
        <a:off x="33812" y="4067010"/>
        <a:ext cx="11442205" cy="625016"/>
      </dsp:txXfrm>
    </dsp:sp>
    <dsp:sp modelId="{3E0A6207-8EE6-44B1-8F30-986670ED7ADB}">
      <dsp:nvSpPr>
        <dsp:cNvPr id="0" name=""/>
        <dsp:cNvSpPr/>
      </dsp:nvSpPr>
      <dsp:spPr>
        <a:xfrm>
          <a:off x="0" y="4832399"/>
          <a:ext cx="11509829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Descendent Axes</a:t>
          </a:r>
          <a:r>
            <a:rPr lang="en-US" sz="2000" kern="1200" dirty="0"/>
            <a:t> - </a:t>
          </a:r>
          <a:r>
            <a:rPr lang="en-US" sz="2000" b="0" kern="1200" dirty="0"/>
            <a:t>//div[@class='search-container']/descendant::select[@name='language']</a:t>
          </a:r>
        </a:p>
      </dsp:txBody>
      <dsp:txXfrm>
        <a:off x="33812" y="4866211"/>
        <a:ext cx="11442205" cy="625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503F6-575B-46B2-9426-8C4471AC3A90}">
      <dsp:nvSpPr>
        <dsp:cNvPr id="0" name=""/>
        <dsp:cNvSpPr/>
      </dsp:nvSpPr>
      <dsp:spPr>
        <a:xfrm>
          <a:off x="0" y="45837"/>
          <a:ext cx="117602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Advantages</a:t>
          </a:r>
        </a:p>
      </dsp:txBody>
      <dsp:txXfrm>
        <a:off x="32784" y="78621"/>
        <a:ext cx="11694632" cy="606012"/>
      </dsp:txXfrm>
    </dsp:sp>
    <dsp:sp modelId="{757CC704-6B3D-4D78-B1DB-B53FB866E57A}">
      <dsp:nvSpPr>
        <dsp:cNvPr id="0" name=""/>
        <dsp:cNvSpPr/>
      </dsp:nvSpPr>
      <dsp:spPr>
        <a:xfrm>
          <a:off x="0" y="717417"/>
          <a:ext cx="11760200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Very easy to use.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It has the capability to convert the test to different programming languages such as C#, java </a:t>
          </a:r>
          <a:r>
            <a:rPr lang="en-US" sz="2200" kern="1200" dirty="0" err="1"/>
            <a:t>etc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Programming language experience is not required for Selenium IDE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In Selenium IDE, user can debug and set breakpoints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Selenium IDE is flexible for the users.</a:t>
          </a:r>
        </a:p>
      </dsp:txBody>
      <dsp:txXfrm>
        <a:off x="0" y="717417"/>
        <a:ext cx="11760200" cy="1912680"/>
      </dsp:txXfrm>
    </dsp:sp>
    <dsp:sp modelId="{3AC5EE65-2F1F-4C71-BC22-74397754B5B4}">
      <dsp:nvSpPr>
        <dsp:cNvPr id="0" name=""/>
        <dsp:cNvSpPr/>
      </dsp:nvSpPr>
      <dsp:spPr>
        <a:xfrm>
          <a:off x="0" y="2630098"/>
          <a:ext cx="117602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Disadvantages</a:t>
          </a:r>
        </a:p>
      </dsp:txBody>
      <dsp:txXfrm>
        <a:off x="32784" y="2662882"/>
        <a:ext cx="11694632" cy="606012"/>
      </dsp:txXfrm>
    </dsp:sp>
    <dsp:sp modelId="{446B1618-F2D3-4911-9A1A-F727D0C472CF}">
      <dsp:nvSpPr>
        <dsp:cNvPr id="0" name=""/>
        <dsp:cNvSpPr/>
      </dsp:nvSpPr>
      <dsp:spPr>
        <a:xfrm>
          <a:off x="0" y="3301678"/>
          <a:ext cx="11760200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As it is a Firefox plugin, its support is limited to Firefox only.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It does not support iteration and conditional statement.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It does not support error handling.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Doesn't support test script reuse.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It does not support Database testing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It can not handle pop windows</a:t>
          </a:r>
        </a:p>
      </dsp:txBody>
      <dsp:txXfrm>
        <a:off x="0" y="3301678"/>
        <a:ext cx="11760200" cy="226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01655-F165-421E-A09B-26FB1490EE4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997A-4954-4507-8B6D-FCD3BCF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http://www.theonlinecalculator.com/</a:t>
            </a:r>
          </a:p>
          <a:p>
            <a:r>
              <a:rPr lang="en-US" dirty="0"/>
              <a:t>https://addons.mozilla.org/en-US/firefox/addon/selenium-ide/?src=search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C997A-4954-4507-8B6D-FCD3BCF8B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7510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907D-F2A6-4DF7-A0FA-12BD5F092D6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63C5C-879A-4C9B-B23A-E4C9F12C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048" y="0"/>
            <a:ext cx="12188952" cy="647700"/>
          </a:xfrm>
          <a:prstGeom prst="round2SameRect">
            <a:avLst>
              <a:gd name="adj1" fmla="val 10417"/>
              <a:gd name="adj2" fmla="val 0"/>
            </a:avLst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AB ONE"/>
          <p:cNvSpPr txBox="1"/>
          <p:nvPr/>
        </p:nvSpPr>
        <p:spPr>
          <a:xfrm>
            <a:off x="3048" y="-1"/>
            <a:ext cx="10244038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0F0F0"/>
                </a:solidFill>
              </a:rPr>
              <a:t>Selenium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" y="647700"/>
            <a:ext cx="12188952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AB ONE"/>
          <p:cNvSpPr txBox="1"/>
          <p:nvPr/>
        </p:nvSpPr>
        <p:spPr>
          <a:xfrm>
            <a:off x="8998857" y="6278516"/>
            <a:ext cx="3193143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CodeByDev.com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5719" y="1733620"/>
            <a:ext cx="6122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Selenium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WebDriver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3013" y="2967335"/>
            <a:ext cx="4305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4"/>
                </a:solidFill>
              </a:rPr>
              <a:t>Xpath</a:t>
            </a:r>
            <a:r>
              <a:rPr lang="en-US" sz="54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sz="5400" b="1" dirty="0">
                <a:ln/>
                <a:solidFill>
                  <a:schemeClr val="accent4"/>
                </a:solidFill>
              </a:rPr>
              <a:t>and CSS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7849" y="4201050"/>
            <a:ext cx="6256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 Hanumantha Reddy</a:t>
            </a:r>
          </a:p>
        </p:txBody>
      </p:sp>
    </p:spTree>
    <p:extLst>
      <p:ext uri="{BB962C8B-B14F-4D97-AF65-F5344CB8AC3E}">
        <p14:creationId xmlns:p14="http://schemas.microsoft.com/office/powerpoint/2010/main" val="23272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048" y="0"/>
            <a:ext cx="12188952" cy="647700"/>
          </a:xfrm>
          <a:prstGeom prst="round2SameRect">
            <a:avLst>
              <a:gd name="adj1" fmla="val 10417"/>
              <a:gd name="adj2" fmla="val 0"/>
            </a:avLst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AB ONE"/>
          <p:cNvSpPr txBox="1"/>
          <p:nvPr/>
        </p:nvSpPr>
        <p:spPr>
          <a:xfrm>
            <a:off x="3048" y="-1"/>
            <a:ext cx="10244038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0F0F0"/>
                </a:solidFill>
              </a:rPr>
              <a:t>What is XPath?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" y="647700"/>
            <a:ext cx="12188952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AB ONE"/>
          <p:cNvSpPr txBox="1"/>
          <p:nvPr/>
        </p:nvSpPr>
        <p:spPr>
          <a:xfrm>
            <a:off x="8998857" y="6278516"/>
            <a:ext cx="3193143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CodeByDev.com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3854" y="971059"/>
            <a:ext cx="10060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Extensible Markup Language (XML)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765015389"/>
              </p:ext>
            </p:extLst>
          </p:nvPr>
        </p:nvGraphicFramePr>
        <p:xfrm>
          <a:off x="478970" y="1894390"/>
          <a:ext cx="11509830" cy="294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478970" y="4961525"/>
            <a:ext cx="7531100" cy="166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 “//</a:t>
            </a:r>
            <a:r>
              <a:rPr lang="en-US" sz="2800" dirty="0" err="1"/>
              <a:t>img</a:t>
            </a:r>
            <a:r>
              <a:rPr lang="en-US" sz="2800" dirty="0"/>
              <a:t>[@class=’logo’]”</a:t>
            </a:r>
          </a:p>
        </p:txBody>
      </p:sp>
    </p:spTree>
    <p:extLst>
      <p:ext uri="{BB962C8B-B14F-4D97-AF65-F5344CB8AC3E}">
        <p14:creationId xmlns:p14="http://schemas.microsoft.com/office/powerpoint/2010/main" val="8722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048" y="0"/>
            <a:ext cx="12188952" cy="647700"/>
          </a:xfrm>
          <a:prstGeom prst="round2SameRect">
            <a:avLst>
              <a:gd name="adj1" fmla="val 10417"/>
              <a:gd name="adj2" fmla="val 0"/>
            </a:avLst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AB ONE"/>
          <p:cNvSpPr txBox="1"/>
          <p:nvPr/>
        </p:nvSpPr>
        <p:spPr>
          <a:xfrm>
            <a:off x="3048" y="-1"/>
            <a:ext cx="10244038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0F0F0"/>
                </a:solidFill>
              </a:rPr>
              <a:t>Types of XPaths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" y="647700"/>
            <a:ext cx="12188952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AB ONE"/>
          <p:cNvSpPr txBox="1"/>
          <p:nvPr/>
        </p:nvSpPr>
        <p:spPr>
          <a:xfrm>
            <a:off x="8998857" y="6278516"/>
            <a:ext cx="3193143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CodeByDev.com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3485116"/>
              </p:ext>
            </p:extLst>
          </p:nvPr>
        </p:nvGraphicFramePr>
        <p:xfrm>
          <a:off x="478970" y="670559"/>
          <a:ext cx="11509830" cy="556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46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048" y="0"/>
            <a:ext cx="12188952" cy="647700"/>
          </a:xfrm>
          <a:prstGeom prst="round2SameRect">
            <a:avLst>
              <a:gd name="adj1" fmla="val 10417"/>
              <a:gd name="adj2" fmla="val 0"/>
            </a:avLst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AB ONE"/>
          <p:cNvSpPr txBox="1"/>
          <p:nvPr/>
        </p:nvSpPr>
        <p:spPr>
          <a:xfrm>
            <a:off x="3048" y="-1"/>
            <a:ext cx="10244038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0F0F0"/>
                </a:solidFill>
              </a:rPr>
              <a:t>Selenium Tool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" y="647700"/>
            <a:ext cx="12188952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AB ONE"/>
          <p:cNvSpPr txBox="1"/>
          <p:nvPr/>
        </p:nvSpPr>
        <p:spPr>
          <a:xfrm>
            <a:off x="8998857" y="6278516"/>
            <a:ext cx="3193143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CodeByDev.com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93075373"/>
              </p:ext>
            </p:extLst>
          </p:nvPr>
        </p:nvGraphicFramePr>
        <p:xfrm>
          <a:off x="478970" y="670559"/>
          <a:ext cx="11509830" cy="556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1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048" y="0"/>
            <a:ext cx="12188952" cy="647700"/>
          </a:xfrm>
          <a:prstGeom prst="round2SameRect">
            <a:avLst>
              <a:gd name="adj1" fmla="val 10417"/>
              <a:gd name="adj2" fmla="val 0"/>
            </a:avLst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AB ONE"/>
          <p:cNvSpPr txBox="1"/>
          <p:nvPr/>
        </p:nvSpPr>
        <p:spPr>
          <a:xfrm>
            <a:off x="3048" y="-1"/>
            <a:ext cx="10244038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0F0F0"/>
                </a:solidFill>
              </a:rPr>
              <a:t>Axes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" y="647700"/>
            <a:ext cx="12188952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AB ONE"/>
          <p:cNvSpPr txBox="1"/>
          <p:nvPr/>
        </p:nvSpPr>
        <p:spPr>
          <a:xfrm>
            <a:off x="8998857" y="6278516"/>
            <a:ext cx="3193143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CodeByDev.com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10021959"/>
              </p:ext>
            </p:extLst>
          </p:nvPr>
        </p:nvGraphicFramePr>
        <p:xfrm>
          <a:off x="478970" y="830216"/>
          <a:ext cx="11509830" cy="556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9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048" y="0"/>
            <a:ext cx="12188952" cy="647700"/>
          </a:xfrm>
          <a:prstGeom prst="round2SameRect">
            <a:avLst>
              <a:gd name="adj1" fmla="val 10417"/>
              <a:gd name="adj2" fmla="val 0"/>
            </a:avLst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AB ONE"/>
          <p:cNvSpPr txBox="1"/>
          <p:nvPr/>
        </p:nvSpPr>
        <p:spPr>
          <a:xfrm>
            <a:off x="3048" y="-1"/>
            <a:ext cx="10244038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0F0F0"/>
                </a:solidFill>
              </a:rPr>
              <a:t>Selenium 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" y="647700"/>
            <a:ext cx="12188952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AB ONE"/>
          <p:cNvSpPr txBox="1"/>
          <p:nvPr/>
        </p:nvSpPr>
        <p:spPr>
          <a:xfrm>
            <a:off x="8998857" y="6278516"/>
            <a:ext cx="3193143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CodeByDev.com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3985" y="3244334"/>
            <a:ext cx="191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[contains(</a:t>
            </a:r>
            <a:r>
              <a:rPr lang="en-US"/>
              <a:t>text(),’’)]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9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048" y="0"/>
            <a:ext cx="12188952" cy="647700"/>
          </a:xfrm>
          <a:prstGeom prst="round2SameRect">
            <a:avLst>
              <a:gd name="adj1" fmla="val 10417"/>
              <a:gd name="adj2" fmla="val 0"/>
            </a:avLst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AB ONE"/>
          <p:cNvSpPr txBox="1"/>
          <p:nvPr/>
        </p:nvSpPr>
        <p:spPr>
          <a:xfrm>
            <a:off x="3048" y="-1"/>
            <a:ext cx="10244038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0F0F0"/>
                </a:solidFill>
              </a:rPr>
              <a:t>Selenium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" y="647700"/>
            <a:ext cx="12188952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AB ONE"/>
          <p:cNvSpPr txBox="1"/>
          <p:nvPr/>
        </p:nvSpPr>
        <p:spPr>
          <a:xfrm>
            <a:off x="8998857" y="6278516"/>
            <a:ext cx="3193143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CodeByDev.com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4627180"/>
              </p:ext>
            </p:extLst>
          </p:nvPr>
        </p:nvGraphicFramePr>
        <p:xfrm>
          <a:off x="254000" y="670559"/>
          <a:ext cx="11760200" cy="5607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0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048" y="0"/>
            <a:ext cx="12188952" cy="647700"/>
          </a:xfrm>
          <a:prstGeom prst="round2SameRect">
            <a:avLst>
              <a:gd name="adj1" fmla="val 10417"/>
              <a:gd name="adj2" fmla="val 0"/>
            </a:avLst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AB ONE"/>
          <p:cNvSpPr txBox="1"/>
          <p:nvPr/>
        </p:nvSpPr>
        <p:spPr>
          <a:xfrm>
            <a:off x="3048" y="-1"/>
            <a:ext cx="10244038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0F0F0"/>
                </a:solidFill>
              </a:rPr>
              <a:t>Selenium WebDriver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" y="647700"/>
            <a:ext cx="12188952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AB ONE"/>
          <p:cNvSpPr txBox="1"/>
          <p:nvPr/>
        </p:nvSpPr>
        <p:spPr>
          <a:xfrm>
            <a:off x="8998857" y="6278516"/>
            <a:ext cx="3193143" cy="6934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CodeByDev.com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17036"/>
              </p:ext>
            </p:extLst>
          </p:nvPr>
        </p:nvGraphicFramePr>
        <p:xfrm>
          <a:off x="444500" y="889000"/>
          <a:ext cx="11569700" cy="5343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3789">
                  <a:extLst>
                    <a:ext uri="{9D8B030D-6E8A-4147-A177-3AD203B41FA5}">
                      <a16:colId xmlns:a16="http://schemas.microsoft.com/office/drawing/2014/main" xmlns="" val="4104767296"/>
                    </a:ext>
                  </a:extLst>
                </a:gridCol>
                <a:gridCol w="5795911">
                  <a:extLst>
                    <a:ext uri="{9D8B030D-6E8A-4147-A177-3AD203B41FA5}">
                      <a16:colId xmlns:a16="http://schemas.microsoft.com/office/drawing/2014/main" xmlns="" val="2411976901"/>
                    </a:ext>
                  </a:extLst>
                </a:gridCol>
              </a:tblGrid>
              <a:tr h="47806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Selenium RC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Selenium Web driver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2767905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 is easy and small API. These API’s are less Object oriented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 compared to RC, it is bit complex and large API. API’s are entirely Object oriented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0819935"/>
                  </a:ext>
                </a:extLst>
              </a:tr>
              <a:tr h="784381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Selenium RC is slower since it uses a JavaScript program called Selenium Core. This Selenium Core is the one that directly controls the browser, not you.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Web Driver is faster than Selenium RC since it speaks directly to the browser uses the browser’s own engine to control it.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55989775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Selenium Core, just like other JavaScript codes, can access disabled elements.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 Driver interacts with page elements in a more realistic way. It interacts natively with browser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63880885"/>
                  </a:ext>
                </a:extLst>
              </a:tr>
              <a:tr h="249459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Required to start server before executing the test script.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Doesn’t required to start server before executing the test script.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37410179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is standalone java program which allow you to run Html test suites.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actual core API which has binding in a range of languages.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18175524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Selenium RC cannot support the headless HtmlUnit browser. It needs a real, visible browser to operate on.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 Driver can support the headless HtmlUnit browser.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38112964"/>
                  </a:ext>
                </a:extLst>
              </a:tr>
              <a:tr h="249459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doesn’t supports of moving mouse cursors.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supports of moving mouse cursors.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26162106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Selenium RC Has Built-In Test Result Generator. Selenium RC automatically generates an HTML file of test results.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 Driver has no built-in command that automatically generates a Test Results File.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31038967"/>
                  </a:ext>
                </a:extLst>
              </a:tr>
              <a:tr h="249459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does not supports listeners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supports the implementation of listeners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312611"/>
                  </a:ext>
                </a:extLst>
              </a:tr>
              <a:tr h="249459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Selenium RC needs the help of the RC Server in order to do so.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 Driver directly talks to the browser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70716097"/>
                  </a:ext>
                </a:extLst>
              </a:tr>
              <a:tr h="249459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does not support to test iphone/Android applications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support to test iphone/Android applications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0094116"/>
                  </a:ext>
                </a:extLst>
              </a:tr>
              <a:tr h="249459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Selenium RC can support new browsers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 cannot readily support new browsers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4836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16536 -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-2.22222E-6 L 0.33229 -2.22222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29 -2.22222E-6 L 0.49805 -2.22222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805 -2.22222E-6 L 0.66562 -2.22222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vingTabText_16x9.potx" id="{7AB124CA-59E0-4E4D-A0DF-7C8849CFA91D}" vid="{C43559BE-BEE8-4213-9160-F8D0574DA9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9CADCB-0627-4DFE-9427-0571582701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Tab slides to 5 positions (widescreen)</Template>
  <TotalTime>0</TotalTime>
  <Words>684</Words>
  <Application>Microsoft Office PowerPoint</Application>
  <PresentationFormat>Widescreen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2016-07-04T05:04:50Z</dcterms:created>
  <dcterms:modified xsi:type="dcterms:W3CDTF">2018-02-16T10:14:17Z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TC040144429991</vt:lpwstr>
  </property>
</Properties>
</file>