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71" r:id="rId4"/>
    <p:sldId id="267" r:id="rId5"/>
    <p:sldId id="268" r:id="rId6"/>
    <p:sldId id="266" r:id="rId7"/>
    <p:sldId id="269" r:id="rId8"/>
    <p:sldId id="270" r:id="rId9"/>
    <p:sldId id="260" r:id="rId10"/>
    <p:sldId id="262" r:id="rId11"/>
    <p:sldId id="274" r:id="rId12"/>
    <p:sldId id="273" r:id="rId13"/>
    <p:sldId id="265" r:id="rId14"/>
    <p:sldId id="263" r:id="rId15"/>
    <p:sldId id="264"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24949"/>
    <a:srgbClr val="FF9947"/>
    <a:srgbClr val="2F7FE6"/>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0565" autoAdjust="0"/>
  </p:normalViewPr>
  <p:slideViewPr>
    <p:cSldViewPr snapToGrid="0">
      <p:cViewPr varScale="1">
        <p:scale>
          <a:sx n="48" d="100"/>
          <a:sy n="48" d="100"/>
        </p:scale>
        <p:origin x="8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A21AC7-E7FB-44EF-8D00-8626EB8764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07FC9D-5B44-41AB-AEF1-8F29770C0864}">
      <dgm:prSet phldrT="[Text]"/>
      <dgm:spPr>
        <a:solidFill>
          <a:srgbClr val="F24949"/>
        </a:solidFill>
      </dgm:spPr>
      <dgm:t>
        <a:bodyPr/>
        <a:lstStyle/>
        <a:p>
          <a:r>
            <a:rPr lang="en-US" dirty="0">
              <a:solidFill>
                <a:schemeClr val="bg1"/>
              </a:solidFill>
            </a:rPr>
            <a:t>• May 1995, Created in ten days by Brendan </a:t>
          </a:r>
          <a:r>
            <a:rPr lang="en-US" dirty="0" err="1">
              <a:solidFill>
                <a:schemeClr val="bg1"/>
              </a:solidFill>
            </a:rPr>
            <a:t>Eich</a:t>
          </a:r>
          <a:r>
            <a:rPr lang="en-US" dirty="0">
              <a:solidFill>
                <a:schemeClr val="bg1"/>
              </a:solidFill>
            </a:rPr>
            <a:t> at Netscape: “Mocha” </a:t>
          </a:r>
        </a:p>
      </dgm:t>
    </dgm:pt>
    <dgm:pt modelId="{4D6A9980-D896-4045-9DF3-DE4908489DE8}" type="parTrans" cxnId="{B4BCE71D-A133-442E-9CAB-388D157C40DB}">
      <dgm:prSet/>
      <dgm:spPr/>
      <dgm:t>
        <a:bodyPr/>
        <a:lstStyle/>
        <a:p>
          <a:endParaRPr lang="en-US"/>
        </a:p>
      </dgm:t>
    </dgm:pt>
    <dgm:pt modelId="{6C54EC3F-64F4-4030-866E-08B12DEE7321}" type="sibTrans" cxnId="{B4BCE71D-A133-442E-9CAB-388D157C40DB}">
      <dgm:prSet/>
      <dgm:spPr/>
      <dgm:t>
        <a:bodyPr/>
        <a:lstStyle/>
        <a:p>
          <a:endParaRPr lang="en-US"/>
        </a:p>
      </dgm:t>
    </dgm:pt>
    <dgm:pt modelId="{011D8615-EE66-4039-8628-4DC8348E4E2C}">
      <dgm:prSet/>
      <dgm:spPr>
        <a:solidFill>
          <a:srgbClr val="F24949"/>
        </a:solidFill>
      </dgm:spPr>
      <dgm:t>
        <a:bodyPr/>
        <a:lstStyle/>
        <a:p>
          <a:r>
            <a:rPr lang="en-US" dirty="0">
              <a:solidFill>
                <a:schemeClr val="bg1"/>
              </a:solidFill>
            </a:rPr>
            <a:t>• September 1995, shipped in beta of Netscape Navigator 2.0:“LiveScript” </a:t>
          </a:r>
        </a:p>
      </dgm:t>
    </dgm:pt>
    <dgm:pt modelId="{29BB8021-4000-4A01-B750-D55FD39CF3EB}" type="parTrans" cxnId="{1D8B8E9D-0778-4EB2-A560-1364A5AF88B0}">
      <dgm:prSet/>
      <dgm:spPr/>
      <dgm:t>
        <a:bodyPr/>
        <a:lstStyle/>
        <a:p>
          <a:endParaRPr lang="en-US"/>
        </a:p>
      </dgm:t>
    </dgm:pt>
    <dgm:pt modelId="{48634D19-DF5A-418C-A749-BAE41524EF8C}" type="sibTrans" cxnId="{1D8B8E9D-0778-4EB2-A560-1364A5AF88B0}">
      <dgm:prSet/>
      <dgm:spPr/>
      <dgm:t>
        <a:bodyPr/>
        <a:lstStyle/>
        <a:p>
          <a:endParaRPr lang="en-US"/>
        </a:p>
      </dgm:t>
    </dgm:pt>
    <dgm:pt modelId="{BBDA3CBC-EC3C-4720-AB22-8B4D0022BD49}">
      <dgm:prSet/>
      <dgm:spPr>
        <a:solidFill>
          <a:srgbClr val="F24949"/>
        </a:solidFill>
      </dgm:spPr>
      <dgm:t>
        <a:bodyPr/>
        <a:lstStyle/>
        <a:p>
          <a:r>
            <a:rPr lang="en-US" dirty="0">
              <a:solidFill>
                <a:schemeClr val="bg1"/>
              </a:solidFill>
            </a:rPr>
            <a:t>• December 1995, Netscape 2.0b3:“JavaScript” </a:t>
          </a:r>
        </a:p>
      </dgm:t>
    </dgm:pt>
    <dgm:pt modelId="{7F3BCB4D-B800-43F6-9E6E-F056CA1368C7}" type="parTrans" cxnId="{3A97B7B7-06C5-4170-A158-DA7BBCC3E234}">
      <dgm:prSet/>
      <dgm:spPr/>
      <dgm:t>
        <a:bodyPr/>
        <a:lstStyle/>
        <a:p>
          <a:endParaRPr lang="en-US"/>
        </a:p>
      </dgm:t>
    </dgm:pt>
    <dgm:pt modelId="{047EB552-899B-4F61-91E0-7107B70D4B38}" type="sibTrans" cxnId="{3A97B7B7-06C5-4170-A158-DA7BBCC3E234}">
      <dgm:prSet/>
      <dgm:spPr/>
      <dgm:t>
        <a:bodyPr/>
        <a:lstStyle/>
        <a:p>
          <a:endParaRPr lang="en-US"/>
        </a:p>
      </dgm:t>
    </dgm:pt>
    <dgm:pt modelId="{DEABBCC2-401B-4782-9498-98FBD20420A6}">
      <dgm:prSet/>
      <dgm:spPr>
        <a:solidFill>
          <a:srgbClr val="F24949"/>
        </a:solidFill>
      </dgm:spPr>
      <dgm:t>
        <a:bodyPr/>
        <a:lstStyle/>
        <a:p>
          <a:r>
            <a:rPr lang="en-US" dirty="0">
              <a:solidFill>
                <a:schemeClr val="bg1"/>
              </a:solidFill>
            </a:rPr>
            <a:t>• August 1996, JavaScript cloned in Microsoft IE 3.0:“</a:t>
          </a:r>
          <a:r>
            <a:rPr lang="en-US">
              <a:solidFill>
                <a:schemeClr val="bg1"/>
              </a:solidFill>
            </a:rPr>
            <a:t>JScript”</a:t>
          </a:r>
          <a:endParaRPr lang="en-US" dirty="0">
            <a:solidFill>
              <a:schemeClr val="bg1"/>
            </a:solidFill>
          </a:endParaRPr>
        </a:p>
      </dgm:t>
    </dgm:pt>
    <dgm:pt modelId="{1D9402B4-5F72-4F51-AC56-D3949F2CEC47}" type="parTrans" cxnId="{5F77280E-C08D-4339-AF8D-FF3C8A7E70CE}">
      <dgm:prSet/>
      <dgm:spPr/>
      <dgm:t>
        <a:bodyPr/>
        <a:lstStyle/>
        <a:p>
          <a:endParaRPr lang="en-US"/>
        </a:p>
      </dgm:t>
    </dgm:pt>
    <dgm:pt modelId="{39FDB114-AF9E-4263-8729-62EEE804A5B9}" type="sibTrans" cxnId="{5F77280E-C08D-4339-AF8D-FF3C8A7E70CE}">
      <dgm:prSet/>
      <dgm:spPr/>
      <dgm:t>
        <a:bodyPr/>
        <a:lstStyle/>
        <a:p>
          <a:endParaRPr lang="en-US"/>
        </a:p>
      </dgm:t>
    </dgm:pt>
    <dgm:pt modelId="{5D201337-60B7-4C91-8399-F99651716907}" type="pres">
      <dgm:prSet presAssocID="{57A21AC7-E7FB-44EF-8D00-8626EB876454}" presName="linear" presStyleCnt="0">
        <dgm:presLayoutVars>
          <dgm:animLvl val="lvl"/>
          <dgm:resizeHandles val="exact"/>
        </dgm:presLayoutVars>
      </dgm:prSet>
      <dgm:spPr/>
    </dgm:pt>
    <dgm:pt modelId="{2D89A7B2-6E5A-47A5-B794-EC39BE4E26EB}" type="pres">
      <dgm:prSet presAssocID="{AC07FC9D-5B44-41AB-AEF1-8F29770C0864}" presName="parentText" presStyleLbl="node1" presStyleIdx="0" presStyleCnt="4">
        <dgm:presLayoutVars>
          <dgm:chMax val="0"/>
          <dgm:bulletEnabled val="1"/>
        </dgm:presLayoutVars>
      </dgm:prSet>
      <dgm:spPr/>
    </dgm:pt>
    <dgm:pt modelId="{18C84B24-E240-424B-87C1-803646EA1481}" type="pres">
      <dgm:prSet presAssocID="{6C54EC3F-64F4-4030-866E-08B12DEE7321}" presName="spacer" presStyleCnt="0"/>
      <dgm:spPr/>
    </dgm:pt>
    <dgm:pt modelId="{8B82E16F-CF7A-43D4-B256-74A7776B75E8}" type="pres">
      <dgm:prSet presAssocID="{011D8615-EE66-4039-8628-4DC8348E4E2C}" presName="parentText" presStyleLbl="node1" presStyleIdx="1" presStyleCnt="4">
        <dgm:presLayoutVars>
          <dgm:chMax val="0"/>
          <dgm:bulletEnabled val="1"/>
        </dgm:presLayoutVars>
      </dgm:prSet>
      <dgm:spPr/>
    </dgm:pt>
    <dgm:pt modelId="{19D1B992-672A-4804-A845-DF14EF6EE4E9}" type="pres">
      <dgm:prSet presAssocID="{48634D19-DF5A-418C-A749-BAE41524EF8C}" presName="spacer" presStyleCnt="0"/>
      <dgm:spPr/>
    </dgm:pt>
    <dgm:pt modelId="{538B5E3B-BF25-4806-9085-3A5873673E11}" type="pres">
      <dgm:prSet presAssocID="{BBDA3CBC-EC3C-4720-AB22-8B4D0022BD49}" presName="parentText" presStyleLbl="node1" presStyleIdx="2" presStyleCnt="4">
        <dgm:presLayoutVars>
          <dgm:chMax val="0"/>
          <dgm:bulletEnabled val="1"/>
        </dgm:presLayoutVars>
      </dgm:prSet>
      <dgm:spPr/>
    </dgm:pt>
    <dgm:pt modelId="{77C3673E-94E0-4B79-AF7B-F135B406C476}" type="pres">
      <dgm:prSet presAssocID="{047EB552-899B-4F61-91E0-7107B70D4B38}" presName="spacer" presStyleCnt="0"/>
      <dgm:spPr/>
    </dgm:pt>
    <dgm:pt modelId="{60BDF41B-C1B3-456E-A17D-11DB766C6D4E}" type="pres">
      <dgm:prSet presAssocID="{DEABBCC2-401B-4782-9498-98FBD20420A6}" presName="parentText" presStyleLbl="node1" presStyleIdx="3" presStyleCnt="4">
        <dgm:presLayoutVars>
          <dgm:chMax val="0"/>
          <dgm:bulletEnabled val="1"/>
        </dgm:presLayoutVars>
      </dgm:prSet>
      <dgm:spPr/>
    </dgm:pt>
  </dgm:ptLst>
  <dgm:cxnLst>
    <dgm:cxn modelId="{5F77280E-C08D-4339-AF8D-FF3C8A7E70CE}" srcId="{57A21AC7-E7FB-44EF-8D00-8626EB876454}" destId="{DEABBCC2-401B-4782-9498-98FBD20420A6}" srcOrd="3" destOrd="0" parTransId="{1D9402B4-5F72-4F51-AC56-D3949F2CEC47}" sibTransId="{39FDB114-AF9E-4263-8729-62EEE804A5B9}"/>
    <dgm:cxn modelId="{B4BCE71D-A133-442E-9CAB-388D157C40DB}" srcId="{57A21AC7-E7FB-44EF-8D00-8626EB876454}" destId="{AC07FC9D-5B44-41AB-AEF1-8F29770C0864}" srcOrd="0" destOrd="0" parTransId="{4D6A9980-D896-4045-9DF3-DE4908489DE8}" sibTransId="{6C54EC3F-64F4-4030-866E-08B12DEE7321}"/>
    <dgm:cxn modelId="{4AD8B723-2157-41C9-B381-8468832728FF}" type="presOf" srcId="{57A21AC7-E7FB-44EF-8D00-8626EB876454}" destId="{5D201337-60B7-4C91-8399-F99651716907}" srcOrd="0" destOrd="0" presId="urn:microsoft.com/office/officeart/2005/8/layout/vList2"/>
    <dgm:cxn modelId="{6E08D525-D54F-42E4-BEFF-0A1650BFDFB2}" type="presOf" srcId="{BBDA3CBC-EC3C-4720-AB22-8B4D0022BD49}" destId="{538B5E3B-BF25-4806-9085-3A5873673E11}" srcOrd="0" destOrd="0" presId="urn:microsoft.com/office/officeart/2005/8/layout/vList2"/>
    <dgm:cxn modelId="{B6B8A45B-D5B3-4D97-A351-52D403A91773}" type="presOf" srcId="{AC07FC9D-5B44-41AB-AEF1-8F29770C0864}" destId="{2D89A7B2-6E5A-47A5-B794-EC39BE4E26EB}" srcOrd="0" destOrd="0" presId="urn:microsoft.com/office/officeart/2005/8/layout/vList2"/>
    <dgm:cxn modelId="{1D8B8E9D-0778-4EB2-A560-1364A5AF88B0}" srcId="{57A21AC7-E7FB-44EF-8D00-8626EB876454}" destId="{011D8615-EE66-4039-8628-4DC8348E4E2C}" srcOrd="1" destOrd="0" parTransId="{29BB8021-4000-4A01-B750-D55FD39CF3EB}" sibTransId="{48634D19-DF5A-418C-A749-BAE41524EF8C}"/>
    <dgm:cxn modelId="{E9F73AAF-E28A-4589-AD84-A9C8E2EE7964}" type="presOf" srcId="{011D8615-EE66-4039-8628-4DC8348E4E2C}" destId="{8B82E16F-CF7A-43D4-B256-74A7776B75E8}" srcOrd="0" destOrd="0" presId="urn:microsoft.com/office/officeart/2005/8/layout/vList2"/>
    <dgm:cxn modelId="{3A97B7B7-06C5-4170-A158-DA7BBCC3E234}" srcId="{57A21AC7-E7FB-44EF-8D00-8626EB876454}" destId="{BBDA3CBC-EC3C-4720-AB22-8B4D0022BD49}" srcOrd="2" destOrd="0" parTransId="{7F3BCB4D-B800-43F6-9E6E-F056CA1368C7}" sibTransId="{047EB552-899B-4F61-91E0-7107B70D4B38}"/>
    <dgm:cxn modelId="{5F3E4CD5-E857-4593-B44D-730766EB1DCF}" type="presOf" srcId="{DEABBCC2-401B-4782-9498-98FBD20420A6}" destId="{60BDF41B-C1B3-456E-A17D-11DB766C6D4E}" srcOrd="0" destOrd="0" presId="urn:microsoft.com/office/officeart/2005/8/layout/vList2"/>
    <dgm:cxn modelId="{91EF7408-DAAC-48D7-8EE1-D37E78B2A408}" type="presParOf" srcId="{5D201337-60B7-4C91-8399-F99651716907}" destId="{2D89A7B2-6E5A-47A5-B794-EC39BE4E26EB}" srcOrd="0" destOrd="0" presId="urn:microsoft.com/office/officeart/2005/8/layout/vList2"/>
    <dgm:cxn modelId="{462CB3E4-34EF-4E13-B5B9-1AEE21F4CE6E}" type="presParOf" srcId="{5D201337-60B7-4C91-8399-F99651716907}" destId="{18C84B24-E240-424B-87C1-803646EA1481}" srcOrd="1" destOrd="0" presId="urn:microsoft.com/office/officeart/2005/8/layout/vList2"/>
    <dgm:cxn modelId="{93B87ECA-CFB7-464F-B392-C965263045DF}" type="presParOf" srcId="{5D201337-60B7-4C91-8399-F99651716907}" destId="{8B82E16F-CF7A-43D4-B256-74A7776B75E8}" srcOrd="2" destOrd="0" presId="urn:microsoft.com/office/officeart/2005/8/layout/vList2"/>
    <dgm:cxn modelId="{443FE530-EC98-44D8-9801-63B134EF7AB0}" type="presParOf" srcId="{5D201337-60B7-4C91-8399-F99651716907}" destId="{19D1B992-672A-4804-A845-DF14EF6EE4E9}" srcOrd="3" destOrd="0" presId="urn:microsoft.com/office/officeart/2005/8/layout/vList2"/>
    <dgm:cxn modelId="{A6BD55F3-9CA3-4C53-892D-2EFAD3C914A3}" type="presParOf" srcId="{5D201337-60B7-4C91-8399-F99651716907}" destId="{538B5E3B-BF25-4806-9085-3A5873673E11}" srcOrd="4" destOrd="0" presId="urn:microsoft.com/office/officeart/2005/8/layout/vList2"/>
    <dgm:cxn modelId="{7DAEDA7B-B039-4489-BDC7-6F6612CAA090}" type="presParOf" srcId="{5D201337-60B7-4C91-8399-F99651716907}" destId="{77C3673E-94E0-4B79-AF7B-F135B406C476}" srcOrd="5" destOrd="0" presId="urn:microsoft.com/office/officeart/2005/8/layout/vList2"/>
    <dgm:cxn modelId="{1F60390C-5D14-459A-9ECB-B92B7A490A3E}" type="presParOf" srcId="{5D201337-60B7-4C91-8399-F99651716907}" destId="{60BDF41B-C1B3-456E-A17D-11DB766C6D4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555FBF-30DA-49FB-9CC2-1A92E2498A0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8E6A18D-205F-40D5-9155-DF83BFF225C9}">
      <dgm:prSet phldrT="[Text]" custT="1"/>
      <dgm:spPr>
        <a:solidFill>
          <a:srgbClr val="F24949"/>
        </a:solidFill>
      </dgm:spPr>
      <dgm:t>
        <a:bodyPr/>
        <a:lstStyle/>
        <a:p>
          <a:r>
            <a:rPr lang="en-US" sz="3600" dirty="0"/>
            <a:t>A source-to-source compiler</a:t>
          </a:r>
        </a:p>
      </dgm:t>
    </dgm:pt>
    <dgm:pt modelId="{4567E98E-0C90-4809-8E19-BB45080841C6}" type="parTrans" cxnId="{F16FDC74-F271-492D-B338-56BEC668AFA4}">
      <dgm:prSet/>
      <dgm:spPr/>
      <dgm:t>
        <a:bodyPr/>
        <a:lstStyle/>
        <a:p>
          <a:endParaRPr lang="en-US"/>
        </a:p>
      </dgm:t>
    </dgm:pt>
    <dgm:pt modelId="{F5DDE799-FA28-4BFB-9A06-3A830E3498DC}" type="sibTrans" cxnId="{F16FDC74-F271-492D-B338-56BEC668AFA4}">
      <dgm:prSet/>
      <dgm:spPr/>
      <dgm:t>
        <a:bodyPr/>
        <a:lstStyle/>
        <a:p>
          <a:endParaRPr lang="en-US"/>
        </a:p>
      </dgm:t>
    </dgm:pt>
    <dgm:pt modelId="{A836C492-F43C-4471-960B-FBD0E8832A31}">
      <dgm:prSet custT="1"/>
      <dgm:spPr>
        <a:solidFill>
          <a:srgbClr val="F24949"/>
        </a:solidFill>
      </dgm:spPr>
      <dgm:t>
        <a:bodyPr/>
        <a:lstStyle/>
        <a:p>
          <a:r>
            <a:rPr lang="en-US" sz="3600" dirty="0"/>
            <a:t>List of ES6 </a:t>
          </a:r>
          <a:r>
            <a:rPr lang="en-US" sz="3600" dirty="0" err="1"/>
            <a:t>Transpilers</a:t>
          </a:r>
          <a:endParaRPr lang="en-US" sz="3600" dirty="0"/>
        </a:p>
      </dgm:t>
    </dgm:pt>
    <dgm:pt modelId="{F7B42251-CBB6-44DA-948D-FFE22AFDF571}" type="parTrans" cxnId="{56B62860-BA22-4D24-A7EA-01422ED97BC8}">
      <dgm:prSet/>
      <dgm:spPr/>
      <dgm:t>
        <a:bodyPr/>
        <a:lstStyle/>
        <a:p>
          <a:endParaRPr lang="en-US"/>
        </a:p>
      </dgm:t>
    </dgm:pt>
    <dgm:pt modelId="{5C9D2AD4-2BFF-47F9-9E42-65509CFA9DA9}" type="sibTrans" cxnId="{56B62860-BA22-4D24-A7EA-01422ED97BC8}">
      <dgm:prSet/>
      <dgm:spPr/>
      <dgm:t>
        <a:bodyPr/>
        <a:lstStyle/>
        <a:p>
          <a:endParaRPr lang="en-US"/>
        </a:p>
      </dgm:t>
    </dgm:pt>
    <dgm:pt modelId="{5DC4C4C9-70B1-4688-A23B-F48626436200}">
      <dgm:prSet/>
      <dgm:spPr/>
      <dgm:t>
        <a:bodyPr/>
        <a:lstStyle/>
        <a:p>
          <a:r>
            <a:rPr lang="en-US" dirty="0"/>
            <a:t>Babel -To </a:t>
          </a:r>
          <a:r>
            <a:rPr lang="en-US" dirty="0" err="1"/>
            <a:t>transpile</a:t>
          </a:r>
          <a:r>
            <a:rPr lang="en-US" dirty="0"/>
            <a:t> ES6 into ES5 for static builds</a:t>
          </a:r>
        </a:p>
      </dgm:t>
    </dgm:pt>
    <dgm:pt modelId="{74D0477E-C4CD-4E1B-A03B-DA75102F8D59}" type="parTrans" cxnId="{7D8C2100-1744-40C2-9FB1-9F17697FC10E}">
      <dgm:prSet/>
      <dgm:spPr/>
      <dgm:t>
        <a:bodyPr/>
        <a:lstStyle/>
        <a:p>
          <a:endParaRPr lang="en-US"/>
        </a:p>
      </dgm:t>
    </dgm:pt>
    <dgm:pt modelId="{91E64D4F-AB2C-4D65-A6DF-03F7C76C0A74}" type="sibTrans" cxnId="{7D8C2100-1744-40C2-9FB1-9F17697FC10E}">
      <dgm:prSet/>
      <dgm:spPr/>
      <dgm:t>
        <a:bodyPr/>
        <a:lstStyle/>
        <a:p>
          <a:endParaRPr lang="en-US"/>
        </a:p>
      </dgm:t>
    </dgm:pt>
    <dgm:pt modelId="{67C40554-23B7-4052-9033-98BB59D9B777}">
      <dgm:prSet/>
      <dgm:spPr/>
      <dgm:t>
        <a:bodyPr/>
        <a:lstStyle/>
        <a:p>
          <a:r>
            <a:rPr lang="en-US" dirty="0"/>
            <a:t>Traceur - ES6 features &gt; ES5. Includes classes, generators, promises, </a:t>
          </a:r>
          <a:r>
            <a:rPr lang="en-US" dirty="0" err="1"/>
            <a:t>destructuring</a:t>
          </a:r>
          <a:r>
            <a:rPr lang="en-US" dirty="0"/>
            <a:t> patterns, default parameters &amp; more.</a:t>
          </a:r>
        </a:p>
      </dgm:t>
    </dgm:pt>
    <dgm:pt modelId="{472EFEE8-BAB4-4D9B-ACC2-79483C9DC137}" type="parTrans" cxnId="{C961CB46-99BC-487A-A1D3-3EFB80D7D6B3}">
      <dgm:prSet/>
      <dgm:spPr/>
      <dgm:t>
        <a:bodyPr/>
        <a:lstStyle/>
        <a:p>
          <a:endParaRPr lang="en-US"/>
        </a:p>
      </dgm:t>
    </dgm:pt>
    <dgm:pt modelId="{70C5F4B6-B091-433A-AD08-50D670A24F66}" type="sibTrans" cxnId="{C961CB46-99BC-487A-A1D3-3EFB80D7D6B3}">
      <dgm:prSet/>
      <dgm:spPr/>
      <dgm:t>
        <a:bodyPr/>
        <a:lstStyle/>
        <a:p>
          <a:endParaRPr lang="en-US"/>
        </a:p>
      </dgm:t>
    </dgm:pt>
    <dgm:pt modelId="{5BDD6578-223E-4496-8BD5-0E04735BF8F5}" type="pres">
      <dgm:prSet presAssocID="{C2555FBF-30DA-49FB-9CC2-1A92E2498A0B}" presName="linear" presStyleCnt="0">
        <dgm:presLayoutVars>
          <dgm:animLvl val="lvl"/>
          <dgm:resizeHandles val="exact"/>
        </dgm:presLayoutVars>
      </dgm:prSet>
      <dgm:spPr/>
    </dgm:pt>
    <dgm:pt modelId="{B44E7512-9255-47EF-AD37-0DFB23581B6C}" type="pres">
      <dgm:prSet presAssocID="{F8E6A18D-205F-40D5-9155-DF83BFF225C9}" presName="parentText" presStyleLbl="node1" presStyleIdx="0" presStyleCnt="2">
        <dgm:presLayoutVars>
          <dgm:chMax val="0"/>
          <dgm:bulletEnabled val="1"/>
        </dgm:presLayoutVars>
      </dgm:prSet>
      <dgm:spPr/>
    </dgm:pt>
    <dgm:pt modelId="{C94D9DB6-1497-4A8C-AD8B-CF979D6AA796}" type="pres">
      <dgm:prSet presAssocID="{F5DDE799-FA28-4BFB-9A06-3A830E3498DC}" presName="spacer" presStyleCnt="0"/>
      <dgm:spPr/>
    </dgm:pt>
    <dgm:pt modelId="{4EBF3087-9618-4809-B7FC-4250BE175C50}" type="pres">
      <dgm:prSet presAssocID="{A836C492-F43C-4471-960B-FBD0E8832A31}" presName="parentText" presStyleLbl="node1" presStyleIdx="1" presStyleCnt="2">
        <dgm:presLayoutVars>
          <dgm:chMax val="0"/>
          <dgm:bulletEnabled val="1"/>
        </dgm:presLayoutVars>
      </dgm:prSet>
      <dgm:spPr/>
    </dgm:pt>
    <dgm:pt modelId="{0EDF3912-8BCD-4621-AB27-95BF81B4F0C5}" type="pres">
      <dgm:prSet presAssocID="{A836C492-F43C-4471-960B-FBD0E8832A31}" presName="childText" presStyleLbl="revTx" presStyleIdx="0" presStyleCnt="1">
        <dgm:presLayoutVars>
          <dgm:bulletEnabled val="1"/>
        </dgm:presLayoutVars>
      </dgm:prSet>
      <dgm:spPr/>
    </dgm:pt>
  </dgm:ptLst>
  <dgm:cxnLst>
    <dgm:cxn modelId="{7D8C2100-1744-40C2-9FB1-9F17697FC10E}" srcId="{A836C492-F43C-4471-960B-FBD0E8832A31}" destId="{5DC4C4C9-70B1-4688-A23B-F48626436200}" srcOrd="0" destOrd="0" parTransId="{74D0477E-C4CD-4E1B-A03B-DA75102F8D59}" sibTransId="{91E64D4F-AB2C-4D65-A6DF-03F7C76C0A74}"/>
    <dgm:cxn modelId="{929CD425-7BF8-458E-9DCD-11FE199F8934}" type="presOf" srcId="{67C40554-23B7-4052-9033-98BB59D9B777}" destId="{0EDF3912-8BCD-4621-AB27-95BF81B4F0C5}" srcOrd="0" destOrd="1" presId="urn:microsoft.com/office/officeart/2005/8/layout/vList2"/>
    <dgm:cxn modelId="{6593412A-BE7C-4F34-8BA3-EB58FEB47DB0}" type="presOf" srcId="{F8E6A18D-205F-40D5-9155-DF83BFF225C9}" destId="{B44E7512-9255-47EF-AD37-0DFB23581B6C}" srcOrd="0" destOrd="0" presId="urn:microsoft.com/office/officeart/2005/8/layout/vList2"/>
    <dgm:cxn modelId="{56B62860-BA22-4D24-A7EA-01422ED97BC8}" srcId="{C2555FBF-30DA-49FB-9CC2-1A92E2498A0B}" destId="{A836C492-F43C-4471-960B-FBD0E8832A31}" srcOrd="1" destOrd="0" parTransId="{F7B42251-CBB6-44DA-948D-FFE22AFDF571}" sibTransId="{5C9D2AD4-2BFF-47F9-9E42-65509CFA9DA9}"/>
    <dgm:cxn modelId="{C961CB46-99BC-487A-A1D3-3EFB80D7D6B3}" srcId="{A836C492-F43C-4471-960B-FBD0E8832A31}" destId="{67C40554-23B7-4052-9033-98BB59D9B777}" srcOrd="1" destOrd="0" parTransId="{472EFEE8-BAB4-4D9B-ACC2-79483C9DC137}" sibTransId="{70C5F4B6-B091-433A-AD08-50D670A24F66}"/>
    <dgm:cxn modelId="{F16FDC74-F271-492D-B338-56BEC668AFA4}" srcId="{C2555FBF-30DA-49FB-9CC2-1A92E2498A0B}" destId="{F8E6A18D-205F-40D5-9155-DF83BFF225C9}" srcOrd="0" destOrd="0" parTransId="{4567E98E-0C90-4809-8E19-BB45080841C6}" sibTransId="{F5DDE799-FA28-4BFB-9A06-3A830E3498DC}"/>
    <dgm:cxn modelId="{667D69A1-A97C-40BD-B857-E8C02E039738}" type="presOf" srcId="{C2555FBF-30DA-49FB-9CC2-1A92E2498A0B}" destId="{5BDD6578-223E-4496-8BD5-0E04735BF8F5}" srcOrd="0" destOrd="0" presId="urn:microsoft.com/office/officeart/2005/8/layout/vList2"/>
    <dgm:cxn modelId="{432D10A6-B8A5-473E-BDBB-F21F2B3CE66D}" type="presOf" srcId="{5DC4C4C9-70B1-4688-A23B-F48626436200}" destId="{0EDF3912-8BCD-4621-AB27-95BF81B4F0C5}" srcOrd="0" destOrd="0" presId="urn:microsoft.com/office/officeart/2005/8/layout/vList2"/>
    <dgm:cxn modelId="{D236BEEF-6A96-4378-824C-A9201985B99E}" type="presOf" srcId="{A836C492-F43C-4471-960B-FBD0E8832A31}" destId="{4EBF3087-9618-4809-B7FC-4250BE175C50}" srcOrd="0" destOrd="0" presId="urn:microsoft.com/office/officeart/2005/8/layout/vList2"/>
    <dgm:cxn modelId="{59BCC4F5-569D-48EA-9700-73543C091C84}" type="presParOf" srcId="{5BDD6578-223E-4496-8BD5-0E04735BF8F5}" destId="{B44E7512-9255-47EF-AD37-0DFB23581B6C}" srcOrd="0" destOrd="0" presId="urn:microsoft.com/office/officeart/2005/8/layout/vList2"/>
    <dgm:cxn modelId="{66A3BE45-F317-4510-AE68-201675E4961B}" type="presParOf" srcId="{5BDD6578-223E-4496-8BD5-0E04735BF8F5}" destId="{C94D9DB6-1497-4A8C-AD8B-CF979D6AA796}" srcOrd="1" destOrd="0" presId="urn:microsoft.com/office/officeart/2005/8/layout/vList2"/>
    <dgm:cxn modelId="{17CDF106-FD13-4EF8-A813-C9128BAC9901}" type="presParOf" srcId="{5BDD6578-223E-4496-8BD5-0E04735BF8F5}" destId="{4EBF3087-9618-4809-B7FC-4250BE175C50}" srcOrd="2" destOrd="0" presId="urn:microsoft.com/office/officeart/2005/8/layout/vList2"/>
    <dgm:cxn modelId="{3F0D7083-375C-439B-B1C1-B90926A1CC61}" type="presParOf" srcId="{5BDD6578-223E-4496-8BD5-0E04735BF8F5}" destId="{0EDF3912-8BCD-4621-AB27-95BF81B4F0C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8473EB-E8E3-435C-BCD9-36D8AED0828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5A3155C-B99F-4AE1-AA1A-5CBA784422A3}">
      <dgm:prSet phldrT="[Text]"/>
      <dgm:spPr>
        <a:solidFill>
          <a:srgbClr val="F24949"/>
        </a:solidFill>
      </dgm:spPr>
      <dgm:t>
        <a:bodyPr/>
        <a:lstStyle/>
        <a:p>
          <a:r>
            <a:rPr lang="en-US"/>
            <a:t>Default parameter</a:t>
          </a:r>
        </a:p>
      </dgm:t>
    </dgm:pt>
    <dgm:pt modelId="{8EB003F1-EB02-4F6D-A82B-189F124CFC41}" type="parTrans" cxnId="{6AD6DF3B-7ED6-4878-954A-B111B238A64F}">
      <dgm:prSet/>
      <dgm:spPr/>
      <dgm:t>
        <a:bodyPr/>
        <a:lstStyle/>
        <a:p>
          <a:endParaRPr lang="en-US"/>
        </a:p>
      </dgm:t>
    </dgm:pt>
    <dgm:pt modelId="{ED25667F-3431-412E-8EC3-C540741D748C}" type="sibTrans" cxnId="{6AD6DF3B-7ED6-4878-954A-B111B238A64F}">
      <dgm:prSet/>
      <dgm:spPr/>
      <dgm:t>
        <a:bodyPr/>
        <a:lstStyle/>
        <a:p>
          <a:endParaRPr lang="en-US"/>
        </a:p>
      </dgm:t>
    </dgm:pt>
    <dgm:pt modelId="{86912B16-678C-4FC6-A898-C1791A803822}">
      <dgm:prSet/>
      <dgm:spPr>
        <a:solidFill>
          <a:srgbClr val="F24949"/>
        </a:solidFill>
      </dgm:spPr>
      <dgm:t>
        <a:bodyPr/>
        <a:lstStyle/>
        <a:p>
          <a:r>
            <a:rPr lang="en-US"/>
            <a:t>Const Keyword</a:t>
          </a:r>
        </a:p>
      </dgm:t>
    </dgm:pt>
    <dgm:pt modelId="{7ECC4FB4-9031-40D3-BE60-039B16D1641D}" type="parTrans" cxnId="{48226740-AEDB-4110-A47C-433E1E1D7684}">
      <dgm:prSet/>
      <dgm:spPr/>
      <dgm:t>
        <a:bodyPr/>
        <a:lstStyle/>
        <a:p>
          <a:endParaRPr lang="en-US"/>
        </a:p>
      </dgm:t>
    </dgm:pt>
    <dgm:pt modelId="{019ADEFE-C054-4B45-B25A-09C596F3D5AC}" type="sibTrans" cxnId="{48226740-AEDB-4110-A47C-433E1E1D7684}">
      <dgm:prSet/>
      <dgm:spPr/>
      <dgm:t>
        <a:bodyPr/>
        <a:lstStyle/>
        <a:p>
          <a:endParaRPr lang="en-US"/>
        </a:p>
      </dgm:t>
    </dgm:pt>
    <dgm:pt modelId="{95838825-EA7F-4111-8E8B-2E16D5B48389}">
      <dgm:prSet/>
      <dgm:spPr>
        <a:solidFill>
          <a:srgbClr val="F24949"/>
        </a:solidFill>
      </dgm:spPr>
      <dgm:t>
        <a:bodyPr/>
        <a:lstStyle/>
        <a:p>
          <a:r>
            <a:rPr lang="en-US"/>
            <a:t>Let Keyword</a:t>
          </a:r>
        </a:p>
      </dgm:t>
    </dgm:pt>
    <dgm:pt modelId="{3C0609F0-81BE-4D43-A48F-B782EFE8AE28}" type="parTrans" cxnId="{433D13AC-7DDB-43E1-B837-FD976494482B}">
      <dgm:prSet/>
      <dgm:spPr/>
      <dgm:t>
        <a:bodyPr/>
        <a:lstStyle/>
        <a:p>
          <a:endParaRPr lang="en-US"/>
        </a:p>
      </dgm:t>
    </dgm:pt>
    <dgm:pt modelId="{DE6A5F98-6E61-441A-8295-EF05ADE63763}" type="sibTrans" cxnId="{433D13AC-7DDB-43E1-B837-FD976494482B}">
      <dgm:prSet/>
      <dgm:spPr/>
      <dgm:t>
        <a:bodyPr/>
        <a:lstStyle/>
        <a:p>
          <a:endParaRPr lang="en-US"/>
        </a:p>
      </dgm:t>
    </dgm:pt>
    <dgm:pt modelId="{15C8E91B-CAB2-414B-AB8D-87C43D3D58DF}">
      <dgm:prSet/>
      <dgm:spPr>
        <a:solidFill>
          <a:srgbClr val="F24949"/>
        </a:solidFill>
      </dgm:spPr>
      <dgm:t>
        <a:bodyPr/>
        <a:lstStyle/>
        <a:p>
          <a:r>
            <a:rPr lang="en-US"/>
            <a:t>Template Strings</a:t>
          </a:r>
        </a:p>
      </dgm:t>
    </dgm:pt>
    <dgm:pt modelId="{0B4892AA-FECF-48E7-8895-6D07F7CEAB31}" type="parTrans" cxnId="{257CEA92-83A8-45CD-9D4C-C93C8EFF931D}">
      <dgm:prSet/>
      <dgm:spPr/>
      <dgm:t>
        <a:bodyPr/>
        <a:lstStyle/>
        <a:p>
          <a:endParaRPr lang="en-US"/>
        </a:p>
      </dgm:t>
    </dgm:pt>
    <dgm:pt modelId="{679CB8D4-9430-4362-A5AD-F9F9D36FB361}" type="sibTrans" cxnId="{257CEA92-83A8-45CD-9D4C-C93C8EFF931D}">
      <dgm:prSet/>
      <dgm:spPr/>
      <dgm:t>
        <a:bodyPr/>
        <a:lstStyle/>
        <a:p>
          <a:endParaRPr lang="en-US"/>
        </a:p>
      </dgm:t>
    </dgm:pt>
    <dgm:pt modelId="{65A79F15-E20B-4E60-A3F9-270B53342EAD}">
      <dgm:prSet/>
      <dgm:spPr>
        <a:solidFill>
          <a:srgbClr val="F24949"/>
        </a:solidFill>
      </dgm:spPr>
      <dgm:t>
        <a:bodyPr/>
        <a:lstStyle/>
        <a:p>
          <a:r>
            <a:rPr lang="en-US"/>
            <a:t>Spread Operator</a:t>
          </a:r>
        </a:p>
      </dgm:t>
    </dgm:pt>
    <dgm:pt modelId="{CE9A2BFC-9A98-40B7-A0B5-3217287B87C4}" type="parTrans" cxnId="{4AF1FA42-4EA2-48E5-86DB-68E60F72B1E3}">
      <dgm:prSet/>
      <dgm:spPr/>
      <dgm:t>
        <a:bodyPr/>
        <a:lstStyle/>
        <a:p>
          <a:endParaRPr lang="en-US"/>
        </a:p>
      </dgm:t>
    </dgm:pt>
    <dgm:pt modelId="{E689B447-F088-4752-A4E7-E63153688B20}" type="sibTrans" cxnId="{4AF1FA42-4EA2-48E5-86DB-68E60F72B1E3}">
      <dgm:prSet/>
      <dgm:spPr/>
      <dgm:t>
        <a:bodyPr/>
        <a:lstStyle/>
        <a:p>
          <a:endParaRPr lang="en-US"/>
        </a:p>
      </dgm:t>
    </dgm:pt>
    <dgm:pt modelId="{0925A7BA-C7F2-4A10-85DB-3EC4EA6C827A}">
      <dgm:prSet/>
      <dgm:spPr>
        <a:solidFill>
          <a:srgbClr val="F24949"/>
        </a:solidFill>
      </dgm:spPr>
      <dgm:t>
        <a:bodyPr/>
        <a:lstStyle/>
        <a:p>
          <a:r>
            <a:rPr lang="en-US"/>
            <a:t>Object Literal Enhancement</a:t>
          </a:r>
        </a:p>
      </dgm:t>
    </dgm:pt>
    <dgm:pt modelId="{33D6611C-DDD7-4567-84F0-C322ECE7C90F}" type="parTrans" cxnId="{E4F1E086-1AA3-4160-B552-B51014462027}">
      <dgm:prSet/>
      <dgm:spPr/>
      <dgm:t>
        <a:bodyPr/>
        <a:lstStyle/>
        <a:p>
          <a:endParaRPr lang="en-US"/>
        </a:p>
      </dgm:t>
    </dgm:pt>
    <dgm:pt modelId="{AF4553B7-8698-4C54-85CB-D3AC78D857CB}" type="sibTrans" cxnId="{E4F1E086-1AA3-4160-B552-B51014462027}">
      <dgm:prSet/>
      <dgm:spPr/>
      <dgm:t>
        <a:bodyPr/>
        <a:lstStyle/>
        <a:p>
          <a:endParaRPr lang="en-US"/>
        </a:p>
      </dgm:t>
    </dgm:pt>
    <dgm:pt modelId="{FCEA4001-9DDC-4D92-AFA8-81F7B4DC7F3B}" type="pres">
      <dgm:prSet presAssocID="{5E8473EB-E8E3-435C-BCD9-36D8AED08288}" presName="linear" presStyleCnt="0">
        <dgm:presLayoutVars>
          <dgm:animLvl val="lvl"/>
          <dgm:resizeHandles val="exact"/>
        </dgm:presLayoutVars>
      </dgm:prSet>
      <dgm:spPr/>
    </dgm:pt>
    <dgm:pt modelId="{ACCE3D05-3052-4FAA-85F3-CAA963AC448A}" type="pres">
      <dgm:prSet presAssocID="{25A3155C-B99F-4AE1-AA1A-5CBA784422A3}" presName="parentText" presStyleLbl="node1" presStyleIdx="0" presStyleCnt="6" custLinFactNeighborX="-2513">
        <dgm:presLayoutVars>
          <dgm:chMax val="0"/>
          <dgm:bulletEnabled val="1"/>
        </dgm:presLayoutVars>
      </dgm:prSet>
      <dgm:spPr/>
    </dgm:pt>
    <dgm:pt modelId="{12502CBB-DDF5-49CD-A317-CFF9FDA33824}" type="pres">
      <dgm:prSet presAssocID="{ED25667F-3431-412E-8EC3-C540741D748C}" presName="spacer" presStyleCnt="0"/>
      <dgm:spPr/>
    </dgm:pt>
    <dgm:pt modelId="{CDC2058D-FD27-4216-B470-EA5C462F0D4C}" type="pres">
      <dgm:prSet presAssocID="{86912B16-678C-4FC6-A898-C1791A803822}" presName="parentText" presStyleLbl="node1" presStyleIdx="1" presStyleCnt="6">
        <dgm:presLayoutVars>
          <dgm:chMax val="0"/>
          <dgm:bulletEnabled val="1"/>
        </dgm:presLayoutVars>
      </dgm:prSet>
      <dgm:spPr/>
    </dgm:pt>
    <dgm:pt modelId="{A69B638F-8819-438E-8E21-638E9C105B98}" type="pres">
      <dgm:prSet presAssocID="{019ADEFE-C054-4B45-B25A-09C596F3D5AC}" presName="spacer" presStyleCnt="0"/>
      <dgm:spPr/>
    </dgm:pt>
    <dgm:pt modelId="{CCB6C4CC-6B8E-4E89-84CD-A72CA81F8048}" type="pres">
      <dgm:prSet presAssocID="{95838825-EA7F-4111-8E8B-2E16D5B48389}" presName="parentText" presStyleLbl="node1" presStyleIdx="2" presStyleCnt="6">
        <dgm:presLayoutVars>
          <dgm:chMax val="0"/>
          <dgm:bulletEnabled val="1"/>
        </dgm:presLayoutVars>
      </dgm:prSet>
      <dgm:spPr/>
    </dgm:pt>
    <dgm:pt modelId="{3F0497E2-F822-41FD-A6BF-3BEBAC3D3063}" type="pres">
      <dgm:prSet presAssocID="{DE6A5F98-6E61-441A-8295-EF05ADE63763}" presName="spacer" presStyleCnt="0"/>
      <dgm:spPr/>
    </dgm:pt>
    <dgm:pt modelId="{DF0DB3ED-091B-484A-BA46-C84767D56FC4}" type="pres">
      <dgm:prSet presAssocID="{15C8E91B-CAB2-414B-AB8D-87C43D3D58DF}" presName="parentText" presStyleLbl="node1" presStyleIdx="3" presStyleCnt="6">
        <dgm:presLayoutVars>
          <dgm:chMax val="0"/>
          <dgm:bulletEnabled val="1"/>
        </dgm:presLayoutVars>
      </dgm:prSet>
      <dgm:spPr/>
    </dgm:pt>
    <dgm:pt modelId="{58F273B4-8135-468E-B60B-97F433760458}" type="pres">
      <dgm:prSet presAssocID="{679CB8D4-9430-4362-A5AD-F9F9D36FB361}" presName="spacer" presStyleCnt="0"/>
      <dgm:spPr/>
    </dgm:pt>
    <dgm:pt modelId="{73ED1567-24DE-4025-82BB-A11328010054}" type="pres">
      <dgm:prSet presAssocID="{65A79F15-E20B-4E60-A3F9-270B53342EAD}" presName="parentText" presStyleLbl="node1" presStyleIdx="4" presStyleCnt="6">
        <dgm:presLayoutVars>
          <dgm:chMax val="0"/>
          <dgm:bulletEnabled val="1"/>
        </dgm:presLayoutVars>
      </dgm:prSet>
      <dgm:spPr/>
    </dgm:pt>
    <dgm:pt modelId="{98CCC2BF-6962-4A66-A678-5239EC48EF87}" type="pres">
      <dgm:prSet presAssocID="{E689B447-F088-4752-A4E7-E63153688B20}" presName="spacer" presStyleCnt="0"/>
      <dgm:spPr/>
    </dgm:pt>
    <dgm:pt modelId="{A05C8473-A0AF-4EC4-80FD-72060717A6D1}" type="pres">
      <dgm:prSet presAssocID="{0925A7BA-C7F2-4A10-85DB-3EC4EA6C827A}" presName="parentText" presStyleLbl="node1" presStyleIdx="5" presStyleCnt="6">
        <dgm:presLayoutVars>
          <dgm:chMax val="0"/>
          <dgm:bulletEnabled val="1"/>
        </dgm:presLayoutVars>
      </dgm:prSet>
      <dgm:spPr/>
    </dgm:pt>
  </dgm:ptLst>
  <dgm:cxnLst>
    <dgm:cxn modelId="{1FB9CA3B-3FF8-429A-AF9B-9D5E29EF83D7}" type="presOf" srcId="{25A3155C-B99F-4AE1-AA1A-5CBA784422A3}" destId="{ACCE3D05-3052-4FAA-85F3-CAA963AC448A}" srcOrd="0" destOrd="0" presId="urn:microsoft.com/office/officeart/2005/8/layout/vList2"/>
    <dgm:cxn modelId="{6AD6DF3B-7ED6-4878-954A-B111B238A64F}" srcId="{5E8473EB-E8E3-435C-BCD9-36D8AED08288}" destId="{25A3155C-B99F-4AE1-AA1A-5CBA784422A3}" srcOrd="0" destOrd="0" parTransId="{8EB003F1-EB02-4F6D-A82B-189F124CFC41}" sibTransId="{ED25667F-3431-412E-8EC3-C540741D748C}"/>
    <dgm:cxn modelId="{48226740-AEDB-4110-A47C-433E1E1D7684}" srcId="{5E8473EB-E8E3-435C-BCD9-36D8AED08288}" destId="{86912B16-678C-4FC6-A898-C1791A803822}" srcOrd="1" destOrd="0" parTransId="{7ECC4FB4-9031-40D3-BE60-039B16D1641D}" sibTransId="{019ADEFE-C054-4B45-B25A-09C596F3D5AC}"/>
    <dgm:cxn modelId="{4AF1FA42-4EA2-48E5-86DB-68E60F72B1E3}" srcId="{5E8473EB-E8E3-435C-BCD9-36D8AED08288}" destId="{65A79F15-E20B-4E60-A3F9-270B53342EAD}" srcOrd="4" destOrd="0" parTransId="{CE9A2BFC-9A98-40B7-A0B5-3217287B87C4}" sibTransId="{E689B447-F088-4752-A4E7-E63153688B20}"/>
    <dgm:cxn modelId="{E4F1E086-1AA3-4160-B552-B51014462027}" srcId="{5E8473EB-E8E3-435C-BCD9-36D8AED08288}" destId="{0925A7BA-C7F2-4A10-85DB-3EC4EA6C827A}" srcOrd="5" destOrd="0" parTransId="{33D6611C-DDD7-4567-84F0-C322ECE7C90F}" sibTransId="{AF4553B7-8698-4C54-85CB-D3AC78D857CB}"/>
    <dgm:cxn modelId="{123D358C-A145-49FB-80A1-40C61F22EED2}" type="presOf" srcId="{5E8473EB-E8E3-435C-BCD9-36D8AED08288}" destId="{FCEA4001-9DDC-4D92-AFA8-81F7B4DC7F3B}" srcOrd="0" destOrd="0" presId="urn:microsoft.com/office/officeart/2005/8/layout/vList2"/>
    <dgm:cxn modelId="{257CEA92-83A8-45CD-9D4C-C93C8EFF931D}" srcId="{5E8473EB-E8E3-435C-BCD9-36D8AED08288}" destId="{15C8E91B-CAB2-414B-AB8D-87C43D3D58DF}" srcOrd="3" destOrd="0" parTransId="{0B4892AA-FECF-48E7-8895-6D07F7CEAB31}" sibTransId="{679CB8D4-9430-4362-A5AD-F9F9D36FB361}"/>
    <dgm:cxn modelId="{1EBA58A8-9780-4862-BE99-D44B4E0DA043}" type="presOf" srcId="{15C8E91B-CAB2-414B-AB8D-87C43D3D58DF}" destId="{DF0DB3ED-091B-484A-BA46-C84767D56FC4}" srcOrd="0" destOrd="0" presId="urn:microsoft.com/office/officeart/2005/8/layout/vList2"/>
    <dgm:cxn modelId="{433D13AC-7DDB-43E1-B837-FD976494482B}" srcId="{5E8473EB-E8E3-435C-BCD9-36D8AED08288}" destId="{95838825-EA7F-4111-8E8B-2E16D5B48389}" srcOrd="2" destOrd="0" parTransId="{3C0609F0-81BE-4D43-A48F-B782EFE8AE28}" sibTransId="{DE6A5F98-6E61-441A-8295-EF05ADE63763}"/>
    <dgm:cxn modelId="{65ED61C2-41D0-49A8-AAE6-417BA699586B}" type="presOf" srcId="{0925A7BA-C7F2-4A10-85DB-3EC4EA6C827A}" destId="{A05C8473-A0AF-4EC4-80FD-72060717A6D1}" srcOrd="0" destOrd="0" presId="urn:microsoft.com/office/officeart/2005/8/layout/vList2"/>
    <dgm:cxn modelId="{DFA336D4-AAB3-477A-9FC5-F22CC579A754}" type="presOf" srcId="{95838825-EA7F-4111-8E8B-2E16D5B48389}" destId="{CCB6C4CC-6B8E-4E89-84CD-A72CA81F8048}" srcOrd="0" destOrd="0" presId="urn:microsoft.com/office/officeart/2005/8/layout/vList2"/>
    <dgm:cxn modelId="{38FB10E5-75BA-4568-AF88-B53802D5EAD7}" type="presOf" srcId="{86912B16-678C-4FC6-A898-C1791A803822}" destId="{CDC2058D-FD27-4216-B470-EA5C462F0D4C}" srcOrd="0" destOrd="0" presId="urn:microsoft.com/office/officeart/2005/8/layout/vList2"/>
    <dgm:cxn modelId="{5D6DF3E7-9BF6-40E5-9DB4-496B1C174048}" type="presOf" srcId="{65A79F15-E20B-4E60-A3F9-270B53342EAD}" destId="{73ED1567-24DE-4025-82BB-A11328010054}" srcOrd="0" destOrd="0" presId="urn:microsoft.com/office/officeart/2005/8/layout/vList2"/>
    <dgm:cxn modelId="{CD40146A-94EF-47E8-B1CD-1E2F2A31FDB8}" type="presParOf" srcId="{FCEA4001-9DDC-4D92-AFA8-81F7B4DC7F3B}" destId="{ACCE3D05-3052-4FAA-85F3-CAA963AC448A}" srcOrd="0" destOrd="0" presId="urn:microsoft.com/office/officeart/2005/8/layout/vList2"/>
    <dgm:cxn modelId="{88D1CFBA-3FF6-4B9E-A4E2-92D1F494546D}" type="presParOf" srcId="{FCEA4001-9DDC-4D92-AFA8-81F7B4DC7F3B}" destId="{12502CBB-DDF5-49CD-A317-CFF9FDA33824}" srcOrd="1" destOrd="0" presId="urn:microsoft.com/office/officeart/2005/8/layout/vList2"/>
    <dgm:cxn modelId="{2E7C62AB-5808-465C-BA3D-741CA2531D2E}" type="presParOf" srcId="{FCEA4001-9DDC-4D92-AFA8-81F7B4DC7F3B}" destId="{CDC2058D-FD27-4216-B470-EA5C462F0D4C}" srcOrd="2" destOrd="0" presId="urn:microsoft.com/office/officeart/2005/8/layout/vList2"/>
    <dgm:cxn modelId="{7086ACBA-C8FB-4A70-B6BB-9BC708C17F69}" type="presParOf" srcId="{FCEA4001-9DDC-4D92-AFA8-81F7B4DC7F3B}" destId="{A69B638F-8819-438E-8E21-638E9C105B98}" srcOrd="3" destOrd="0" presId="urn:microsoft.com/office/officeart/2005/8/layout/vList2"/>
    <dgm:cxn modelId="{09CF1DAE-CF04-4D7C-85BD-2B9361A38F38}" type="presParOf" srcId="{FCEA4001-9DDC-4D92-AFA8-81F7B4DC7F3B}" destId="{CCB6C4CC-6B8E-4E89-84CD-A72CA81F8048}" srcOrd="4" destOrd="0" presId="urn:microsoft.com/office/officeart/2005/8/layout/vList2"/>
    <dgm:cxn modelId="{9D40D47A-8DD7-4868-A6F4-8F4250105671}" type="presParOf" srcId="{FCEA4001-9DDC-4D92-AFA8-81F7B4DC7F3B}" destId="{3F0497E2-F822-41FD-A6BF-3BEBAC3D3063}" srcOrd="5" destOrd="0" presId="urn:microsoft.com/office/officeart/2005/8/layout/vList2"/>
    <dgm:cxn modelId="{E23E5B72-09BF-4793-9E08-7D60226C9A54}" type="presParOf" srcId="{FCEA4001-9DDC-4D92-AFA8-81F7B4DC7F3B}" destId="{DF0DB3ED-091B-484A-BA46-C84767D56FC4}" srcOrd="6" destOrd="0" presId="urn:microsoft.com/office/officeart/2005/8/layout/vList2"/>
    <dgm:cxn modelId="{DBE7CD8F-D6A6-47C5-9879-F4F1EF33C33E}" type="presParOf" srcId="{FCEA4001-9DDC-4D92-AFA8-81F7B4DC7F3B}" destId="{58F273B4-8135-468E-B60B-97F433760458}" srcOrd="7" destOrd="0" presId="urn:microsoft.com/office/officeart/2005/8/layout/vList2"/>
    <dgm:cxn modelId="{A8119C99-955B-40E8-A0EC-308CF992E88D}" type="presParOf" srcId="{FCEA4001-9DDC-4D92-AFA8-81F7B4DC7F3B}" destId="{73ED1567-24DE-4025-82BB-A11328010054}" srcOrd="8" destOrd="0" presId="urn:microsoft.com/office/officeart/2005/8/layout/vList2"/>
    <dgm:cxn modelId="{5E3CCECB-120B-4B5F-B602-42BD7BEEA0DF}" type="presParOf" srcId="{FCEA4001-9DDC-4D92-AFA8-81F7B4DC7F3B}" destId="{98CCC2BF-6962-4A66-A678-5239EC48EF87}" srcOrd="9" destOrd="0" presId="urn:microsoft.com/office/officeart/2005/8/layout/vList2"/>
    <dgm:cxn modelId="{96F598DF-6C21-4576-929C-E1357D95E386}" type="presParOf" srcId="{FCEA4001-9DDC-4D92-AFA8-81F7B4DC7F3B}" destId="{A05C8473-A0AF-4EC4-80FD-72060717A6D1}" srcOrd="10"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ACE1ED-896D-43FF-BCFC-1EC6BEBFC3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423D820-8365-48F4-8CED-72AD40A56586}">
      <dgm:prSet/>
      <dgm:spPr>
        <a:solidFill>
          <a:srgbClr val="F24949"/>
        </a:solidFill>
      </dgm:spPr>
      <dgm:t>
        <a:bodyPr/>
        <a:lstStyle/>
        <a:p>
          <a:r>
            <a:rPr lang="en-US"/>
            <a:t>Arrow Functions</a:t>
          </a:r>
        </a:p>
      </dgm:t>
    </dgm:pt>
    <dgm:pt modelId="{659826DF-1836-4BBE-AF76-27AD5FF2737C}" type="parTrans" cxnId="{CE4D00F3-915A-4E51-BA33-B17A6A023F16}">
      <dgm:prSet/>
      <dgm:spPr/>
      <dgm:t>
        <a:bodyPr/>
        <a:lstStyle/>
        <a:p>
          <a:endParaRPr lang="en-US"/>
        </a:p>
      </dgm:t>
    </dgm:pt>
    <dgm:pt modelId="{699112FE-6BCF-4B08-9064-284A799C46F7}" type="sibTrans" cxnId="{CE4D00F3-915A-4E51-BA33-B17A6A023F16}">
      <dgm:prSet/>
      <dgm:spPr/>
      <dgm:t>
        <a:bodyPr/>
        <a:lstStyle/>
        <a:p>
          <a:endParaRPr lang="en-US"/>
        </a:p>
      </dgm:t>
    </dgm:pt>
    <dgm:pt modelId="{65C729B7-D65B-4392-A524-A569756D23D0}">
      <dgm:prSet/>
      <dgm:spPr>
        <a:solidFill>
          <a:srgbClr val="F24949"/>
        </a:solidFill>
      </dgm:spPr>
      <dgm:t>
        <a:bodyPr/>
        <a:lstStyle/>
        <a:p>
          <a:r>
            <a:rPr lang="en-US" dirty="0"/>
            <a:t>Arrow Functions and 'this'</a:t>
          </a:r>
        </a:p>
      </dgm:t>
    </dgm:pt>
    <dgm:pt modelId="{78E37A2B-667E-42EC-A932-54F96E02F264}" type="parTrans" cxnId="{8469AA45-3EC8-4220-B04C-0BE03DD49061}">
      <dgm:prSet/>
      <dgm:spPr/>
      <dgm:t>
        <a:bodyPr/>
        <a:lstStyle/>
        <a:p>
          <a:endParaRPr lang="en-US"/>
        </a:p>
      </dgm:t>
    </dgm:pt>
    <dgm:pt modelId="{95C74AF4-38C7-4B93-AE2A-F5A2C1751CD0}" type="sibTrans" cxnId="{8469AA45-3EC8-4220-B04C-0BE03DD49061}">
      <dgm:prSet/>
      <dgm:spPr/>
      <dgm:t>
        <a:bodyPr/>
        <a:lstStyle/>
        <a:p>
          <a:endParaRPr lang="en-US"/>
        </a:p>
      </dgm:t>
    </dgm:pt>
    <dgm:pt modelId="{F08F5A47-1B57-4A08-AC63-90F596F4FE59}">
      <dgm:prSet/>
      <dgm:spPr>
        <a:solidFill>
          <a:srgbClr val="F24949"/>
        </a:solidFill>
      </dgm:spPr>
      <dgm:t>
        <a:bodyPr/>
        <a:lstStyle/>
        <a:p>
          <a:r>
            <a:rPr lang="en-US" dirty="0" err="1"/>
            <a:t>Destructuring</a:t>
          </a:r>
          <a:r>
            <a:rPr lang="en-US" dirty="0"/>
            <a:t> Assignment</a:t>
          </a:r>
        </a:p>
      </dgm:t>
    </dgm:pt>
    <dgm:pt modelId="{4E421E72-9ED6-4330-AB3A-68D22C9A9184}" type="parTrans" cxnId="{ED092FD3-F4C8-4B80-B69D-9E3E7A8AE7FD}">
      <dgm:prSet/>
      <dgm:spPr/>
      <dgm:t>
        <a:bodyPr/>
        <a:lstStyle/>
        <a:p>
          <a:endParaRPr lang="en-US"/>
        </a:p>
      </dgm:t>
    </dgm:pt>
    <dgm:pt modelId="{2768638C-383E-4518-AAD6-0E9FD8911E7E}" type="sibTrans" cxnId="{ED092FD3-F4C8-4B80-B69D-9E3E7A8AE7FD}">
      <dgm:prSet/>
      <dgm:spPr/>
      <dgm:t>
        <a:bodyPr/>
        <a:lstStyle/>
        <a:p>
          <a:endParaRPr lang="en-US"/>
        </a:p>
      </dgm:t>
    </dgm:pt>
    <dgm:pt modelId="{92FD4285-57B9-4DA4-9604-A46500FACD1C}">
      <dgm:prSet/>
      <dgm:spPr>
        <a:solidFill>
          <a:srgbClr val="F24949"/>
        </a:solidFill>
      </dgm:spPr>
      <dgm:t>
        <a:bodyPr/>
        <a:lstStyle/>
        <a:p>
          <a:r>
            <a:rPr lang="en-US" dirty="0"/>
            <a:t>Generators</a:t>
          </a:r>
        </a:p>
      </dgm:t>
    </dgm:pt>
    <dgm:pt modelId="{E6FBC8DD-71ED-4AD3-909A-B229C70FFE16}" type="parTrans" cxnId="{28AB7454-E734-4F09-BDC0-7D46B97A9AF1}">
      <dgm:prSet/>
      <dgm:spPr/>
      <dgm:t>
        <a:bodyPr/>
        <a:lstStyle/>
        <a:p>
          <a:endParaRPr lang="en-US"/>
        </a:p>
      </dgm:t>
    </dgm:pt>
    <dgm:pt modelId="{1A39E3DB-D947-46E0-9876-DF7123290563}" type="sibTrans" cxnId="{28AB7454-E734-4F09-BDC0-7D46B97A9AF1}">
      <dgm:prSet/>
      <dgm:spPr/>
      <dgm:t>
        <a:bodyPr/>
        <a:lstStyle/>
        <a:p>
          <a:endParaRPr lang="en-US"/>
        </a:p>
      </dgm:t>
    </dgm:pt>
    <dgm:pt modelId="{7DD3F82C-B77C-46BB-A6EC-CBC756AFEA34}">
      <dgm:prSet/>
      <dgm:spPr>
        <a:solidFill>
          <a:srgbClr val="F24949"/>
        </a:solidFill>
      </dgm:spPr>
      <dgm:t>
        <a:bodyPr/>
        <a:lstStyle/>
        <a:p>
          <a:r>
            <a:rPr lang="en-US" dirty="0"/>
            <a:t>Classes</a:t>
          </a:r>
        </a:p>
      </dgm:t>
    </dgm:pt>
    <dgm:pt modelId="{DD0D3902-BE12-4CA3-B449-4E4F40D4F570}" type="parTrans" cxnId="{895540EE-555C-4B30-9494-3CCC2C259D24}">
      <dgm:prSet/>
      <dgm:spPr/>
      <dgm:t>
        <a:bodyPr/>
        <a:lstStyle/>
        <a:p>
          <a:endParaRPr lang="en-US"/>
        </a:p>
      </dgm:t>
    </dgm:pt>
    <dgm:pt modelId="{EB32BCD3-B093-4A5D-8C66-2437808C27FE}" type="sibTrans" cxnId="{895540EE-555C-4B30-9494-3CCC2C259D24}">
      <dgm:prSet/>
      <dgm:spPr/>
      <dgm:t>
        <a:bodyPr/>
        <a:lstStyle/>
        <a:p>
          <a:endParaRPr lang="en-US"/>
        </a:p>
      </dgm:t>
    </dgm:pt>
    <dgm:pt modelId="{C992DBAE-7AA6-4A19-BA74-C082D214E9D8}">
      <dgm:prSet/>
      <dgm:spPr>
        <a:solidFill>
          <a:srgbClr val="F24949"/>
        </a:solidFill>
      </dgm:spPr>
      <dgm:t>
        <a:bodyPr/>
        <a:lstStyle/>
        <a:p>
          <a:r>
            <a:rPr lang="en-US" dirty="0"/>
            <a:t>Classes With Inheritance</a:t>
          </a:r>
        </a:p>
      </dgm:t>
    </dgm:pt>
    <dgm:pt modelId="{B5388F3B-9D7C-454C-9BA8-F47A5CC93735}" type="parTrans" cxnId="{60EB6F60-8D6E-4009-BC9F-593AE2D7AEB3}">
      <dgm:prSet/>
      <dgm:spPr/>
      <dgm:t>
        <a:bodyPr/>
        <a:lstStyle/>
        <a:p>
          <a:endParaRPr lang="en-US"/>
        </a:p>
      </dgm:t>
    </dgm:pt>
    <dgm:pt modelId="{F603B3F3-6753-4613-AE78-70D1BF719ED9}" type="sibTrans" cxnId="{60EB6F60-8D6E-4009-BC9F-593AE2D7AEB3}">
      <dgm:prSet/>
      <dgm:spPr/>
      <dgm:t>
        <a:bodyPr/>
        <a:lstStyle/>
        <a:p>
          <a:endParaRPr lang="en-US"/>
        </a:p>
      </dgm:t>
    </dgm:pt>
    <dgm:pt modelId="{6F19EB9C-76EA-4BE8-AE3B-ADF1400EE273}" type="pres">
      <dgm:prSet presAssocID="{9DACE1ED-896D-43FF-BCFC-1EC6BEBFC367}" presName="linear" presStyleCnt="0">
        <dgm:presLayoutVars>
          <dgm:animLvl val="lvl"/>
          <dgm:resizeHandles val="exact"/>
        </dgm:presLayoutVars>
      </dgm:prSet>
      <dgm:spPr/>
    </dgm:pt>
    <dgm:pt modelId="{2AD9D203-91DF-4A32-B607-56EC09CB3A4A}" type="pres">
      <dgm:prSet presAssocID="{B423D820-8365-48F4-8CED-72AD40A56586}" presName="parentText" presStyleLbl="node1" presStyleIdx="0" presStyleCnt="6">
        <dgm:presLayoutVars>
          <dgm:chMax val="0"/>
          <dgm:bulletEnabled val="1"/>
        </dgm:presLayoutVars>
      </dgm:prSet>
      <dgm:spPr/>
    </dgm:pt>
    <dgm:pt modelId="{7290865D-F86E-4D44-A08E-901E8EB4FFF0}" type="pres">
      <dgm:prSet presAssocID="{699112FE-6BCF-4B08-9064-284A799C46F7}" presName="spacer" presStyleCnt="0"/>
      <dgm:spPr/>
    </dgm:pt>
    <dgm:pt modelId="{EFF76EE7-53E2-4731-AA48-DA2C060CF181}" type="pres">
      <dgm:prSet presAssocID="{65C729B7-D65B-4392-A524-A569756D23D0}" presName="parentText" presStyleLbl="node1" presStyleIdx="1" presStyleCnt="6">
        <dgm:presLayoutVars>
          <dgm:chMax val="0"/>
          <dgm:bulletEnabled val="1"/>
        </dgm:presLayoutVars>
      </dgm:prSet>
      <dgm:spPr/>
    </dgm:pt>
    <dgm:pt modelId="{01BF4736-DBEC-4058-AD94-393B3E5639E5}" type="pres">
      <dgm:prSet presAssocID="{95C74AF4-38C7-4B93-AE2A-F5A2C1751CD0}" presName="spacer" presStyleCnt="0"/>
      <dgm:spPr/>
    </dgm:pt>
    <dgm:pt modelId="{5F748421-7F89-42CC-8B57-C778706482A5}" type="pres">
      <dgm:prSet presAssocID="{F08F5A47-1B57-4A08-AC63-90F596F4FE59}" presName="parentText" presStyleLbl="node1" presStyleIdx="2" presStyleCnt="6">
        <dgm:presLayoutVars>
          <dgm:chMax val="0"/>
          <dgm:bulletEnabled val="1"/>
        </dgm:presLayoutVars>
      </dgm:prSet>
      <dgm:spPr/>
    </dgm:pt>
    <dgm:pt modelId="{F7D73CCE-2EB8-4EA6-BCF9-2692F4D06D8B}" type="pres">
      <dgm:prSet presAssocID="{2768638C-383E-4518-AAD6-0E9FD8911E7E}" presName="spacer" presStyleCnt="0"/>
      <dgm:spPr/>
    </dgm:pt>
    <dgm:pt modelId="{2AF68670-D98B-460F-8EAF-4AA33E8C77F5}" type="pres">
      <dgm:prSet presAssocID="{92FD4285-57B9-4DA4-9604-A46500FACD1C}" presName="parentText" presStyleLbl="node1" presStyleIdx="3" presStyleCnt="6">
        <dgm:presLayoutVars>
          <dgm:chMax val="0"/>
          <dgm:bulletEnabled val="1"/>
        </dgm:presLayoutVars>
      </dgm:prSet>
      <dgm:spPr/>
    </dgm:pt>
    <dgm:pt modelId="{A203A26B-480A-4D22-A00A-76FE1DCA6875}" type="pres">
      <dgm:prSet presAssocID="{1A39E3DB-D947-46E0-9876-DF7123290563}" presName="spacer" presStyleCnt="0"/>
      <dgm:spPr/>
    </dgm:pt>
    <dgm:pt modelId="{DC6234C6-FD33-4EBA-B586-2113D5E03189}" type="pres">
      <dgm:prSet presAssocID="{7DD3F82C-B77C-46BB-A6EC-CBC756AFEA34}" presName="parentText" presStyleLbl="node1" presStyleIdx="4" presStyleCnt="6">
        <dgm:presLayoutVars>
          <dgm:chMax val="0"/>
          <dgm:bulletEnabled val="1"/>
        </dgm:presLayoutVars>
      </dgm:prSet>
      <dgm:spPr/>
    </dgm:pt>
    <dgm:pt modelId="{46D995A4-F038-41FA-98FA-FE7F9758AFE3}" type="pres">
      <dgm:prSet presAssocID="{EB32BCD3-B093-4A5D-8C66-2437808C27FE}" presName="spacer" presStyleCnt="0"/>
      <dgm:spPr/>
    </dgm:pt>
    <dgm:pt modelId="{142E6D80-C60D-423D-82FA-D80EB0BB2987}" type="pres">
      <dgm:prSet presAssocID="{C992DBAE-7AA6-4A19-BA74-C082D214E9D8}" presName="parentText" presStyleLbl="node1" presStyleIdx="5" presStyleCnt="6">
        <dgm:presLayoutVars>
          <dgm:chMax val="0"/>
          <dgm:bulletEnabled val="1"/>
        </dgm:presLayoutVars>
      </dgm:prSet>
      <dgm:spPr/>
    </dgm:pt>
  </dgm:ptLst>
  <dgm:cxnLst>
    <dgm:cxn modelId="{B031A109-EDBC-420F-BFA7-59B258D2F7E9}" type="presOf" srcId="{65C729B7-D65B-4392-A524-A569756D23D0}" destId="{EFF76EE7-53E2-4731-AA48-DA2C060CF181}" srcOrd="0" destOrd="0" presId="urn:microsoft.com/office/officeart/2005/8/layout/vList2"/>
    <dgm:cxn modelId="{B03B490E-D03C-498B-A180-AA8809FFFEDF}" type="presOf" srcId="{F08F5A47-1B57-4A08-AC63-90F596F4FE59}" destId="{5F748421-7F89-42CC-8B57-C778706482A5}" srcOrd="0" destOrd="0" presId="urn:microsoft.com/office/officeart/2005/8/layout/vList2"/>
    <dgm:cxn modelId="{60EB6F60-8D6E-4009-BC9F-593AE2D7AEB3}" srcId="{9DACE1ED-896D-43FF-BCFC-1EC6BEBFC367}" destId="{C992DBAE-7AA6-4A19-BA74-C082D214E9D8}" srcOrd="5" destOrd="0" parTransId="{B5388F3B-9D7C-454C-9BA8-F47A5CC93735}" sibTransId="{F603B3F3-6753-4613-AE78-70D1BF719ED9}"/>
    <dgm:cxn modelId="{8469AA45-3EC8-4220-B04C-0BE03DD49061}" srcId="{9DACE1ED-896D-43FF-BCFC-1EC6BEBFC367}" destId="{65C729B7-D65B-4392-A524-A569756D23D0}" srcOrd="1" destOrd="0" parTransId="{78E37A2B-667E-42EC-A932-54F96E02F264}" sibTransId="{95C74AF4-38C7-4B93-AE2A-F5A2C1751CD0}"/>
    <dgm:cxn modelId="{28AB7454-E734-4F09-BDC0-7D46B97A9AF1}" srcId="{9DACE1ED-896D-43FF-BCFC-1EC6BEBFC367}" destId="{92FD4285-57B9-4DA4-9604-A46500FACD1C}" srcOrd="3" destOrd="0" parTransId="{E6FBC8DD-71ED-4AD3-909A-B229C70FFE16}" sibTransId="{1A39E3DB-D947-46E0-9876-DF7123290563}"/>
    <dgm:cxn modelId="{02FFD9A6-347A-4F1F-9A9B-F09815E31C57}" type="presOf" srcId="{B423D820-8365-48F4-8CED-72AD40A56586}" destId="{2AD9D203-91DF-4A32-B607-56EC09CB3A4A}" srcOrd="0" destOrd="0" presId="urn:microsoft.com/office/officeart/2005/8/layout/vList2"/>
    <dgm:cxn modelId="{D1A4D8C9-7559-42A5-A41E-D7C0B5C18E49}" type="presOf" srcId="{92FD4285-57B9-4DA4-9604-A46500FACD1C}" destId="{2AF68670-D98B-460F-8EAF-4AA33E8C77F5}" srcOrd="0" destOrd="0" presId="urn:microsoft.com/office/officeart/2005/8/layout/vList2"/>
    <dgm:cxn modelId="{ED092FD3-F4C8-4B80-B69D-9E3E7A8AE7FD}" srcId="{9DACE1ED-896D-43FF-BCFC-1EC6BEBFC367}" destId="{F08F5A47-1B57-4A08-AC63-90F596F4FE59}" srcOrd="2" destOrd="0" parTransId="{4E421E72-9ED6-4330-AB3A-68D22C9A9184}" sibTransId="{2768638C-383E-4518-AAD6-0E9FD8911E7E}"/>
    <dgm:cxn modelId="{895540EE-555C-4B30-9494-3CCC2C259D24}" srcId="{9DACE1ED-896D-43FF-BCFC-1EC6BEBFC367}" destId="{7DD3F82C-B77C-46BB-A6EC-CBC756AFEA34}" srcOrd="4" destOrd="0" parTransId="{DD0D3902-BE12-4CA3-B449-4E4F40D4F570}" sibTransId="{EB32BCD3-B093-4A5D-8C66-2437808C27FE}"/>
    <dgm:cxn modelId="{CE4D00F3-915A-4E51-BA33-B17A6A023F16}" srcId="{9DACE1ED-896D-43FF-BCFC-1EC6BEBFC367}" destId="{B423D820-8365-48F4-8CED-72AD40A56586}" srcOrd="0" destOrd="0" parTransId="{659826DF-1836-4BBE-AF76-27AD5FF2737C}" sibTransId="{699112FE-6BCF-4B08-9064-284A799C46F7}"/>
    <dgm:cxn modelId="{06D0F2F6-A41A-4595-AC94-3C7FF7831087}" type="presOf" srcId="{9DACE1ED-896D-43FF-BCFC-1EC6BEBFC367}" destId="{6F19EB9C-76EA-4BE8-AE3B-ADF1400EE273}" srcOrd="0" destOrd="0" presId="urn:microsoft.com/office/officeart/2005/8/layout/vList2"/>
    <dgm:cxn modelId="{878A11F8-60C7-41FF-9817-280DA8C2F928}" type="presOf" srcId="{C992DBAE-7AA6-4A19-BA74-C082D214E9D8}" destId="{142E6D80-C60D-423D-82FA-D80EB0BB2987}" srcOrd="0" destOrd="0" presId="urn:microsoft.com/office/officeart/2005/8/layout/vList2"/>
    <dgm:cxn modelId="{BAB106FC-54E8-478D-BBF0-9A3FB1195FA1}" type="presOf" srcId="{7DD3F82C-B77C-46BB-A6EC-CBC756AFEA34}" destId="{DC6234C6-FD33-4EBA-B586-2113D5E03189}" srcOrd="0" destOrd="0" presId="urn:microsoft.com/office/officeart/2005/8/layout/vList2"/>
    <dgm:cxn modelId="{B550BCC4-5D4B-49A3-9384-47AC5FA450A0}" type="presParOf" srcId="{6F19EB9C-76EA-4BE8-AE3B-ADF1400EE273}" destId="{2AD9D203-91DF-4A32-B607-56EC09CB3A4A}" srcOrd="0" destOrd="0" presId="urn:microsoft.com/office/officeart/2005/8/layout/vList2"/>
    <dgm:cxn modelId="{E09E2472-D04F-4FCA-B1B8-5EB655CC10DF}" type="presParOf" srcId="{6F19EB9C-76EA-4BE8-AE3B-ADF1400EE273}" destId="{7290865D-F86E-4D44-A08E-901E8EB4FFF0}" srcOrd="1" destOrd="0" presId="urn:microsoft.com/office/officeart/2005/8/layout/vList2"/>
    <dgm:cxn modelId="{02FD2B4B-AAEC-421D-B1FC-41A18852D494}" type="presParOf" srcId="{6F19EB9C-76EA-4BE8-AE3B-ADF1400EE273}" destId="{EFF76EE7-53E2-4731-AA48-DA2C060CF181}" srcOrd="2" destOrd="0" presId="urn:microsoft.com/office/officeart/2005/8/layout/vList2"/>
    <dgm:cxn modelId="{EEA2C355-32BC-460D-A171-02374493C227}" type="presParOf" srcId="{6F19EB9C-76EA-4BE8-AE3B-ADF1400EE273}" destId="{01BF4736-DBEC-4058-AD94-393B3E5639E5}" srcOrd="3" destOrd="0" presId="urn:microsoft.com/office/officeart/2005/8/layout/vList2"/>
    <dgm:cxn modelId="{CA339C43-A113-4955-9B4C-85CFE90B3AA5}" type="presParOf" srcId="{6F19EB9C-76EA-4BE8-AE3B-ADF1400EE273}" destId="{5F748421-7F89-42CC-8B57-C778706482A5}" srcOrd="4" destOrd="0" presId="urn:microsoft.com/office/officeart/2005/8/layout/vList2"/>
    <dgm:cxn modelId="{C4650220-DE3E-4DD6-89B1-9715FEE4289C}" type="presParOf" srcId="{6F19EB9C-76EA-4BE8-AE3B-ADF1400EE273}" destId="{F7D73CCE-2EB8-4EA6-BCF9-2692F4D06D8B}" srcOrd="5" destOrd="0" presId="urn:microsoft.com/office/officeart/2005/8/layout/vList2"/>
    <dgm:cxn modelId="{990DAB3D-DC35-4219-8240-8081A372A5BD}" type="presParOf" srcId="{6F19EB9C-76EA-4BE8-AE3B-ADF1400EE273}" destId="{2AF68670-D98B-460F-8EAF-4AA33E8C77F5}" srcOrd="6" destOrd="0" presId="urn:microsoft.com/office/officeart/2005/8/layout/vList2"/>
    <dgm:cxn modelId="{75A18E25-2918-4D5F-BF18-36ACDFC9EC4C}" type="presParOf" srcId="{6F19EB9C-76EA-4BE8-AE3B-ADF1400EE273}" destId="{A203A26B-480A-4D22-A00A-76FE1DCA6875}" srcOrd="7" destOrd="0" presId="urn:microsoft.com/office/officeart/2005/8/layout/vList2"/>
    <dgm:cxn modelId="{AA782A94-4AD5-44B0-A7B3-B7D8BB8214EA}" type="presParOf" srcId="{6F19EB9C-76EA-4BE8-AE3B-ADF1400EE273}" destId="{DC6234C6-FD33-4EBA-B586-2113D5E03189}" srcOrd="8" destOrd="0" presId="urn:microsoft.com/office/officeart/2005/8/layout/vList2"/>
    <dgm:cxn modelId="{D774F87F-1533-4C0C-9400-9EE651D47E8E}" type="presParOf" srcId="{6F19EB9C-76EA-4BE8-AE3B-ADF1400EE273}" destId="{46D995A4-F038-41FA-98FA-FE7F9758AFE3}" srcOrd="9" destOrd="0" presId="urn:microsoft.com/office/officeart/2005/8/layout/vList2"/>
    <dgm:cxn modelId="{24828A8D-FE91-434C-B77E-184CD129A4E1}" type="presParOf" srcId="{6F19EB9C-76EA-4BE8-AE3B-ADF1400EE273}" destId="{142E6D80-C60D-423D-82FA-D80EB0BB2987}" srcOrd="1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9A7B2-6E5A-47A5-B794-EC39BE4E26EB}">
      <dsp:nvSpPr>
        <dsp:cNvPr id="0" name=""/>
        <dsp:cNvSpPr/>
      </dsp:nvSpPr>
      <dsp:spPr>
        <a:xfrm>
          <a:off x="0" y="816128"/>
          <a:ext cx="10515600" cy="623610"/>
        </a:xfrm>
        <a:prstGeom prst="roundRect">
          <a:avLst/>
        </a:prstGeom>
        <a:solidFill>
          <a:srgbClr val="F249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chemeClr val="bg1"/>
              </a:solidFill>
            </a:rPr>
            <a:t>• May 1995, Created in ten days by Brendan </a:t>
          </a:r>
          <a:r>
            <a:rPr lang="en-US" sz="2600" kern="1200" dirty="0" err="1">
              <a:solidFill>
                <a:schemeClr val="bg1"/>
              </a:solidFill>
            </a:rPr>
            <a:t>Eich</a:t>
          </a:r>
          <a:r>
            <a:rPr lang="en-US" sz="2600" kern="1200" dirty="0">
              <a:solidFill>
                <a:schemeClr val="bg1"/>
              </a:solidFill>
            </a:rPr>
            <a:t> at Netscape: “Mocha” </a:t>
          </a:r>
        </a:p>
      </dsp:txBody>
      <dsp:txXfrm>
        <a:off x="30442" y="846570"/>
        <a:ext cx="10454716" cy="562726"/>
      </dsp:txXfrm>
    </dsp:sp>
    <dsp:sp modelId="{8B82E16F-CF7A-43D4-B256-74A7776B75E8}">
      <dsp:nvSpPr>
        <dsp:cNvPr id="0" name=""/>
        <dsp:cNvSpPr/>
      </dsp:nvSpPr>
      <dsp:spPr>
        <a:xfrm>
          <a:off x="0" y="1514619"/>
          <a:ext cx="10515600" cy="623610"/>
        </a:xfrm>
        <a:prstGeom prst="roundRect">
          <a:avLst/>
        </a:prstGeom>
        <a:solidFill>
          <a:srgbClr val="F249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chemeClr val="bg1"/>
              </a:solidFill>
            </a:rPr>
            <a:t>• September 1995, shipped in beta of Netscape Navigator 2.0:“LiveScript” </a:t>
          </a:r>
        </a:p>
      </dsp:txBody>
      <dsp:txXfrm>
        <a:off x="30442" y="1545061"/>
        <a:ext cx="10454716" cy="562726"/>
      </dsp:txXfrm>
    </dsp:sp>
    <dsp:sp modelId="{538B5E3B-BF25-4806-9085-3A5873673E11}">
      <dsp:nvSpPr>
        <dsp:cNvPr id="0" name=""/>
        <dsp:cNvSpPr/>
      </dsp:nvSpPr>
      <dsp:spPr>
        <a:xfrm>
          <a:off x="0" y="2213109"/>
          <a:ext cx="10515600" cy="623610"/>
        </a:xfrm>
        <a:prstGeom prst="roundRect">
          <a:avLst/>
        </a:prstGeom>
        <a:solidFill>
          <a:srgbClr val="F249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chemeClr val="bg1"/>
              </a:solidFill>
            </a:rPr>
            <a:t>• December 1995, Netscape 2.0b3:“JavaScript” </a:t>
          </a:r>
        </a:p>
      </dsp:txBody>
      <dsp:txXfrm>
        <a:off x="30442" y="2243551"/>
        <a:ext cx="10454716" cy="562726"/>
      </dsp:txXfrm>
    </dsp:sp>
    <dsp:sp modelId="{60BDF41B-C1B3-456E-A17D-11DB766C6D4E}">
      <dsp:nvSpPr>
        <dsp:cNvPr id="0" name=""/>
        <dsp:cNvSpPr/>
      </dsp:nvSpPr>
      <dsp:spPr>
        <a:xfrm>
          <a:off x="0" y="2911599"/>
          <a:ext cx="10515600" cy="623610"/>
        </a:xfrm>
        <a:prstGeom prst="roundRect">
          <a:avLst/>
        </a:prstGeom>
        <a:solidFill>
          <a:srgbClr val="F249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chemeClr val="bg1"/>
              </a:solidFill>
            </a:rPr>
            <a:t>• August 1996, JavaScript cloned in Microsoft IE 3.0:“</a:t>
          </a:r>
          <a:r>
            <a:rPr lang="en-US" sz="2600" kern="1200">
              <a:solidFill>
                <a:schemeClr val="bg1"/>
              </a:solidFill>
            </a:rPr>
            <a:t>JScript”</a:t>
          </a:r>
          <a:endParaRPr lang="en-US" sz="2600" kern="1200" dirty="0">
            <a:solidFill>
              <a:schemeClr val="bg1"/>
            </a:solidFill>
          </a:endParaRPr>
        </a:p>
      </dsp:txBody>
      <dsp:txXfrm>
        <a:off x="30442" y="2942041"/>
        <a:ext cx="10454716" cy="562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E7512-9255-47EF-AD37-0DFB23581B6C}">
      <dsp:nvSpPr>
        <dsp:cNvPr id="0" name=""/>
        <dsp:cNvSpPr/>
      </dsp:nvSpPr>
      <dsp:spPr>
        <a:xfrm>
          <a:off x="0" y="262796"/>
          <a:ext cx="11630024" cy="1029600"/>
        </a:xfrm>
        <a:prstGeom prst="roundRect">
          <a:avLst/>
        </a:prstGeom>
        <a:solidFill>
          <a:srgbClr val="F249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A source-to-source compiler</a:t>
          </a:r>
        </a:p>
      </dsp:txBody>
      <dsp:txXfrm>
        <a:off x="50261" y="313057"/>
        <a:ext cx="11529502" cy="929078"/>
      </dsp:txXfrm>
    </dsp:sp>
    <dsp:sp modelId="{4EBF3087-9618-4809-B7FC-4250BE175C50}">
      <dsp:nvSpPr>
        <dsp:cNvPr id="0" name=""/>
        <dsp:cNvSpPr/>
      </dsp:nvSpPr>
      <dsp:spPr>
        <a:xfrm>
          <a:off x="0" y="1450796"/>
          <a:ext cx="11630024" cy="1029600"/>
        </a:xfrm>
        <a:prstGeom prst="roundRect">
          <a:avLst/>
        </a:prstGeom>
        <a:solidFill>
          <a:srgbClr val="F249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List of ES6 </a:t>
          </a:r>
          <a:r>
            <a:rPr lang="en-US" sz="3600" kern="1200" dirty="0" err="1"/>
            <a:t>Transpilers</a:t>
          </a:r>
          <a:endParaRPr lang="en-US" sz="3600" kern="1200" dirty="0"/>
        </a:p>
      </dsp:txBody>
      <dsp:txXfrm>
        <a:off x="50261" y="1501057"/>
        <a:ext cx="11529502" cy="929078"/>
      </dsp:txXfrm>
    </dsp:sp>
    <dsp:sp modelId="{0EDF3912-8BCD-4621-AB27-95BF81B4F0C5}">
      <dsp:nvSpPr>
        <dsp:cNvPr id="0" name=""/>
        <dsp:cNvSpPr/>
      </dsp:nvSpPr>
      <dsp:spPr>
        <a:xfrm>
          <a:off x="0" y="2480396"/>
          <a:ext cx="11630024" cy="2675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9253" tIns="69850" rIns="391160" bIns="69850" numCol="1" spcCol="1270" anchor="t" anchorCtr="0">
          <a:noAutofit/>
        </a:bodyPr>
        <a:lstStyle/>
        <a:p>
          <a:pPr marL="285750" lvl="1" indent="-285750" algn="l" defTabSz="1911350">
            <a:lnSpc>
              <a:spcPct val="90000"/>
            </a:lnSpc>
            <a:spcBef>
              <a:spcPct val="0"/>
            </a:spcBef>
            <a:spcAft>
              <a:spcPct val="20000"/>
            </a:spcAft>
            <a:buChar char="•"/>
          </a:pPr>
          <a:r>
            <a:rPr lang="en-US" sz="4300" kern="1200" dirty="0"/>
            <a:t>Babel -To </a:t>
          </a:r>
          <a:r>
            <a:rPr lang="en-US" sz="4300" kern="1200" dirty="0" err="1"/>
            <a:t>transpile</a:t>
          </a:r>
          <a:r>
            <a:rPr lang="en-US" sz="4300" kern="1200" dirty="0"/>
            <a:t> ES6 into ES5 for static builds</a:t>
          </a:r>
        </a:p>
        <a:p>
          <a:pPr marL="285750" lvl="1" indent="-285750" algn="l" defTabSz="1911350">
            <a:lnSpc>
              <a:spcPct val="90000"/>
            </a:lnSpc>
            <a:spcBef>
              <a:spcPct val="0"/>
            </a:spcBef>
            <a:spcAft>
              <a:spcPct val="20000"/>
            </a:spcAft>
            <a:buChar char="•"/>
          </a:pPr>
          <a:r>
            <a:rPr lang="en-US" sz="4300" kern="1200" dirty="0"/>
            <a:t>Traceur - ES6 features &gt; ES5. Includes classes, generators, promises, </a:t>
          </a:r>
          <a:r>
            <a:rPr lang="en-US" sz="4300" kern="1200" dirty="0" err="1"/>
            <a:t>destructuring</a:t>
          </a:r>
          <a:r>
            <a:rPr lang="en-US" sz="4300" kern="1200" dirty="0"/>
            <a:t> patterns, default parameters &amp; more.</a:t>
          </a:r>
        </a:p>
      </dsp:txBody>
      <dsp:txXfrm>
        <a:off x="0" y="2480396"/>
        <a:ext cx="11630024" cy="26754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E3D05-3052-4FAA-85F3-CAA963AC448A}">
      <dsp:nvSpPr>
        <dsp:cNvPr id="0" name=""/>
        <dsp:cNvSpPr/>
      </dsp:nvSpPr>
      <dsp:spPr>
        <a:xfrm>
          <a:off x="0" y="38484"/>
          <a:ext cx="4548188" cy="647595"/>
        </a:xfrm>
        <a:prstGeom prst="roundRect">
          <a:avLst/>
        </a:prstGeom>
        <a:solidFill>
          <a:srgbClr val="F249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Default parameter</a:t>
          </a:r>
        </a:p>
      </dsp:txBody>
      <dsp:txXfrm>
        <a:off x="31613" y="70097"/>
        <a:ext cx="4484962" cy="584369"/>
      </dsp:txXfrm>
    </dsp:sp>
    <dsp:sp modelId="{CDC2058D-FD27-4216-B470-EA5C462F0D4C}">
      <dsp:nvSpPr>
        <dsp:cNvPr id="0" name=""/>
        <dsp:cNvSpPr/>
      </dsp:nvSpPr>
      <dsp:spPr>
        <a:xfrm>
          <a:off x="0" y="763839"/>
          <a:ext cx="4548188" cy="647595"/>
        </a:xfrm>
        <a:prstGeom prst="roundRect">
          <a:avLst/>
        </a:prstGeom>
        <a:solidFill>
          <a:srgbClr val="F249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Const Keyword</a:t>
          </a:r>
        </a:p>
      </dsp:txBody>
      <dsp:txXfrm>
        <a:off x="31613" y="795452"/>
        <a:ext cx="4484962" cy="584369"/>
      </dsp:txXfrm>
    </dsp:sp>
    <dsp:sp modelId="{CCB6C4CC-6B8E-4E89-84CD-A72CA81F8048}">
      <dsp:nvSpPr>
        <dsp:cNvPr id="0" name=""/>
        <dsp:cNvSpPr/>
      </dsp:nvSpPr>
      <dsp:spPr>
        <a:xfrm>
          <a:off x="0" y="1489194"/>
          <a:ext cx="4548188" cy="647595"/>
        </a:xfrm>
        <a:prstGeom prst="roundRect">
          <a:avLst/>
        </a:prstGeom>
        <a:solidFill>
          <a:srgbClr val="F249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Let Keyword</a:t>
          </a:r>
        </a:p>
      </dsp:txBody>
      <dsp:txXfrm>
        <a:off x="31613" y="1520807"/>
        <a:ext cx="4484962" cy="584369"/>
      </dsp:txXfrm>
    </dsp:sp>
    <dsp:sp modelId="{DF0DB3ED-091B-484A-BA46-C84767D56FC4}">
      <dsp:nvSpPr>
        <dsp:cNvPr id="0" name=""/>
        <dsp:cNvSpPr/>
      </dsp:nvSpPr>
      <dsp:spPr>
        <a:xfrm>
          <a:off x="0" y="2214549"/>
          <a:ext cx="4548188" cy="647595"/>
        </a:xfrm>
        <a:prstGeom prst="roundRect">
          <a:avLst/>
        </a:prstGeom>
        <a:solidFill>
          <a:srgbClr val="F249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Template Strings</a:t>
          </a:r>
        </a:p>
      </dsp:txBody>
      <dsp:txXfrm>
        <a:off x="31613" y="2246162"/>
        <a:ext cx="4484962" cy="584369"/>
      </dsp:txXfrm>
    </dsp:sp>
    <dsp:sp modelId="{73ED1567-24DE-4025-82BB-A11328010054}">
      <dsp:nvSpPr>
        <dsp:cNvPr id="0" name=""/>
        <dsp:cNvSpPr/>
      </dsp:nvSpPr>
      <dsp:spPr>
        <a:xfrm>
          <a:off x="0" y="2939904"/>
          <a:ext cx="4548188" cy="647595"/>
        </a:xfrm>
        <a:prstGeom prst="roundRect">
          <a:avLst/>
        </a:prstGeom>
        <a:solidFill>
          <a:srgbClr val="F249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Spread Operator</a:t>
          </a:r>
        </a:p>
      </dsp:txBody>
      <dsp:txXfrm>
        <a:off x="31613" y="2971517"/>
        <a:ext cx="4484962" cy="584369"/>
      </dsp:txXfrm>
    </dsp:sp>
    <dsp:sp modelId="{A05C8473-A0AF-4EC4-80FD-72060717A6D1}">
      <dsp:nvSpPr>
        <dsp:cNvPr id="0" name=""/>
        <dsp:cNvSpPr/>
      </dsp:nvSpPr>
      <dsp:spPr>
        <a:xfrm>
          <a:off x="0" y="3665259"/>
          <a:ext cx="4548188" cy="647595"/>
        </a:xfrm>
        <a:prstGeom prst="roundRect">
          <a:avLst/>
        </a:prstGeom>
        <a:solidFill>
          <a:srgbClr val="F249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Object Literal Enhancement</a:t>
          </a:r>
        </a:p>
      </dsp:txBody>
      <dsp:txXfrm>
        <a:off x="31613" y="3696872"/>
        <a:ext cx="4484962" cy="5843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9D203-91DF-4A32-B607-56EC09CB3A4A}">
      <dsp:nvSpPr>
        <dsp:cNvPr id="0" name=""/>
        <dsp:cNvSpPr/>
      </dsp:nvSpPr>
      <dsp:spPr>
        <a:xfrm>
          <a:off x="0" y="38484"/>
          <a:ext cx="5297488" cy="647595"/>
        </a:xfrm>
        <a:prstGeom prst="roundRect">
          <a:avLst/>
        </a:prstGeom>
        <a:solidFill>
          <a:srgbClr val="F249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Arrow Functions</a:t>
          </a:r>
        </a:p>
      </dsp:txBody>
      <dsp:txXfrm>
        <a:off x="31613" y="70097"/>
        <a:ext cx="5234262" cy="584369"/>
      </dsp:txXfrm>
    </dsp:sp>
    <dsp:sp modelId="{EFF76EE7-53E2-4731-AA48-DA2C060CF181}">
      <dsp:nvSpPr>
        <dsp:cNvPr id="0" name=""/>
        <dsp:cNvSpPr/>
      </dsp:nvSpPr>
      <dsp:spPr>
        <a:xfrm>
          <a:off x="0" y="763839"/>
          <a:ext cx="5297488" cy="647595"/>
        </a:xfrm>
        <a:prstGeom prst="roundRect">
          <a:avLst/>
        </a:prstGeom>
        <a:solidFill>
          <a:srgbClr val="F249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Arrow Functions and 'this'</a:t>
          </a:r>
        </a:p>
      </dsp:txBody>
      <dsp:txXfrm>
        <a:off x="31613" y="795452"/>
        <a:ext cx="5234262" cy="584369"/>
      </dsp:txXfrm>
    </dsp:sp>
    <dsp:sp modelId="{5F748421-7F89-42CC-8B57-C778706482A5}">
      <dsp:nvSpPr>
        <dsp:cNvPr id="0" name=""/>
        <dsp:cNvSpPr/>
      </dsp:nvSpPr>
      <dsp:spPr>
        <a:xfrm>
          <a:off x="0" y="1489194"/>
          <a:ext cx="5297488" cy="647595"/>
        </a:xfrm>
        <a:prstGeom prst="roundRect">
          <a:avLst/>
        </a:prstGeom>
        <a:solidFill>
          <a:srgbClr val="F249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err="1"/>
            <a:t>Destructuring</a:t>
          </a:r>
          <a:r>
            <a:rPr lang="en-US" sz="2700" kern="1200" dirty="0"/>
            <a:t> Assignment</a:t>
          </a:r>
        </a:p>
      </dsp:txBody>
      <dsp:txXfrm>
        <a:off x="31613" y="1520807"/>
        <a:ext cx="5234262" cy="584369"/>
      </dsp:txXfrm>
    </dsp:sp>
    <dsp:sp modelId="{2AF68670-D98B-460F-8EAF-4AA33E8C77F5}">
      <dsp:nvSpPr>
        <dsp:cNvPr id="0" name=""/>
        <dsp:cNvSpPr/>
      </dsp:nvSpPr>
      <dsp:spPr>
        <a:xfrm>
          <a:off x="0" y="2214549"/>
          <a:ext cx="5297488" cy="647595"/>
        </a:xfrm>
        <a:prstGeom prst="roundRect">
          <a:avLst/>
        </a:prstGeom>
        <a:solidFill>
          <a:srgbClr val="F249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Generators</a:t>
          </a:r>
        </a:p>
      </dsp:txBody>
      <dsp:txXfrm>
        <a:off x="31613" y="2246162"/>
        <a:ext cx="5234262" cy="584369"/>
      </dsp:txXfrm>
    </dsp:sp>
    <dsp:sp modelId="{DC6234C6-FD33-4EBA-B586-2113D5E03189}">
      <dsp:nvSpPr>
        <dsp:cNvPr id="0" name=""/>
        <dsp:cNvSpPr/>
      </dsp:nvSpPr>
      <dsp:spPr>
        <a:xfrm>
          <a:off x="0" y="2939904"/>
          <a:ext cx="5297488" cy="647595"/>
        </a:xfrm>
        <a:prstGeom prst="roundRect">
          <a:avLst/>
        </a:prstGeom>
        <a:solidFill>
          <a:srgbClr val="F249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Classes</a:t>
          </a:r>
        </a:p>
      </dsp:txBody>
      <dsp:txXfrm>
        <a:off x="31613" y="2971517"/>
        <a:ext cx="5234262" cy="584369"/>
      </dsp:txXfrm>
    </dsp:sp>
    <dsp:sp modelId="{142E6D80-C60D-423D-82FA-D80EB0BB2987}">
      <dsp:nvSpPr>
        <dsp:cNvPr id="0" name=""/>
        <dsp:cNvSpPr/>
      </dsp:nvSpPr>
      <dsp:spPr>
        <a:xfrm>
          <a:off x="0" y="3665259"/>
          <a:ext cx="5297488" cy="647595"/>
        </a:xfrm>
        <a:prstGeom prst="roundRect">
          <a:avLst/>
        </a:prstGeom>
        <a:solidFill>
          <a:srgbClr val="F249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Classes With Inheritance</a:t>
          </a:r>
        </a:p>
      </dsp:txBody>
      <dsp:txXfrm>
        <a:off x="31613" y="3696872"/>
        <a:ext cx="5234262" cy="5843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DB9F1-7265-4230-9B32-539AEB220610}" type="datetimeFigureOut">
              <a:rPr lang="en-US" smtClean="0"/>
              <a:t>8/4/2017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FA2499-420B-4197-8042-EFB776E26472}" type="slidenum">
              <a:rPr lang="en-US" smtClean="0"/>
              <a:t>‹#›</a:t>
            </a:fld>
            <a:endParaRPr lang="en-US"/>
          </a:p>
        </p:txBody>
      </p:sp>
    </p:spTree>
    <p:extLst>
      <p:ext uri="{BB962C8B-B14F-4D97-AF65-F5344CB8AC3E}">
        <p14:creationId xmlns:p14="http://schemas.microsoft.com/office/powerpoint/2010/main" val="3128581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gist.github.com/jeffmo/054df782c05639da2adb" TargetMode="External"/><Relationship Id="rId13" Type="http://schemas.openxmlformats.org/officeDocument/2006/relationships/hyperlink" Target="http://exploringjs.com/" TargetMode="External"/><Relationship Id="rId3" Type="http://schemas.openxmlformats.org/officeDocument/2006/relationships/hyperlink" Target="http://www.coderanch.com/t/456377/a/401/javascript-java.jpg" TargetMode="External"/><Relationship Id="rId7" Type="http://schemas.openxmlformats.org/officeDocument/2006/relationships/hyperlink" Target="https://github.com/lukehoban/ecmascript-asyncawait" TargetMode="External"/><Relationship Id="rId12" Type="http://schemas.openxmlformats.org/officeDocument/2006/relationships/hyperlink" Target="https://babeljs.io/docs/learn-es2015/" TargetMode="External"/><Relationship Id="rId17" Type="http://schemas.openxmlformats.org/officeDocument/2006/relationships/hyperlink" Target="https://benmccormick.org/2015/09/14/es5-es6-es2016-es-next-whats-going-on-with-javascript-versioning/#fnref:1" TargetMode="External"/><Relationship Id="rId2" Type="http://schemas.openxmlformats.org/officeDocument/2006/relationships/slide" Target="../slides/slide9.xml"/><Relationship Id="rId16" Type="http://schemas.openxmlformats.org/officeDocument/2006/relationships/hyperlink" Target="http://www.2ality.com/" TargetMode="External"/><Relationship Id="rId1" Type="http://schemas.openxmlformats.org/officeDocument/2006/relationships/notesMaster" Target="../notesMasters/notesMaster1.xml"/><Relationship Id="rId6" Type="http://schemas.openxmlformats.org/officeDocument/2006/relationships/hyperlink" Target="https://github.com/wycats/javascript-decorators" TargetMode="External"/><Relationship Id="rId11" Type="http://schemas.openxmlformats.org/officeDocument/2006/relationships/hyperlink" Target="https://github.com/tc39/ecma262" TargetMode="External"/><Relationship Id="rId5" Type="http://schemas.openxmlformats.org/officeDocument/2006/relationships/hyperlink" Target="https://benmccormick.org/2015/09/14/es5-es6-es2016-es-next-whats-going-on-with-javascript-versioning/#fn:1" TargetMode="External"/><Relationship Id="rId15" Type="http://schemas.openxmlformats.org/officeDocument/2006/relationships/hyperlink" Target="https://benmccormick.org/2015/09/14/es5-es6-es2016-es-next-whats-going-on-with-javascript-versioning/#fn:2" TargetMode="External"/><Relationship Id="rId10" Type="http://schemas.openxmlformats.org/officeDocument/2006/relationships/hyperlink" Target="http://kangax.github.io/compat-table/es6/" TargetMode="External"/><Relationship Id="rId4" Type="http://schemas.openxmlformats.org/officeDocument/2006/relationships/hyperlink" Target="http://www.ecma-international.org/" TargetMode="External"/><Relationship Id="rId9" Type="http://schemas.openxmlformats.org/officeDocument/2006/relationships/hyperlink" Target="https://github.com/tc39/proposals" TargetMode="External"/><Relationship Id="rId14" Type="http://schemas.openxmlformats.org/officeDocument/2006/relationships/hyperlink" Target="https://leanpub.com/understandinges6"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http://www.ecma-international.org/</a:t>
            </a:r>
          </a:p>
          <a:p>
            <a:endParaRPr lang="en-US" dirty="0"/>
          </a:p>
          <a:p>
            <a:endParaRPr lang="en-US" dirty="0"/>
          </a:p>
          <a:p>
            <a:r>
              <a:rPr lang="en-US" sz="1200" kern="1200" dirty="0">
                <a:solidFill>
                  <a:schemeClr val="tx1"/>
                </a:solidFill>
                <a:effectLst/>
                <a:latin typeface="+mn-lt"/>
                <a:ea typeface="+mn-ea"/>
                <a:cs typeface="+mn-cs"/>
              </a:rPr>
              <a:t>JavaScript has a strange naming history. For its initial release in 1995 as part of Netscape Navigator, Netscape labeled their new language </a:t>
            </a:r>
            <a:r>
              <a:rPr lang="en-US" sz="1200" kern="1200" dirty="0" err="1">
                <a:solidFill>
                  <a:schemeClr val="tx1"/>
                </a:solidFill>
                <a:effectLst/>
                <a:latin typeface="+mn-lt"/>
                <a:ea typeface="+mn-ea"/>
                <a:cs typeface="+mn-cs"/>
              </a:rPr>
              <a:t>LiveScript</a:t>
            </a:r>
            <a:r>
              <a:rPr lang="en-US" sz="1200" kern="1200" dirty="0">
                <a:solidFill>
                  <a:schemeClr val="tx1"/>
                </a:solidFill>
                <a:effectLst/>
                <a:latin typeface="+mn-lt"/>
                <a:ea typeface="+mn-ea"/>
                <a:cs typeface="+mn-cs"/>
              </a:rPr>
              <a:t>, before renaming it to JavaScript a year later, hoping to capitalize on Java’s popularity at the time (</a:t>
            </a:r>
            <a:r>
              <a:rPr lang="en-US" sz="1200" kern="1200" dirty="0">
                <a:solidFill>
                  <a:schemeClr val="tx1"/>
                </a:solidFill>
                <a:effectLst/>
                <a:latin typeface="+mn-lt"/>
                <a:ea typeface="+mn-ea"/>
                <a:cs typeface="+mn-cs"/>
                <a:hlinkClick r:id="rId3"/>
              </a:rPr>
              <a:t>JavaScript has no actual relationship to Java</a:t>
            </a:r>
            <a:r>
              <a:rPr lang="en-US" sz="1200" kern="1200" dirty="0">
                <a:solidFill>
                  <a:schemeClr val="tx1"/>
                </a:solidFill>
                <a:effectLst/>
                <a:latin typeface="+mn-lt"/>
                <a:ea typeface="+mn-ea"/>
                <a:cs typeface="+mn-cs"/>
              </a:rPr>
              <a:t>). In 1996 Netscape submitted JavaScript to </a:t>
            </a:r>
            <a:r>
              <a:rPr lang="en-US" sz="1200" kern="1200" dirty="0">
                <a:solidFill>
                  <a:schemeClr val="tx1"/>
                </a:solidFill>
                <a:effectLst/>
                <a:latin typeface="+mn-lt"/>
                <a:ea typeface="+mn-ea"/>
                <a:cs typeface="+mn-cs"/>
                <a:hlinkClick r:id="rId4"/>
              </a:rPr>
              <a:t>ECMA International</a:t>
            </a:r>
            <a:r>
              <a:rPr lang="en-US" sz="1200" kern="1200" dirty="0">
                <a:solidFill>
                  <a:schemeClr val="tx1"/>
                </a:solidFill>
                <a:effectLst/>
                <a:latin typeface="+mn-lt"/>
                <a:ea typeface="+mn-ea"/>
                <a:cs typeface="+mn-cs"/>
              </a:rPr>
              <a:t> for standardization. This eventually resulted in a new language standard, labeled ECMAScript. All major JavaScript implementations since have actually been implementations of the ECMAScript standard, but the term JavaScript has stuck for historical and marketing reasons </a:t>
            </a:r>
            <a:r>
              <a:rPr lang="en-US" sz="1200" kern="1200" baseline="30000" dirty="0">
                <a:solidFill>
                  <a:schemeClr val="tx1"/>
                </a:solidFill>
                <a:effectLst/>
                <a:latin typeface="+mn-lt"/>
                <a:ea typeface="+mn-ea"/>
                <a:cs typeface="+mn-cs"/>
                <a:hlinkClick r:id="rId5"/>
              </a:rPr>
              <a:t>1</a:t>
            </a:r>
            <a:r>
              <a:rPr lang="en-US" sz="1200" kern="1200" dirty="0">
                <a:solidFill>
                  <a:schemeClr val="tx1"/>
                </a:solidFill>
                <a:effectLst/>
                <a:latin typeface="+mn-lt"/>
                <a:ea typeface="+mn-ea"/>
                <a:cs typeface="+mn-cs"/>
              </a:rPr>
              <a:t>. In the real world ECMAScript is usually used to refer to the standard while JavaScript is used when talking about the language in practice.</a:t>
            </a:r>
          </a:p>
          <a:p>
            <a:r>
              <a:rPr lang="en-US" sz="1200" kern="1200" dirty="0">
                <a:solidFill>
                  <a:schemeClr val="tx1"/>
                </a:solidFill>
                <a:effectLst/>
                <a:latin typeface="+mn-lt"/>
                <a:ea typeface="+mn-ea"/>
                <a:cs typeface="+mn-cs"/>
              </a:rPr>
              <a:t>This has mostly been trivia for JavaScript developers, because ECMAScript didn’t change much for the first 15 years of its existence, and real world implementations often differed significantly from the standard. After the initial version of ECMAScript, work on the language continued and two more versions were quickly published. But after </a:t>
            </a:r>
            <a:r>
              <a:rPr lang="en-US" sz="1200" kern="1200" dirty="0" err="1">
                <a:solidFill>
                  <a:schemeClr val="tx1"/>
                </a:solidFill>
                <a:effectLst/>
                <a:latin typeface="+mn-lt"/>
                <a:ea typeface="+mn-ea"/>
                <a:cs typeface="+mn-cs"/>
              </a:rPr>
              <a:t>ECMASCript</a:t>
            </a:r>
            <a:r>
              <a:rPr lang="en-US" sz="1200" kern="1200" dirty="0">
                <a:solidFill>
                  <a:schemeClr val="tx1"/>
                </a:solidFill>
                <a:effectLst/>
                <a:latin typeface="+mn-lt"/>
                <a:ea typeface="+mn-ea"/>
                <a:cs typeface="+mn-cs"/>
              </a:rPr>
              <a:t> 3 came out in 1999, there were no changes made to the official standard for a decade. Instead various browser vendors made their own custom extensions to the language, and web developers were left to try and support multiple APIs. Even after ECMAScript 5 was published in 2009, it took several years for wide browser support of the new spec, and most developers continued to write code in ECMAScript 3 style, without necessarily being aware of the standard.</a:t>
            </a:r>
          </a:p>
          <a:p>
            <a:r>
              <a:rPr lang="en-US" sz="1200" kern="1200" dirty="0">
                <a:solidFill>
                  <a:schemeClr val="tx1"/>
                </a:solidFill>
                <a:effectLst/>
                <a:latin typeface="+mn-lt"/>
                <a:ea typeface="+mn-ea"/>
                <a:cs typeface="+mn-cs"/>
              </a:rPr>
              <a:t>Around 2012 things started to change. There was more of a push to stop supporting old Internet Explorer versions, and writing code in ECMAScript 5 (ES5) style became much more feasible. At the same time work was underway on a new ECMAScript standard, at which point it became much more common to start referring to JavaScript implementations in terms of their support for different ECMAScript standards. The new standard was originally named </a:t>
            </a:r>
            <a:r>
              <a:rPr lang="en-US" sz="1200" kern="1200" dirty="0" err="1">
                <a:solidFill>
                  <a:schemeClr val="tx1"/>
                </a:solidFill>
                <a:effectLst/>
                <a:latin typeface="+mn-lt"/>
                <a:ea typeface="+mn-ea"/>
                <a:cs typeface="+mn-cs"/>
              </a:rPr>
              <a:t>ES.Harmony</a:t>
            </a:r>
            <a:r>
              <a:rPr lang="en-US" sz="1200" kern="1200" dirty="0">
                <a:solidFill>
                  <a:schemeClr val="tx1"/>
                </a:solidFill>
                <a:effectLst/>
                <a:latin typeface="+mn-lt"/>
                <a:ea typeface="+mn-ea"/>
                <a:cs typeface="+mn-cs"/>
              </a:rPr>
              <a:t>, before eventually being referred to as ECMAScript 6th Edition (ES6). In 2015 TC39, the committee responsible for drafting the ECMAScript specifications, made the decision to move to a yearly model for defining new standards, where new features would be added as they were approved, rather than drafting complete planned out specs that would only be finalized when all features were ready. As a result ECMAScript 6th edition was renamed ECMAScript 2015 (ES2015) before it was published in June.</a:t>
            </a:r>
          </a:p>
          <a:p>
            <a:r>
              <a:rPr lang="en-US" sz="1200" kern="1200" dirty="0">
                <a:solidFill>
                  <a:schemeClr val="tx1"/>
                </a:solidFill>
                <a:effectLst/>
                <a:latin typeface="+mn-lt"/>
                <a:ea typeface="+mn-ea"/>
                <a:cs typeface="+mn-cs"/>
              </a:rPr>
              <a:t>Currently there are several proposals for new features or syntax to be added to JavaScript. These include </a:t>
            </a:r>
            <a:r>
              <a:rPr lang="en-US" sz="1200" kern="1200" dirty="0">
                <a:solidFill>
                  <a:schemeClr val="tx1"/>
                </a:solidFill>
                <a:effectLst/>
                <a:latin typeface="+mn-lt"/>
                <a:ea typeface="+mn-ea"/>
                <a:cs typeface="+mn-cs"/>
                <a:hlinkClick r:id="rId6"/>
              </a:rPr>
              <a:t>decorators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hlinkClick r:id="rId7"/>
              </a:rPr>
              <a:t>async</a:t>
            </a:r>
            <a:r>
              <a:rPr lang="en-US" sz="1200" kern="1200" dirty="0">
                <a:solidFill>
                  <a:schemeClr val="tx1"/>
                </a:solidFill>
                <a:effectLst/>
                <a:latin typeface="+mn-lt"/>
                <a:ea typeface="+mn-ea"/>
                <a:cs typeface="+mn-cs"/>
                <a:hlinkClick r:id="rId7"/>
              </a:rPr>
              <a:t>-await</a:t>
            </a:r>
            <a:r>
              <a:rPr lang="en-US" sz="1200" kern="1200" dirty="0">
                <a:solidFill>
                  <a:schemeClr val="tx1"/>
                </a:solidFill>
                <a:effectLst/>
                <a:latin typeface="+mn-lt"/>
                <a:ea typeface="+mn-ea"/>
                <a:cs typeface="+mn-cs"/>
              </a:rPr>
              <a:t>, and </a:t>
            </a:r>
            <a:r>
              <a:rPr lang="en-US" sz="1200" kern="1200" dirty="0">
                <a:solidFill>
                  <a:schemeClr val="tx1"/>
                </a:solidFill>
                <a:effectLst/>
                <a:latin typeface="+mn-lt"/>
                <a:ea typeface="+mn-ea"/>
                <a:cs typeface="+mn-cs"/>
                <a:hlinkClick r:id="rId8"/>
              </a:rPr>
              <a:t>static class properties</a:t>
            </a:r>
            <a:r>
              <a:rPr lang="en-US" sz="1200" kern="1200" dirty="0">
                <a:solidFill>
                  <a:schemeClr val="tx1"/>
                </a:solidFill>
                <a:effectLst/>
                <a:latin typeface="+mn-lt"/>
                <a:ea typeface="+mn-ea"/>
                <a:cs typeface="+mn-cs"/>
              </a:rPr>
              <a:t>. These are often </a:t>
            </a:r>
            <a:r>
              <a:rPr lang="en-US" sz="1200" kern="1200" dirty="0" err="1">
                <a:solidFill>
                  <a:schemeClr val="tx1"/>
                </a:solidFill>
                <a:effectLst/>
                <a:latin typeface="+mn-lt"/>
                <a:ea typeface="+mn-ea"/>
                <a:cs typeface="+mn-cs"/>
              </a:rPr>
              <a:t>refered</a:t>
            </a:r>
            <a:r>
              <a:rPr lang="en-US" sz="1200" kern="1200" dirty="0">
                <a:solidFill>
                  <a:schemeClr val="tx1"/>
                </a:solidFill>
                <a:effectLst/>
                <a:latin typeface="+mn-lt"/>
                <a:ea typeface="+mn-ea"/>
                <a:cs typeface="+mn-cs"/>
              </a:rPr>
              <a:t> to as ES7, ES2016, or </a:t>
            </a:r>
            <a:r>
              <a:rPr lang="en-US" sz="1200" kern="1200" dirty="0" err="1">
                <a:solidFill>
                  <a:schemeClr val="tx1"/>
                </a:solidFill>
                <a:effectLst/>
                <a:latin typeface="+mn-lt"/>
                <a:ea typeface="+mn-ea"/>
                <a:cs typeface="+mn-cs"/>
              </a:rPr>
              <a:t>ES.Next</a:t>
            </a:r>
            <a:r>
              <a:rPr lang="en-US" sz="1200" kern="1200" dirty="0">
                <a:solidFill>
                  <a:schemeClr val="tx1"/>
                </a:solidFill>
                <a:effectLst/>
                <a:latin typeface="+mn-lt"/>
                <a:ea typeface="+mn-ea"/>
                <a:cs typeface="+mn-cs"/>
              </a:rPr>
              <a:t> features, but should realistically be called proposals or possibilities, since the ECMAScript 2016 specification hasn’t been written yet, and might include all or none of those features. TC39 divides proposals into 4 stages. You can see the current state of various proposals on </a:t>
            </a:r>
            <a:r>
              <a:rPr lang="en-US" sz="1200" kern="1200" dirty="0">
                <a:solidFill>
                  <a:schemeClr val="tx1"/>
                </a:solidFill>
                <a:effectLst/>
                <a:latin typeface="+mn-lt"/>
                <a:ea typeface="+mn-ea"/>
                <a:cs typeface="+mn-cs"/>
                <a:hlinkClick r:id="rId9"/>
              </a:rPr>
              <a:t>the TC39 </a:t>
            </a:r>
            <a:r>
              <a:rPr lang="en-US" sz="1200" kern="1200" dirty="0" err="1">
                <a:solidFill>
                  <a:schemeClr val="tx1"/>
                </a:solidFill>
                <a:effectLst/>
                <a:latin typeface="+mn-lt"/>
                <a:ea typeface="+mn-ea"/>
                <a:cs typeface="+mn-cs"/>
                <a:hlinkClick r:id="rId9"/>
              </a:rPr>
              <a:t>Github</a:t>
            </a:r>
            <a:r>
              <a:rPr lang="en-US" sz="1200" kern="1200" dirty="0">
                <a:solidFill>
                  <a:schemeClr val="tx1"/>
                </a:solidFill>
                <a:effectLst/>
                <a:latin typeface="+mn-lt"/>
                <a:ea typeface="+mn-ea"/>
                <a:cs typeface="+mn-cs"/>
                <a:hlinkClick r:id="rId9"/>
              </a:rPr>
              <a:t> repo</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So where does that leave us in terms of terminology? The following list might be helpful:</a:t>
            </a:r>
          </a:p>
          <a:p>
            <a:r>
              <a:rPr lang="en-US" sz="1200" b="1" kern="1200" dirty="0">
                <a:solidFill>
                  <a:schemeClr val="tx1"/>
                </a:solidFill>
                <a:effectLst/>
                <a:latin typeface="+mn-lt"/>
                <a:ea typeface="+mn-ea"/>
                <a:cs typeface="+mn-cs"/>
              </a:rPr>
              <a:t>ECMAScript</a:t>
            </a:r>
            <a:r>
              <a:rPr lang="en-US" sz="1200" kern="1200" dirty="0">
                <a:solidFill>
                  <a:schemeClr val="tx1"/>
                </a:solidFill>
                <a:effectLst/>
                <a:latin typeface="+mn-lt"/>
                <a:ea typeface="+mn-ea"/>
                <a:cs typeface="+mn-cs"/>
              </a:rPr>
              <a:t>: A language standardized by ECMA International and overseen by the TC39 committee. This term is usually used to refer to the standard itself.</a:t>
            </a:r>
          </a:p>
          <a:p>
            <a:r>
              <a:rPr lang="en-US" sz="1200" b="1" kern="1200" dirty="0">
                <a:solidFill>
                  <a:schemeClr val="tx1"/>
                </a:solidFill>
                <a:effectLst/>
                <a:latin typeface="+mn-lt"/>
                <a:ea typeface="+mn-ea"/>
                <a:cs typeface="+mn-cs"/>
              </a:rPr>
              <a:t>JavaScript</a:t>
            </a:r>
            <a:r>
              <a:rPr lang="en-US" sz="1200" kern="1200" dirty="0">
                <a:solidFill>
                  <a:schemeClr val="tx1"/>
                </a:solidFill>
                <a:effectLst/>
                <a:latin typeface="+mn-lt"/>
                <a:ea typeface="+mn-ea"/>
                <a:cs typeface="+mn-cs"/>
              </a:rPr>
              <a:t>: The commonly used name for implementations of the ECMAScript standard. This term isn’t tied to a particular version of the ECMAScript standard, and may be used to refer to implementations that implement all or part of any particular </a:t>
            </a:r>
            <a:r>
              <a:rPr lang="en-US" sz="1200" kern="1200" dirty="0" err="1">
                <a:solidFill>
                  <a:schemeClr val="tx1"/>
                </a:solidFill>
                <a:effectLst/>
                <a:latin typeface="+mn-lt"/>
                <a:ea typeface="+mn-ea"/>
                <a:cs typeface="+mn-cs"/>
              </a:rPr>
              <a:t>ECMASCript</a:t>
            </a:r>
            <a:r>
              <a:rPr lang="en-US" sz="1200" kern="1200" dirty="0">
                <a:solidFill>
                  <a:schemeClr val="tx1"/>
                </a:solidFill>
                <a:effectLst/>
                <a:latin typeface="+mn-lt"/>
                <a:ea typeface="+mn-ea"/>
                <a:cs typeface="+mn-cs"/>
              </a:rPr>
              <a:t> edition.</a:t>
            </a:r>
          </a:p>
          <a:p>
            <a:r>
              <a:rPr lang="en-US" sz="1200" b="1" kern="1200" dirty="0">
                <a:solidFill>
                  <a:schemeClr val="tx1"/>
                </a:solidFill>
                <a:effectLst/>
                <a:latin typeface="+mn-lt"/>
                <a:ea typeface="+mn-ea"/>
                <a:cs typeface="+mn-cs"/>
              </a:rPr>
              <a:t>ECMAScript 5 (ES5)</a:t>
            </a:r>
            <a:r>
              <a:rPr lang="en-US" sz="1200" kern="1200" dirty="0">
                <a:solidFill>
                  <a:schemeClr val="tx1"/>
                </a:solidFill>
                <a:effectLst/>
                <a:latin typeface="+mn-lt"/>
                <a:ea typeface="+mn-ea"/>
                <a:cs typeface="+mn-cs"/>
              </a:rPr>
              <a:t>: The 5th edition of ECMAScript, standardized in 2009. This standard has been implemented fairly completely in all modern browsers</a:t>
            </a:r>
          </a:p>
          <a:p>
            <a:r>
              <a:rPr lang="en-US" sz="1200" b="1" kern="1200" dirty="0">
                <a:solidFill>
                  <a:schemeClr val="tx1"/>
                </a:solidFill>
                <a:effectLst/>
                <a:latin typeface="+mn-lt"/>
                <a:ea typeface="+mn-ea"/>
                <a:cs typeface="+mn-cs"/>
              </a:rPr>
              <a:t>ECMAScript 6 (ES6)/ ECMAScript 2015 (ES2015)</a:t>
            </a:r>
            <a:r>
              <a:rPr lang="en-US" sz="1200" kern="1200" dirty="0">
                <a:solidFill>
                  <a:schemeClr val="tx1"/>
                </a:solidFill>
                <a:effectLst/>
                <a:latin typeface="+mn-lt"/>
                <a:ea typeface="+mn-ea"/>
                <a:cs typeface="+mn-cs"/>
              </a:rPr>
              <a:t>: The 6th edition of ECMAScript, standardized in 2015. This standard has been partially implemented in most modern browsers. To see the state of implementation by different browsers and tools, check out </a:t>
            </a:r>
            <a:r>
              <a:rPr lang="en-US" sz="1200" kern="1200" dirty="0">
                <a:solidFill>
                  <a:schemeClr val="tx1"/>
                </a:solidFill>
                <a:effectLst/>
                <a:latin typeface="+mn-lt"/>
                <a:ea typeface="+mn-ea"/>
                <a:cs typeface="+mn-cs"/>
                <a:hlinkClick r:id="rId10"/>
              </a:rPr>
              <a:t>these compatibility tables</a:t>
            </a:r>
            <a:r>
              <a:rPr lang="en-US" sz="1200" kern="1200" dirty="0">
                <a:solidFill>
                  <a:schemeClr val="tx1"/>
                </a:solidFill>
                <a:effectLst/>
                <a:latin typeface="+mn-lt"/>
                <a:ea typeface="+mn-ea"/>
                <a:cs typeface="+mn-cs"/>
              </a:rPr>
              <a:t>.</a:t>
            </a:r>
          </a:p>
          <a:p>
            <a:r>
              <a:rPr lang="en-US" sz="1200" b="1" kern="1200" dirty="0">
                <a:solidFill>
                  <a:schemeClr val="tx1"/>
                </a:solidFill>
                <a:effectLst/>
                <a:latin typeface="+mn-lt"/>
                <a:ea typeface="+mn-ea"/>
                <a:cs typeface="+mn-cs"/>
              </a:rPr>
              <a:t>ECMAScript 2016</a:t>
            </a:r>
            <a:r>
              <a:rPr lang="en-US" sz="1200" kern="1200" dirty="0">
                <a:solidFill>
                  <a:schemeClr val="tx1"/>
                </a:solidFill>
                <a:effectLst/>
                <a:latin typeface="+mn-lt"/>
                <a:ea typeface="+mn-ea"/>
                <a:cs typeface="+mn-cs"/>
              </a:rPr>
              <a:t>: The expected 7th edition of ECMAScript. This is scheduled to be released next summer. The details of what the spec will contain have not been finalized yet</a:t>
            </a:r>
          </a:p>
          <a:p>
            <a:r>
              <a:rPr lang="en-US" sz="1200" b="1" kern="1200" dirty="0">
                <a:solidFill>
                  <a:schemeClr val="tx1"/>
                </a:solidFill>
                <a:effectLst/>
                <a:latin typeface="+mn-lt"/>
                <a:ea typeface="+mn-ea"/>
                <a:cs typeface="+mn-cs"/>
              </a:rPr>
              <a:t>ECMAScript Proposals</a:t>
            </a:r>
            <a:r>
              <a:rPr lang="en-US" sz="1200" kern="1200" dirty="0">
                <a:solidFill>
                  <a:schemeClr val="tx1"/>
                </a:solidFill>
                <a:effectLst/>
                <a:latin typeface="+mn-lt"/>
                <a:ea typeface="+mn-ea"/>
                <a:cs typeface="+mn-cs"/>
              </a:rPr>
              <a:t>: Proposed features or syntax that are being considered for future versions of the ECMAScript standard. These move through a process of five stages: Strawman, Proposal, Draft, Candidate and Finished.</a:t>
            </a:r>
          </a:p>
          <a:p>
            <a:r>
              <a:rPr lang="en-US" sz="1200" kern="1200" dirty="0">
                <a:solidFill>
                  <a:schemeClr val="tx1"/>
                </a:solidFill>
                <a:effectLst/>
                <a:latin typeface="+mn-lt"/>
                <a:ea typeface="+mn-ea"/>
                <a:cs typeface="+mn-cs"/>
              </a:rPr>
              <a:t>Going forward in this blog, I’ll be referring to the recent ECMAScript version as ES6 (since that is how it is best known by most developers), next years spec as ES2016 (since that will be what it is called the whole way through its standardization process, unlike ES6/ES2015) and future language ideas that are not yet part of a draft or finalized spec as ECMAScript proposals or JavaScript proposals. I’ll do my best to point back to this post in any cases that might be confusing.</a:t>
            </a:r>
          </a:p>
          <a:p>
            <a:r>
              <a:rPr lang="en-US" sz="1200" b="1" kern="1200" dirty="0">
                <a:solidFill>
                  <a:schemeClr val="tx1"/>
                </a:solidFill>
                <a:effectLst/>
                <a:latin typeface="+mn-lt"/>
                <a:ea typeface="+mn-ea"/>
                <a:cs typeface="+mn-cs"/>
              </a:rPr>
              <a:t>More Resources</a:t>
            </a:r>
          </a:p>
          <a:p>
            <a:r>
              <a:rPr lang="en-US" sz="1200" kern="1200" dirty="0">
                <a:solidFill>
                  <a:schemeClr val="tx1"/>
                </a:solidFill>
                <a:effectLst/>
                <a:latin typeface="+mn-lt"/>
                <a:ea typeface="+mn-ea"/>
                <a:cs typeface="+mn-cs"/>
              </a:rPr>
              <a:t>TC39 has a </a:t>
            </a:r>
            <a:r>
              <a:rPr lang="en-US" sz="1200" kern="1200" dirty="0" err="1">
                <a:solidFill>
                  <a:schemeClr val="tx1"/>
                </a:solidFill>
                <a:effectLst/>
                <a:latin typeface="+mn-lt"/>
                <a:ea typeface="+mn-ea"/>
                <a:cs typeface="+mn-cs"/>
                <a:hlinkClick r:id="rId11"/>
              </a:rPr>
              <a:t>github</a:t>
            </a:r>
            <a:r>
              <a:rPr lang="en-US" sz="1200" kern="1200" dirty="0">
                <a:solidFill>
                  <a:schemeClr val="tx1"/>
                </a:solidFill>
                <a:effectLst/>
                <a:latin typeface="+mn-lt"/>
                <a:ea typeface="+mn-ea"/>
                <a:cs typeface="+mn-cs"/>
                <a:hlinkClick r:id="rId11"/>
              </a:rPr>
              <a:t> repo</a:t>
            </a:r>
            <a:r>
              <a:rPr lang="en-US" sz="1200" kern="1200" dirty="0">
                <a:solidFill>
                  <a:schemeClr val="tx1"/>
                </a:solidFill>
                <a:effectLst/>
                <a:latin typeface="+mn-lt"/>
                <a:ea typeface="+mn-ea"/>
                <a:cs typeface="+mn-cs"/>
              </a:rPr>
              <a:t> tracking all of their current open proposals.</a:t>
            </a:r>
          </a:p>
          <a:p>
            <a:r>
              <a:rPr lang="en-US" sz="1200" kern="1200" dirty="0">
                <a:solidFill>
                  <a:schemeClr val="tx1"/>
                </a:solidFill>
                <a:effectLst/>
                <a:latin typeface="+mn-lt"/>
                <a:ea typeface="+mn-ea"/>
                <a:cs typeface="+mn-cs"/>
              </a:rPr>
              <a:t>If you aren’t familiar with ES6 yet, Babel has a </a:t>
            </a:r>
            <a:r>
              <a:rPr lang="en-US" sz="1200" kern="1200" dirty="0">
                <a:solidFill>
                  <a:schemeClr val="tx1"/>
                </a:solidFill>
                <a:effectLst/>
                <a:latin typeface="+mn-lt"/>
                <a:ea typeface="+mn-ea"/>
                <a:cs typeface="+mn-cs"/>
                <a:hlinkClick r:id="rId12"/>
              </a:rPr>
              <a:t>great rundown of its features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want to go deeper with ES6 I’ve heard great things about 2 books on the subject: </a:t>
            </a:r>
            <a:r>
              <a:rPr lang="en-US" sz="1200" kern="1200" dirty="0">
                <a:solidFill>
                  <a:schemeClr val="tx1"/>
                </a:solidFill>
                <a:effectLst/>
                <a:latin typeface="+mn-lt"/>
                <a:ea typeface="+mn-ea"/>
                <a:cs typeface="+mn-cs"/>
                <a:hlinkClick r:id="rId13"/>
              </a:rPr>
              <a:t>Exploring ES6</a:t>
            </a:r>
            <a:r>
              <a:rPr lang="en-US" sz="1200" kern="1200" dirty="0">
                <a:solidFill>
                  <a:schemeClr val="tx1"/>
                </a:solidFill>
                <a:effectLst/>
                <a:latin typeface="+mn-lt"/>
                <a:ea typeface="+mn-ea"/>
                <a:cs typeface="+mn-cs"/>
              </a:rPr>
              <a:t> by Axel </a:t>
            </a:r>
            <a:r>
              <a:rPr lang="en-US" sz="1200" kern="1200" dirty="0" err="1">
                <a:solidFill>
                  <a:schemeClr val="tx1"/>
                </a:solidFill>
                <a:effectLst/>
                <a:latin typeface="+mn-lt"/>
                <a:ea typeface="+mn-ea"/>
                <a:cs typeface="+mn-cs"/>
              </a:rPr>
              <a:t>Rauschmayer</a:t>
            </a:r>
            <a:r>
              <a:rPr lang="en-US" sz="1200" kern="1200" dirty="0">
                <a:solidFill>
                  <a:schemeClr val="tx1"/>
                </a:solidFill>
                <a:effectLst/>
                <a:latin typeface="+mn-lt"/>
                <a:ea typeface="+mn-ea"/>
                <a:cs typeface="+mn-cs"/>
              </a:rPr>
              <a:t> and </a:t>
            </a:r>
            <a:r>
              <a:rPr lang="en-US" sz="1200" kern="1200" dirty="0">
                <a:solidFill>
                  <a:schemeClr val="tx1"/>
                </a:solidFill>
                <a:effectLst/>
                <a:latin typeface="+mn-lt"/>
                <a:ea typeface="+mn-ea"/>
                <a:cs typeface="+mn-cs"/>
                <a:hlinkClick r:id="rId14"/>
              </a:rPr>
              <a:t>Understanding ECMAScript 6</a:t>
            </a:r>
            <a:r>
              <a:rPr lang="en-US" sz="1200" kern="1200" dirty="0">
                <a:solidFill>
                  <a:schemeClr val="tx1"/>
                </a:solidFill>
                <a:effectLst/>
                <a:latin typeface="+mn-lt"/>
                <a:ea typeface="+mn-ea"/>
                <a:cs typeface="+mn-cs"/>
              </a:rPr>
              <a:t> by Nicholas Zakas</a:t>
            </a:r>
            <a:r>
              <a:rPr lang="en-US" sz="1200" kern="1200" baseline="30000" dirty="0">
                <a:solidFill>
                  <a:schemeClr val="tx1"/>
                </a:solidFill>
                <a:effectLst/>
                <a:latin typeface="+mn-lt"/>
                <a:ea typeface="+mn-ea"/>
                <a:cs typeface="+mn-cs"/>
                <a:hlinkClick r:id="rId15"/>
              </a:rPr>
              <a:t>2</a:t>
            </a:r>
            <a:r>
              <a:rPr lang="en-US" sz="1200" kern="1200" dirty="0">
                <a:solidFill>
                  <a:schemeClr val="tx1"/>
                </a:solidFill>
                <a:effectLst/>
                <a:latin typeface="+mn-lt"/>
                <a:ea typeface="+mn-ea"/>
                <a:cs typeface="+mn-cs"/>
              </a:rPr>
              <a:t>. Axel’s blog </a:t>
            </a:r>
            <a:r>
              <a:rPr lang="en-US" sz="1200" kern="1200" dirty="0">
                <a:solidFill>
                  <a:schemeClr val="tx1"/>
                </a:solidFill>
                <a:effectLst/>
                <a:latin typeface="+mn-lt"/>
                <a:ea typeface="+mn-ea"/>
                <a:cs typeface="+mn-cs"/>
                <a:hlinkClick r:id="rId16"/>
              </a:rPr>
              <a:t>2ality</a:t>
            </a:r>
            <a:r>
              <a:rPr lang="en-US" sz="1200" kern="1200" dirty="0">
                <a:solidFill>
                  <a:schemeClr val="tx1"/>
                </a:solidFill>
                <a:effectLst/>
                <a:latin typeface="+mn-lt"/>
                <a:ea typeface="+mn-ea"/>
                <a:cs typeface="+mn-cs"/>
              </a:rPr>
              <a:t> is also a great ES6 resource.</a:t>
            </a:r>
          </a:p>
          <a:p>
            <a:r>
              <a:rPr lang="en-US" sz="1200" kern="1200" dirty="0">
                <a:solidFill>
                  <a:schemeClr val="tx1"/>
                </a:solidFill>
                <a:effectLst/>
                <a:latin typeface="+mn-lt"/>
                <a:ea typeface="+mn-ea"/>
                <a:cs typeface="+mn-cs"/>
              </a:rPr>
              <a:t>And obviously because ECMAScript is an awful language name </a:t>
            </a:r>
          </a:p>
          <a:p>
            <a:r>
              <a:rPr lang="en-US" sz="1200" kern="1200" dirty="0">
                <a:solidFill>
                  <a:schemeClr val="tx1"/>
                </a:solidFill>
                <a:effectLst/>
                <a:latin typeface="+mn-lt"/>
                <a:ea typeface="+mn-ea"/>
                <a:cs typeface="+mn-cs"/>
                <a:hlinkClick r:id="rId17" tooltip="return to article"/>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that I have not read either of these books yet, though I have read plenty of other content from both authors and consider them experts on the JavaScript language. So take that recommendation with an appropriate grain of salt. </a:t>
            </a:r>
          </a:p>
          <a:p>
            <a:endParaRPr lang="en-US" dirty="0"/>
          </a:p>
        </p:txBody>
      </p:sp>
      <p:sp>
        <p:nvSpPr>
          <p:cNvPr id="4" name="Slide Number Placeholder 3"/>
          <p:cNvSpPr>
            <a:spLocks noGrp="1"/>
          </p:cNvSpPr>
          <p:nvPr>
            <p:ph type="sldNum" sz="quarter" idx="10"/>
          </p:nvPr>
        </p:nvSpPr>
        <p:spPr/>
        <p:txBody>
          <a:bodyPr/>
          <a:lstStyle/>
          <a:p>
            <a:fld id="{FAFA2499-420B-4197-8042-EFB776E26472}" type="slidenum">
              <a:rPr lang="en-US" smtClean="0"/>
              <a:t>9</a:t>
            </a:fld>
            <a:endParaRPr lang="en-US"/>
          </a:p>
        </p:txBody>
      </p:sp>
    </p:spTree>
    <p:extLst>
      <p:ext uri="{BB962C8B-B14F-4D97-AF65-F5344CB8AC3E}">
        <p14:creationId xmlns:p14="http://schemas.microsoft.com/office/powerpoint/2010/main" val="1670970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real world ECMAScript is usually used to refer to the standard while JavaScript is used when talking about the language in practice.</a:t>
            </a:r>
            <a:endParaRPr lang="en-US" dirty="0"/>
          </a:p>
        </p:txBody>
      </p:sp>
      <p:sp>
        <p:nvSpPr>
          <p:cNvPr id="4" name="Slide Number Placeholder 3"/>
          <p:cNvSpPr>
            <a:spLocks noGrp="1"/>
          </p:cNvSpPr>
          <p:nvPr>
            <p:ph type="sldNum" sz="quarter" idx="10"/>
          </p:nvPr>
        </p:nvSpPr>
        <p:spPr/>
        <p:txBody>
          <a:bodyPr/>
          <a:lstStyle/>
          <a:p>
            <a:fld id="{FAFA2499-420B-4197-8042-EFB776E26472}" type="slidenum">
              <a:rPr lang="en-US" smtClean="0"/>
              <a:t>10</a:t>
            </a:fld>
            <a:endParaRPr lang="en-US"/>
          </a:p>
        </p:txBody>
      </p:sp>
    </p:spTree>
    <p:extLst>
      <p:ext uri="{BB962C8B-B14F-4D97-AF65-F5344CB8AC3E}">
        <p14:creationId xmlns:p14="http://schemas.microsoft.com/office/powerpoint/2010/main" val="1464342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transcompiler</a:t>
            </a:r>
            <a:r>
              <a:rPr lang="en-US" dirty="0"/>
              <a:t> or </a:t>
            </a:r>
            <a:r>
              <a:rPr lang="en-US" dirty="0" err="1"/>
              <a:t>transpiler</a:t>
            </a:r>
            <a:r>
              <a:rPr lang="en-US" dirty="0"/>
              <a:t> is a type of compiler that takes the source code of a program written in one programming language as its input and produces the equivalent source code in another programming language. A source-to-source compiler translates between programming languages that operate at approximately the same level of abstraction, while a traditional compiler translates from a higher level programming language to a lower level programming language</a:t>
            </a:r>
          </a:p>
        </p:txBody>
      </p:sp>
      <p:sp>
        <p:nvSpPr>
          <p:cNvPr id="4" name="Slide Number Placeholder 3"/>
          <p:cNvSpPr>
            <a:spLocks noGrp="1"/>
          </p:cNvSpPr>
          <p:nvPr>
            <p:ph type="sldNum" sz="quarter" idx="10"/>
          </p:nvPr>
        </p:nvSpPr>
        <p:spPr/>
        <p:txBody>
          <a:bodyPr/>
          <a:lstStyle/>
          <a:p>
            <a:fld id="{FAFA2499-420B-4197-8042-EFB776E26472}" type="slidenum">
              <a:rPr lang="en-US" smtClean="0"/>
              <a:t>13</a:t>
            </a:fld>
            <a:endParaRPr lang="en-US"/>
          </a:p>
        </p:txBody>
      </p:sp>
    </p:spTree>
    <p:extLst>
      <p:ext uri="{BB962C8B-B14F-4D97-AF65-F5344CB8AC3E}">
        <p14:creationId xmlns:p14="http://schemas.microsoft.com/office/powerpoint/2010/main" val="3236771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30000">
              <a:srgbClr val="FF9947"/>
            </a:gs>
            <a:gs pos="100000">
              <a:srgbClr val="FF9933"/>
            </a:gs>
          </a:gsLst>
          <a:lin ang="2700000" scaled="0"/>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r="71929"/>
          <a:stretch/>
        </p:blipFill>
        <p:spPr>
          <a:xfrm>
            <a:off x="1466850" y="1400178"/>
            <a:ext cx="1248641" cy="1249251"/>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4245760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D40244-F40A-45A3-9488-446467DDDD35}" type="datetimeFigureOut">
              <a:rPr lang="en-US" smtClean="0"/>
              <a:t>8/4/2017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5C015-B0EB-4D51-8CB7-B403B9255002}" type="slidenum">
              <a:rPr lang="en-US" smtClean="0"/>
              <a:t>‹#›</a:t>
            </a:fld>
            <a:endParaRPr lang="en-US"/>
          </a:p>
        </p:txBody>
      </p:sp>
    </p:spTree>
    <p:extLst>
      <p:ext uri="{BB962C8B-B14F-4D97-AF65-F5344CB8AC3E}">
        <p14:creationId xmlns:p14="http://schemas.microsoft.com/office/powerpoint/2010/main" val="189578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D40244-F40A-45A3-9488-446467DDDD35}" type="datetimeFigureOut">
              <a:rPr lang="en-US" smtClean="0"/>
              <a:t>8/4/2017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5C015-B0EB-4D51-8CB7-B403B9255002}" type="slidenum">
              <a:rPr lang="en-US" smtClean="0"/>
              <a:t>‹#›</a:t>
            </a:fld>
            <a:endParaRPr lang="en-US"/>
          </a:p>
        </p:txBody>
      </p:sp>
    </p:spTree>
    <p:extLst>
      <p:ext uri="{BB962C8B-B14F-4D97-AF65-F5344CB8AC3E}">
        <p14:creationId xmlns:p14="http://schemas.microsoft.com/office/powerpoint/2010/main" val="891835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D40244-F40A-45A3-9488-446467DDDD35}" type="datetimeFigureOut">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5C015-B0EB-4D51-8CB7-B403B9255002}" type="slidenum">
              <a:rPr lang="en-US" smtClean="0"/>
              <a:t>‹#›</a:t>
            </a:fld>
            <a:endParaRPr lang="en-US"/>
          </a:p>
        </p:txBody>
      </p:sp>
    </p:spTree>
    <p:extLst>
      <p:ext uri="{BB962C8B-B14F-4D97-AF65-F5344CB8AC3E}">
        <p14:creationId xmlns:p14="http://schemas.microsoft.com/office/powerpoint/2010/main" val="2796976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D40244-F40A-45A3-9488-446467DDDD35}" type="datetimeFigureOut">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5C015-B0EB-4D51-8CB7-B403B9255002}" type="slidenum">
              <a:rPr lang="en-US" smtClean="0"/>
              <a:t>‹#›</a:t>
            </a:fld>
            <a:endParaRPr lang="en-US"/>
          </a:p>
        </p:txBody>
      </p:sp>
    </p:spTree>
    <p:extLst>
      <p:ext uri="{BB962C8B-B14F-4D97-AF65-F5344CB8AC3E}">
        <p14:creationId xmlns:p14="http://schemas.microsoft.com/office/powerpoint/2010/main" val="1845837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0D40244-F40A-45A3-9488-446467DDDD35}" type="datetimeFigureOut">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5C015-B0EB-4D51-8CB7-B403B9255002}" type="slidenum">
              <a:rPr lang="en-US" smtClean="0"/>
              <a:t>‹#›</a:t>
            </a:fld>
            <a:endParaRPr lang="en-US"/>
          </a:p>
        </p:txBody>
      </p:sp>
      <p:sp>
        <p:nvSpPr>
          <p:cNvPr id="8" name="TextBox 7"/>
          <p:cNvSpPr txBox="1"/>
          <p:nvPr userDrawn="1"/>
        </p:nvSpPr>
        <p:spPr>
          <a:xfrm>
            <a:off x="1677067" y="794556"/>
            <a:ext cx="2254143" cy="769441"/>
          </a:xfrm>
          <a:prstGeom prst="rect">
            <a:avLst/>
          </a:prstGeom>
          <a:noFill/>
        </p:spPr>
        <p:txBody>
          <a:bodyPr wrap="none" rtlCol="0">
            <a:spAutoFit/>
          </a:bodyPr>
          <a:lstStyle/>
          <a:p>
            <a:r>
              <a:rPr lang="en-US" sz="4400" b="1" dirty="0">
                <a:solidFill>
                  <a:srgbClr val="F24949"/>
                </a:solidFill>
                <a:latin typeface="Arial" panose="020B0604020202020204" pitchFamily="34" charset="0"/>
                <a:cs typeface="Arial" panose="020B0604020202020204" pitchFamily="34" charset="0"/>
              </a:rPr>
              <a:t>Agenda</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9052" y="970968"/>
            <a:ext cx="430720" cy="432529"/>
          </a:xfrm>
          <a:prstGeom prst="rect">
            <a:avLst/>
          </a:prstGeom>
          <a:noFill/>
          <a:ln>
            <a:noFill/>
          </a:ln>
        </p:spPr>
      </p:pic>
    </p:spTree>
    <p:extLst>
      <p:ext uri="{BB962C8B-B14F-4D97-AF65-F5344CB8AC3E}">
        <p14:creationId xmlns:p14="http://schemas.microsoft.com/office/powerpoint/2010/main" val="227390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a:solidFill>
                  <a:srgbClr val="F24949"/>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0D40244-F40A-45A3-9488-446467DDDD35}" type="datetimeFigureOut">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5C015-B0EB-4D51-8CB7-B403B9255002}" type="slidenum">
              <a:rPr lang="en-US" smtClean="0"/>
              <a:t>‹#›</a:t>
            </a:fld>
            <a:endParaRPr lang="en-US"/>
          </a:p>
        </p:txBody>
      </p:sp>
    </p:spTree>
    <p:extLst>
      <p:ext uri="{BB962C8B-B14F-4D97-AF65-F5344CB8AC3E}">
        <p14:creationId xmlns:p14="http://schemas.microsoft.com/office/powerpoint/2010/main" val="542916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40244-F40A-45A3-9488-446467DDDD35}" type="datetimeFigureOut">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5C015-B0EB-4D51-8CB7-B403B9255002}" type="slidenum">
              <a:rPr lang="en-US" smtClean="0"/>
              <a:t>‹#›</a:t>
            </a:fld>
            <a:endParaRPr lang="en-US"/>
          </a:p>
        </p:txBody>
      </p:sp>
    </p:spTree>
    <p:extLst>
      <p:ext uri="{BB962C8B-B14F-4D97-AF65-F5344CB8AC3E}">
        <p14:creationId xmlns:p14="http://schemas.microsoft.com/office/powerpoint/2010/main" val="3969117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0D40244-F40A-45A3-9488-446467DDDD35}" type="datetimeFigureOut">
              <a:rPr lang="en-US" smtClean="0"/>
              <a:t>8/4/2017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5C015-B0EB-4D51-8CB7-B403B9255002}" type="slidenum">
              <a:rPr lang="en-US" smtClean="0"/>
              <a:t>‹#›</a:t>
            </a:fld>
            <a:endParaRPr lang="en-US"/>
          </a:p>
        </p:txBody>
      </p:sp>
    </p:spTree>
    <p:extLst>
      <p:ext uri="{BB962C8B-B14F-4D97-AF65-F5344CB8AC3E}">
        <p14:creationId xmlns:p14="http://schemas.microsoft.com/office/powerpoint/2010/main" val="2835330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D40244-F40A-45A3-9488-446467DDDD35}" type="datetimeFigureOut">
              <a:rPr lang="en-US" smtClean="0"/>
              <a:t>8/4/2017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15C015-B0EB-4D51-8CB7-B403B9255002}" type="slidenum">
              <a:rPr lang="en-US" smtClean="0"/>
              <a:t>‹#›</a:t>
            </a:fld>
            <a:endParaRPr lang="en-US"/>
          </a:p>
        </p:txBody>
      </p:sp>
    </p:spTree>
    <p:extLst>
      <p:ext uri="{BB962C8B-B14F-4D97-AF65-F5344CB8AC3E}">
        <p14:creationId xmlns:p14="http://schemas.microsoft.com/office/powerpoint/2010/main" val="305011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D40244-F40A-45A3-9488-446467DDDD35}" type="datetimeFigureOut">
              <a:rPr lang="en-US" smtClean="0"/>
              <a:t>8/4/2017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15C015-B0EB-4D51-8CB7-B403B9255002}" type="slidenum">
              <a:rPr lang="en-US" smtClean="0"/>
              <a:t>‹#›</a:t>
            </a:fld>
            <a:endParaRPr lang="en-US"/>
          </a:p>
        </p:txBody>
      </p:sp>
    </p:spTree>
    <p:extLst>
      <p:ext uri="{BB962C8B-B14F-4D97-AF65-F5344CB8AC3E}">
        <p14:creationId xmlns:p14="http://schemas.microsoft.com/office/powerpoint/2010/main" val="208325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40244-F40A-45A3-9488-446467DDDD35}" type="datetimeFigureOut">
              <a:rPr lang="en-US" smtClean="0"/>
              <a:t>8/4/2017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15C015-B0EB-4D51-8CB7-B403B9255002}" type="slidenum">
              <a:rPr lang="en-US" smtClean="0"/>
              <a:t>‹#›</a:t>
            </a:fld>
            <a:endParaRPr lang="en-US"/>
          </a:p>
        </p:txBody>
      </p:sp>
    </p:spTree>
    <p:extLst>
      <p:ext uri="{BB962C8B-B14F-4D97-AF65-F5344CB8AC3E}">
        <p14:creationId xmlns:p14="http://schemas.microsoft.com/office/powerpoint/2010/main" val="85877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hankYou">
    <p:bg>
      <p:bgPr>
        <a:gradFill>
          <a:gsLst>
            <a:gs pos="50000">
              <a:srgbClr val="F24949"/>
            </a:gs>
            <a:gs pos="100000">
              <a:srgbClr val="FF9933"/>
            </a:gs>
          </a:gsLst>
          <a:lin ang="2700000" scaled="0"/>
        </a:gradFill>
        <a:effectLst/>
      </p:bgPr>
    </p:bg>
    <p:spTree>
      <p:nvGrpSpPr>
        <p:cNvPr id="1" name=""/>
        <p:cNvGrpSpPr/>
        <p:nvPr/>
      </p:nvGrpSpPr>
      <p:grpSpPr>
        <a:xfrm>
          <a:off x="0" y="0"/>
          <a:ext cx="0" cy="0"/>
          <a:chOff x="0" y="0"/>
          <a:chExt cx="0" cy="0"/>
        </a:xfrm>
      </p:grpSpPr>
      <p:sp>
        <p:nvSpPr>
          <p:cNvPr id="6" name="TextBox 5"/>
          <p:cNvSpPr txBox="1"/>
          <p:nvPr userDrawn="1"/>
        </p:nvSpPr>
        <p:spPr>
          <a:xfrm>
            <a:off x="2247900" y="4716959"/>
            <a:ext cx="3715504" cy="769441"/>
          </a:xfrm>
          <a:prstGeom prst="rect">
            <a:avLst/>
          </a:prstGeom>
          <a:noFill/>
        </p:spPr>
        <p:txBody>
          <a:bodyPr wrap="none" rtlCol="0">
            <a:spAutoFit/>
          </a:bodyPr>
          <a:lstStyle/>
          <a:p>
            <a:r>
              <a:rPr lang="en-US" sz="4400" b="1"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301178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40244-F40A-45A3-9488-446467DDDD35}" type="datetimeFigureOut">
              <a:rPr lang="en-US" smtClean="0"/>
              <a:t>8/4/2017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5C015-B0EB-4D51-8CB7-B403B9255002}" type="slidenum">
              <a:rPr lang="en-US" smtClean="0"/>
              <a:t>‹#›</a:t>
            </a:fld>
            <a:endParaRPr lang="en-US"/>
          </a:p>
        </p:txBody>
      </p:sp>
    </p:spTree>
    <p:extLst>
      <p:ext uri="{BB962C8B-B14F-4D97-AF65-F5344CB8AC3E}">
        <p14:creationId xmlns:p14="http://schemas.microsoft.com/office/powerpoint/2010/main" val="134919855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in/url?sa=i&amp;rct=j&amp;q=&amp;esrc=s&amp;source=images&amp;cd=&amp;cad=rja&amp;uact=8&amp;ved=0ahUKEwiM-ebngp_UAhUHwI8KHTlCDdQQjRwIBw&amp;url=https://segment.com/blog/the-deep-roots-of-js-fatigue/&amp;psig=AFQjCNFYxy8reSuAbRFzUOyz9u8cWUEjVw&amp;ust=1496487712614367"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8" Type="http://schemas.openxmlformats.org/officeDocument/2006/relationships/hyperlink" Target="https://lightrains.com/blogs/function-parameteres-ecmascript6-es6" TargetMode="External"/><Relationship Id="rId3" Type="http://schemas.openxmlformats.org/officeDocument/2006/relationships/hyperlink" Target="https://github.com/addyosmani/es6-tools" TargetMode="External"/><Relationship Id="rId7" Type="http://schemas.openxmlformats.org/officeDocument/2006/relationships/hyperlink" Target="http://coenraets.org/present/es6/#0" TargetMode="External"/><Relationship Id="rId12" Type="http://schemas.openxmlformats.org/officeDocument/2006/relationships/hyperlink" Target="http://exploringjs.com/" TargetMode="External"/><Relationship Id="rId2" Type="http://schemas.openxmlformats.org/officeDocument/2006/relationships/hyperlink" Target="https://github.com/lukehoban/es6features" TargetMode="External"/><Relationship Id="rId1" Type="http://schemas.openxmlformats.org/officeDocument/2006/relationships/slideLayout" Target="../slideLayouts/slideLayout3.xml"/><Relationship Id="rId6" Type="http://schemas.openxmlformats.org/officeDocument/2006/relationships/hyperlink" Target="https://github.com/bevacqua/es6#introduction" TargetMode="External"/><Relationship Id="rId11" Type="http://schemas.openxmlformats.org/officeDocument/2006/relationships/hyperlink" Target="https://leanpub.com/understandinges6/read" TargetMode="External"/><Relationship Id="rId5" Type="http://schemas.openxmlformats.org/officeDocument/2006/relationships/hyperlink" Target="http://babeljs.io/" TargetMode="External"/><Relationship Id="rId10" Type="http://schemas.openxmlformats.org/officeDocument/2006/relationships/hyperlink" Target="http://es6-features.org/#Constants" TargetMode="External"/><Relationship Id="rId4" Type="http://schemas.openxmlformats.org/officeDocument/2006/relationships/hyperlink" Target="http://kangax.github.io/compat-table/es6/" TargetMode="External"/><Relationship Id="rId9" Type="http://schemas.openxmlformats.org/officeDocument/2006/relationships/hyperlink" Target="http://ccoenraets.github.io/es6-tutoria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0000">
              <a:srgbClr val="F24949"/>
            </a:gs>
            <a:gs pos="100000">
              <a:srgbClr val="FF9933"/>
            </a:gs>
          </a:gsLst>
          <a:lin ang="2700000" scaled="0"/>
        </a:gradFill>
        <a:effectLst/>
      </p:bgPr>
    </p:bg>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4221135" y="906107"/>
            <a:ext cx="8993945" cy="2387600"/>
          </a:xfrm>
        </p:spPr>
        <p:txBody>
          <a:bodyPr/>
          <a:lstStyle/>
          <a:p>
            <a:r>
              <a:rPr lang="en-US" dirty="0">
                <a:solidFill>
                  <a:schemeClr val="bg1"/>
                </a:solidFill>
                <a:latin typeface="Arial" panose="020B0604020202020204" pitchFamily="34" charset="0"/>
                <a:cs typeface="Arial" panose="020B0604020202020204" pitchFamily="34" charset="0"/>
              </a:rPr>
              <a:t>ECMAScript</a:t>
            </a:r>
          </a:p>
        </p:txBody>
      </p:sp>
      <p:sp>
        <p:nvSpPr>
          <p:cNvPr id="6" name="TextBox 5"/>
          <p:cNvSpPr txBox="1"/>
          <p:nvPr/>
        </p:nvSpPr>
        <p:spPr>
          <a:xfrm>
            <a:off x="4221135" y="2770487"/>
            <a:ext cx="6877171"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By - </a:t>
            </a:r>
            <a:r>
              <a:rPr lang="en-US" sz="2800" dirty="0" err="1">
                <a:solidFill>
                  <a:schemeClr val="bg1"/>
                </a:solidFill>
                <a:latin typeface="Arial" panose="020B0604020202020204" pitchFamily="34" charset="0"/>
                <a:cs typeface="Arial" panose="020B0604020202020204" pitchFamily="34" charset="0"/>
              </a:rPr>
              <a:t>Hanumantha</a:t>
            </a:r>
            <a:r>
              <a:rPr lang="en-US" sz="2800" dirty="0">
                <a:solidFill>
                  <a:schemeClr val="bg1"/>
                </a:solidFill>
                <a:latin typeface="Arial" panose="020B0604020202020204" pitchFamily="34" charset="0"/>
                <a:cs typeface="Arial" panose="020B0604020202020204" pitchFamily="34" charset="0"/>
              </a:rPr>
              <a:t> Reddy G S</a:t>
            </a:r>
          </a:p>
        </p:txBody>
      </p:sp>
      <p:sp>
        <p:nvSpPr>
          <p:cNvPr id="2" name="TextBox 1">
            <a:extLst>
              <a:ext uri="{FF2B5EF4-FFF2-40B4-BE49-F238E27FC236}">
                <a16:creationId xmlns:a16="http://schemas.microsoft.com/office/drawing/2014/main" id="{A4ECE299-180F-4263-A068-0720C894A4A0}"/>
              </a:ext>
            </a:extLst>
          </p:cNvPr>
          <p:cNvSpPr txBox="1"/>
          <p:nvPr/>
        </p:nvSpPr>
        <p:spPr>
          <a:xfrm>
            <a:off x="4221135" y="4834921"/>
            <a:ext cx="4176464" cy="1200329"/>
          </a:xfrm>
          <a:prstGeom prst="rect">
            <a:avLst/>
          </a:prstGeom>
          <a:noFill/>
        </p:spPr>
        <p:txBody>
          <a:bodyPr wrap="none" rtlCol="0">
            <a:spAutoFit/>
          </a:bodyPr>
          <a:lstStyle/>
          <a:p>
            <a:r>
              <a:rPr lang="en-US" sz="3600" dirty="0">
                <a:solidFill>
                  <a:schemeClr val="bg1"/>
                </a:solidFill>
              </a:rPr>
              <a:t>www.codebydev.com</a:t>
            </a:r>
          </a:p>
          <a:p>
            <a:r>
              <a:rPr lang="en-US" sz="3600" dirty="0">
                <a:solidFill>
                  <a:schemeClr val="bg1"/>
                </a:solidFill>
              </a:rPr>
              <a:t>@</a:t>
            </a:r>
            <a:r>
              <a:rPr lang="en-US" sz="3600" dirty="0" err="1">
                <a:solidFill>
                  <a:schemeClr val="bg1"/>
                </a:solidFill>
              </a:rPr>
              <a:t>codebydev</a:t>
            </a:r>
            <a:endParaRPr lang="en-US" sz="3600" dirty="0">
              <a:solidFill>
                <a:schemeClr val="bg1"/>
              </a:solidFill>
            </a:endParaRPr>
          </a:p>
        </p:txBody>
      </p:sp>
    </p:spTree>
    <p:extLst>
      <p:ext uri="{BB962C8B-B14F-4D97-AF65-F5344CB8AC3E}">
        <p14:creationId xmlns:p14="http://schemas.microsoft.com/office/powerpoint/2010/main" val="4067032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97280" y="99632"/>
            <a:ext cx="10058400" cy="1155412"/>
          </a:xfrm>
        </p:spPr>
        <p:txBody>
          <a:bodyPr>
            <a:normAutofit/>
          </a:bodyPr>
          <a:lstStyle/>
          <a:p>
            <a:r>
              <a:rPr lang="en-US" dirty="0"/>
              <a:t>ECMAScript Time line</a:t>
            </a:r>
          </a:p>
        </p:txBody>
      </p:sp>
      <p:pic>
        <p:nvPicPr>
          <p:cNvPr id="1026" name="Picture 2" descr="Image result for ECMAScript time lin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507" y="1966566"/>
            <a:ext cx="11984773" cy="321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945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487215-1759-4483-B5AC-64730ECFFADC}"/>
              </a:ext>
            </a:extLst>
          </p:cNvPr>
          <p:cNvPicPr>
            <a:picLocks noChangeAspect="1"/>
          </p:cNvPicPr>
          <p:nvPr/>
        </p:nvPicPr>
        <p:blipFill>
          <a:blip r:embed="rId2"/>
          <a:stretch>
            <a:fillRect/>
          </a:stretch>
        </p:blipFill>
        <p:spPr>
          <a:xfrm>
            <a:off x="2790825" y="542925"/>
            <a:ext cx="6610350" cy="5772150"/>
          </a:xfrm>
          <a:prstGeom prst="rect">
            <a:avLst/>
          </a:prstGeom>
        </p:spPr>
      </p:pic>
    </p:spTree>
    <p:extLst>
      <p:ext uri="{BB962C8B-B14F-4D97-AF65-F5344CB8AC3E}">
        <p14:creationId xmlns:p14="http://schemas.microsoft.com/office/powerpoint/2010/main" val="3357108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8210-D747-4F7D-993D-571C2008B4F3}"/>
              </a:ext>
            </a:extLst>
          </p:cNvPr>
          <p:cNvSpPr>
            <a:spLocks noGrp="1"/>
          </p:cNvSpPr>
          <p:nvPr>
            <p:ph type="title"/>
          </p:nvPr>
        </p:nvSpPr>
        <p:spPr/>
        <p:txBody>
          <a:bodyPr/>
          <a:lstStyle/>
          <a:p>
            <a:r>
              <a:rPr lang="en-US" dirty="0" err="1"/>
              <a:t>Kangax</a:t>
            </a:r>
            <a:r>
              <a:rPr lang="en-US" dirty="0"/>
              <a:t> – ES feature compatibility</a:t>
            </a:r>
          </a:p>
        </p:txBody>
      </p:sp>
    </p:spTree>
    <p:extLst>
      <p:ext uri="{BB962C8B-B14F-4D97-AF65-F5344CB8AC3E}">
        <p14:creationId xmlns:p14="http://schemas.microsoft.com/office/powerpoint/2010/main" val="1029509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dirty="0" err="1"/>
              <a:t>Transpiler</a:t>
            </a:r>
            <a:endParaRPr lang="en-US" dirty="0"/>
          </a:p>
        </p:txBody>
      </p:sp>
      <p:graphicFrame>
        <p:nvGraphicFramePr>
          <p:cNvPr id="4" name="Diagram 3"/>
          <p:cNvGraphicFramePr/>
          <p:nvPr>
            <p:extLst>
              <p:ext uri="{D42A27DB-BD31-4B8C-83A1-F6EECF244321}">
                <p14:modId xmlns:p14="http://schemas.microsoft.com/office/powerpoint/2010/main" val="3692738894"/>
              </p:ext>
            </p:extLst>
          </p:nvPr>
        </p:nvGraphicFramePr>
        <p:xfrm>
          <a:off x="357188" y="1439333"/>
          <a:ext cx="11630025"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840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ES6 features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66538014"/>
              </p:ext>
            </p:extLst>
          </p:nvPr>
        </p:nvGraphicFramePr>
        <p:xfrm>
          <a:off x="838200" y="1825625"/>
          <a:ext cx="454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2058002652"/>
              </p:ext>
            </p:extLst>
          </p:nvPr>
        </p:nvGraphicFramePr>
        <p:xfrm>
          <a:off x="5832475" y="1825625"/>
          <a:ext cx="5297488"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8324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85000" lnSpcReduction="20000"/>
          </a:bodyPr>
          <a:lstStyle/>
          <a:p>
            <a:r>
              <a:rPr lang="en-US" dirty="0">
                <a:hlinkClick r:id="rId2"/>
              </a:rPr>
              <a:t>https://github.com/lukehoban/es6features</a:t>
            </a:r>
            <a:endParaRPr lang="en-US" dirty="0"/>
          </a:p>
          <a:p>
            <a:r>
              <a:rPr lang="en-US" dirty="0">
                <a:hlinkClick r:id="rId3"/>
              </a:rPr>
              <a:t>https://github.com/addyosmani/es6-tools</a:t>
            </a:r>
            <a:endParaRPr lang="en-US" dirty="0"/>
          </a:p>
          <a:p>
            <a:r>
              <a:rPr lang="en-US" dirty="0">
                <a:hlinkClick r:id="rId4"/>
              </a:rPr>
              <a:t>http://kangax.github.io/compat-table/es6/</a:t>
            </a:r>
            <a:endParaRPr lang="en-US" dirty="0"/>
          </a:p>
          <a:p>
            <a:r>
              <a:rPr lang="en-US" dirty="0">
                <a:hlinkClick r:id="rId5"/>
              </a:rPr>
              <a:t>http://babeljs.io/</a:t>
            </a:r>
            <a:endParaRPr lang="en-US" dirty="0"/>
          </a:p>
          <a:p>
            <a:r>
              <a:rPr lang="en-US" dirty="0">
                <a:hlinkClick r:id="rId6"/>
              </a:rPr>
              <a:t>https://github.com/bevacqua/es6#introduction</a:t>
            </a:r>
            <a:endParaRPr lang="en-US" dirty="0"/>
          </a:p>
          <a:p>
            <a:r>
              <a:rPr lang="en-US" dirty="0">
                <a:hlinkClick r:id="rId7"/>
              </a:rPr>
              <a:t>http://coenraets.org/present/es6/#0</a:t>
            </a:r>
            <a:endParaRPr lang="en-US" dirty="0"/>
          </a:p>
          <a:p>
            <a:r>
              <a:rPr lang="en-US" dirty="0">
                <a:hlinkClick r:id="rId8"/>
              </a:rPr>
              <a:t>https://lightrains.com/blogs/function-parameteres-ecmascript6-es6</a:t>
            </a:r>
            <a:endParaRPr lang="en-US" dirty="0"/>
          </a:p>
          <a:p>
            <a:r>
              <a:rPr lang="en-US" dirty="0">
                <a:hlinkClick r:id="rId9"/>
              </a:rPr>
              <a:t>http://ccoenraets.github.io/es6-tutorial/</a:t>
            </a:r>
            <a:endParaRPr lang="en-US" dirty="0"/>
          </a:p>
          <a:p>
            <a:r>
              <a:rPr lang="en-US" dirty="0">
                <a:hlinkClick r:id="rId10"/>
              </a:rPr>
              <a:t>http://es6-features.org/#Constants</a:t>
            </a:r>
            <a:endParaRPr lang="en-US" dirty="0"/>
          </a:p>
          <a:p>
            <a:r>
              <a:rPr lang="en-US" dirty="0">
                <a:hlinkClick r:id="rId11"/>
              </a:rPr>
              <a:t>https://leanpub.com/understandinges6/read</a:t>
            </a:r>
            <a:endParaRPr lang="en-US" dirty="0"/>
          </a:p>
          <a:p>
            <a:r>
              <a:rPr lang="en-US" dirty="0">
                <a:hlinkClick r:id="rId12"/>
              </a:rPr>
              <a:t>http://exploringjs.com/</a:t>
            </a:r>
            <a:endParaRPr lang="en-US" dirty="0"/>
          </a:p>
        </p:txBody>
      </p:sp>
    </p:spTree>
    <p:extLst>
      <p:ext uri="{BB962C8B-B14F-4D97-AF65-F5344CB8AC3E}">
        <p14:creationId xmlns:p14="http://schemas.microsoft.com/office/powerpoint/2010/main" val="470527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24949"/>
            </a:gs>
            <a:gs pos="38000">
              <a:srgbClr val="FF9933"/>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796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JavaScript History</a:t>
            </a:r>
          </a:p>
          <a:p>
            <a:r>
              <a:rPr lang="en-US" dirty="0"/>
              <a:t>What is ECMAScript is all about?</a:t>
            </a:r>
          </a:p>
          <a:p>
            <a:r>
              <a:rPr lang="en-US" dirty="0"/>
              <a:t>ECMAScript Time line</a:t>
            </a:r>
          </a:p>
          <a:p>
            <a:r>
              <a:rPr lang="en-US" dirty="0"/>
              <a:t>What is a </a:t>
            </a:r>
            <a:r>
              <a:rPr lang="en-US" dirty="0" err="1"/>
              <a:t>Transpiler</a:t>
            </a:r>
            <a:endParaRPr lang="en-US" dirty="0"/>
          </a:p>
          <a:p>
            <a:r>
              <a:rPr lang="en-US" dirty="0"/>
              <a:t>ES6 features</a:t>
            </a:r>
          </a:p>
        </p:txBody>
      </p:sp>
    </p:spTree>
    <p:extLst>
      <p:ext uri="{BB962C8B-B14F-4D97-AF65-F5344CB8AC3E}">
        <p14:creationId xmlns:p14="http://schemas.microsoft.com/office/powerpoint/2010/main" val="546868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History</a:t>
            </a:r>
          </a:p>
        </p:txBody>
      </p:sp>
      <p:graphicFrame>
        <p:nvGraphicFramePr>
          <p:cNvPr id="4" name="Content Placeholder 3"/>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397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netscape vs internet explorer">
            <a:extLst>
              <a:ext uri="{FF2B5EF4-FFF2-40B4-BE49-F238E27FC236}">
                <a16:creationId xmlns:a16="http://schemas.microsoft.com/office/drawing/2014/main" id="{BF4D8461-42BA-42B8-B61C-D6E5520B87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328" y="1514042"/>
            <a:ext cx="9616750" cy="3681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58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netscape vs internet explorer">
            <a:extLst>
              <a:ext uri="{FF2B5EF4-FFF2-40B4-BE49-F238E27FC236}">
                <a16:creationId xmlns:a16="http://schemas.microsoft.com/office/drawing/2014/main" id="{F28F5072-2002-4C0F-A31E-BBA4C0064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0891" y="500652"/>
            <a:ext cx="4109605" cy="5604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40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etscape vs internet explorer">
            <a:extLst>
              <a:ext uri="{FF2B5EF4-FFF2-40B4-BE49-F238E27FC236}">
                <a16:creationId xmlns:a16="http://schemas.microsoft.com/office/drawing/2014/main" id="{71B841CF-C4DB-4673-BE80-1315A2CEA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7740" y="922196"/>
            <a:ext cx="7727577" cy="5123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400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netscape vs internet explorer sumo wrestler">
            <a:extLst>
              <a:ext uri="{FF2B5EF4-FFF2-40B4-BE49-F238E27FC236}">
                <a16:creationId xmlns:a16="http://schemas.microsoft.com/office/drawing/2014/main" id="{42F64B34-B411-47F5-8406-5AF21403C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1" y="0"/>
            <a:ext cx="4456402" cy="6775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89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netscape vs internet explorer sumo wrestler">
            <a:extLst>
              <a:ext uri="{FF2B5EF4-FFF2-40B4-BE49-F238E27FC236}">
                <a16:creationId xmlns:a16="http://schemas.microsoft.com/office/drawing/2014/main" id="{A1C093B9-BB10-44ED-B4CF-2E0381378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236" y="207818"/>
            <a:ext cx="8564981" cy="6333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24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97280" y="99632"/>
            <a:ext cx="10058400" cy="1155412"/>
          </a:xfrm>
        </p:spPr>
        <p:txBody>
          <a:bodyPr>
            <a:normAutofit/>
          </a:bodyPr>
          <a:lstStyle/>
          <a:p>
            <a:r>
              <a:rPr lang="en-US" dirty="0"/>
              <a:t>What is ECMA?</a:t>
            </a:r>
          </a:p>
        </p:txBody>
      </p:sp>
      <p:sp>
        <p:nvSpPr>
          <p:cNvPr id="2" name="Rectangle 1"/>
          <p:cNvSpPr/>
          <p:nvPr/>
        </p:nvSpPr>
        <p:spPr>
          <a:xfrm>
            <a:off x="570015" y="1377537"/>
            <a:ext cx="11400312" cy="3600986"/>
          </a:xfrm>
          <a:prstGeom prst="rect">
            <a:avLst/>
          </a:prstGeom>
        </p:spPr>
        <p:txBody>
          <a:bodyPr wrap="square">
            <a:spAutoFit/>
          </a:bodyPr>
          <a:lstStyle/>
          <a:p>
            <a:r>
              <a:rPr lang="en-US" altLang="en-US" sz="4400" dirty="0"/>
              <a:t>Responsible for developing standards, including:</a:t>
            </a:r>
          </a:p>
          <a:p>
            <a:endParaRPr lang="en-US" altLang="en-US" sz="4400" dirty="0"/>
          </a:p>
          <a:p>
            <a:r>
              <a:rPr lang="en-US" altLang="en-US" sz="2800" dirty="0"/>
              <a:t> 	ALGOL – TC5		Ada – TC27</a:t>
            </a:r>
          </a:p>
          <a:p>
            <a:pPr marL="161925" lvl="1"/>
            <a:r>
              <a:rPr lang="en-US" altLang="en-US" sz="2800" dirty="0"/>
              <a:t>	</a:t>
            </a:r>
            <a:r>
              <a:rPr lang="en-US" altLang="en-US" sz="2800" b="1" dirty="0"/>
              <a:t>COBOL – TC6		C# - TC39/TC49</a:t>
            </a:r>
          </a:p>
          <a:p>
            <a:pPr marL="161925" lvl="1"/>
            <a:r>
              <a:rPr lang="en-US" altLang="en-US" sz="2800" b="1" dirty="0"/>
              <a:t>	Fortran – TC8		CLI – TC39/TC49</a:t>
            </a:r>
          </a:p>
          <a:p>
            <a:pPr marL="161925" lvl="1"/>
            <a:r>
              <a:rPr lang="en-US" altLang="en-US" sz="2800" b="1" dirty="0"/>
              <a:t>	PL/1 – TC10	 		Eiffel – TC49</a:t>
            </a:r>
          </a:p>
          <a:p>
            <a:pPr marL="161925" lvl="1"/>
            <a:r>
              <a:rPr lang="en-US" altLang="en-US" sz="2800" b="1" dirty="0"/>
              <a:t>	Basic – TC21</a:t>
            </a:r>
          </a:p>
        </p:txBody>
      </p:sp>
    </p:spTree>
    <p:extLst>
      <p:ext uri="{BB962C8B-B14F-4D97-AF65-F5344CB8AC3E}">
        <p14:creationId xmlns:p14="http://schemas.microsoft.com/office/powerpoint/2010/main" val="3252925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15162</TotalTime>
  <Words>1377</Words>
  <Application>Microsoft Office PowerPoint</Application>
  <PresentationFormat>Widescreen</PresentationFormat>
  <Paragraphs>81</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ECMAScript</vt:lpstr>
      <vt:lpstr>PowerPoint Presentation</vt:lpstr>
      <vt:lpstr>JavaScript History</vt:lpstr>
      <vt:lpstr>PowerPoint Presentation</vt:lpstr>
      <vt:lpstr>PowerPoint Presentation</vt:lpstr>
      <vt:lpstr>PowerPoint Presentation</vt:lpstr>
      <vt:lpstr>PowerPoint Presentation</vt:lpstr>
      <vt:lpstr>PowerPoint Presentation</vt:lpstr>
      <vt:lpstr>What is ECMA?</vt:lpstr>
      <vt:lpstr>ECMAScript Time line</vt:lpstr>
      <vt:lpstr>PowerPoint Presentation</vt:lpstr>
      <vt:lpstr>Kangax – ES feature compatibility</vt:lpstr>
      <vt:lpstr>What is a Transpiler</vt:lpstr>
      <vt:lpstr>ES6 features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Rao, Rishikesh</dc:creator>
  <cp:lastModifiedBy>ANKIT</cp:lastModifiedBy>
  <cp:revision>46</cp:revision>
  <dcterms:created xsi:type="dcterms:W3CDTF">2017-05-12T04:33:52Z</dcterms:created>
  <dcterms:modified xsi:type="dcterms:W3CDTF">2017-08-05T04:42:10Z</dcterms:modified>
</cp:coreProperties>
</file>