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68" r:id="rId12"/>
    <p:sldId id="2146847055" r:id="rId13"/>
    <p:sldId id="269" r:id="rId14"/>
    <p:sldId id="2146847059" r:id="rId15"/>
    <p:sldId id="2146847060" r:id="rId16"/>
    <p:sldId id="2146847061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7/31/2025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7/31/2025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codebyrith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System Fault Detection and Classification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Name- Rithiga M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Name-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J.P.College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of Engineering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Department- Computer Science and Engineering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2805" y="1419265"/>
            <a:ext cx="9673853" cy="4408176"/>
          </a:xfrm>
        </p:spPr>
        <p:txBody>
          <a:bodyPr>
            <a:normAutofit/>
          </a:bodyPr>
          <a:lstStyle/>
          <a:p>
            <a:r>
              <a:rPr lang="en-IN" sz="2400" dirty="0"/>
              <a:t>IEEE Papers on Power Fault Classification</a:t>
            </a:r>
          </a:p>
          <a:p>
            <a:r>
              <a:rPr lang="en-IN" sz="2400" dirty="0"/>
              <a:t>Sci-kit Learn Documentation</a:t>
            </a:r>
          </a:p>
          <a:p>
            <a:r>
              <a:rPr lang="en-IN" sz="2400" dirty="0"/>
              <a:t>Research on Wavelet-Based Fault Detection</a:t>
            </a:r>
          </a:p>
          <a:p>
            <a:r>
              <a:rPr lang="en-IN" sz="2400" dirty="0"/>
              <a:t>MATLAB Simulink Toolboxes</a:t>
            </a:r>
          </a:p>
          <a:p>
            <a:r>
              <a:rPr lang="en-IN" sz="2400" dirty="0"/>
              <a:t>TensorFlow/</a:t>
            </a:r>
            <a:r>
              <a:rPr lang="en-IN" sz="2400" dirty="0" err="1"/>
              <a:t>Keras</a:t>
            </a:r>
            <a:r>
              <a:rPr lang="en-IN" sz="2400" dirty="0"/>
              <a:t> Documentation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C7D29-E7F9-1EC1-205E-D70E21DD7B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628" y="1482244"/>
            <a:ext cx="6048744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FAEE85-364B-5BB7-8F16-EF4AF2A318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1628" y="1482244"/>
            <a:ext cx="6048744" cy="4673600"/>
          </a:xfr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AB8E97-A8F2-14F2-047B-4697A932F0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42320" y="1232452"/>
            <a:ext cx="6048188" cy="4673600"/>
          </a:xfrm>
        </p:spPr>
      </p:pic>
    </p:spTree>
    <p:extLst>
      <p:ext uri="{BB962C8B-B14F-4D97-AF65-F5344CB8AC3E}">
        <p14:creationId xmlns:p14="http://schemas.microsoft.com/office/powerpoint/2010/main" val="21718527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17523"/>
            <a:ext cx="10900826" cy="45934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Design a machine learning model to detect and classify different types of faults in a power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distribution system. Using electrical measurement data (e.g., voltage and current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phasors), the model should be able to distinguish between normal operating conditions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and various fault conditions (such as line-to-ground, line-to-line, or three-phase faults).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The objective is to enable rapid and accurate fault identification, which is crucial for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maintaining power grid stability and reliability.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66683"/>
            <a:ext cx="10777743" cy="4789161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800" b="1" dirty="0">
              <a:latin typeface="Calibri"/>
              <a:cs typeface="Calibri"/>
            </a:endParaRPr>
          </a:p>
          <a:p>
            <a:r>
              <a:rPr lang="en-US" sz="1800" dirty="0"/>
              <a:t>The proposed system addresses the challenge of fault detection and classification in power systems using intelligent techniques. It involves:</a:t>
            </a:r>
          </a:p>
          <a:p>
            <a:r>
              <a:rPr lang="en-US" sz="1800" b="1" dirty="0"/>
              <a:t>Data Collection:</a:t>
            </a:r>
            <a:r>
              <a:rPr lang="en-US" sz="1800" dirty="0"/>
              <a:t> Collect time-series electrical parameters like voltage and current under different fault scenarios.</a:t>
            </a:r>
          </a:p>
          <a:p>
            <a:r>
              <a:rPr lang="en-US" sz="1800" b="1" dirty="0"/>
              <a:t>Data Preprocessing:</a:t>
            </a:r>
            <a:r>
              <a:rPr lang="en-US" sz="1800" dirty="0"/>
              <a:t> Clean and normalize the dataset, remove outliers, and label the fault categories.</a:t>
            </a:r>
          </a:p>
          <a:p>
            <a:r>
              <a:rPr lang="en-US" sz="1800" b="1" dirty="0"/>
              <a:t>Feature Engineering:</a:t>
            </a:r>
            <a:r>
              <a:rPr lang="en-US" sz="1800" dirty="0"/>
              <a:t> Extract fault-relevant features such as symmetrical components, RMS values, or wavelet coefficients.</a:t>
            </a:r>
          </a:p>
          <a:p>
            <a:r>
              <a:rPr lang="en-US" sz="1800" b="1" dirty="0"/>
              <a:t>Modeling:</a:t>
            </a:r>
            <a:r>
              <a:rPr lang="en-US" sz="1800" dirty="0"/>
              <a:t> Use classification algorithms (e.g., Decision Tree, SVM, Random Forest, or CNN) to classify fault types.</a:t>
            </a:r>
          </a:p>
          <a:p>
            <a:r>
              <a:rPr lang="en-US" sz="1800" b="1" dirty="0"/>
              <a:t>Real-Time Monitoring:</a:t>
            </a:r>
            <a:r>
              <a:rPr lang="en-US" sz="1800" dirty="0"/>
              <a:t> Integrate the model with a monitoring system for real-time fault detection.</a:t>
            </a:r>
          </a:p>
          <a:p>
            <a:r>
              <a:rPr lang="en-US" sz="1800" b="1" dirty="0"/>
              <a:t>Evaluation:</a:t>
            </a:r>
            <a:r>
              <a:rPr lang="en-US" sz="1800" dirty="0"/>
              <a:t> Assess accuracy, precision, recall, and F1-score of the classifier using confusion matrix and cross-validation.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844" y="1111044"/>
            <a:ext cx="10371944" cy="4489999"/>
          </a:xfrm>
        </p:spPr>
        <p:txBody>
          <a:bodyPr>
            <a:normAutofit/>
          </a:bodyPr>
          <a:lstStyle/>
          <a:p>
            <a:r>
              <a:rPr lang="en-IN" sz="2000" b="1" dirty="0"/>
              <a:t>System Requirements:</a:t>
            </a:r>
            <a:endParaRPr lang="en-IN" sz="2000" dirty="0"/>
          </a:p>
          <a:p>
            <a:pPr lvl="1"/>
            <a:r>
              <a:rPr lang="en-IN" sz="2000" dirty="0"/>
              <a:t>Python, </a:t>
            </a:r>
            <a:r>
              <a:rPr lang="en-IN" sz="2000" dirty="0" err="1"/>
              <a:t>Jupyter</a:t>
            </a:r>
            <a:r>
              <a:rPr lang="en-IN" sz="2000" dirty="0"/>
              <a:t> Notebook/</a:t>
            </a:r>
            <a:r>
              <a:rPr lang="en-IN" sz="2000" dirty="0" err="1"/>
              <a:t>Colab</a:t>
            </a:r>
            <a:endParaRPr lang="en-IN" sz="2000" dirty="0"/>
          </a:p>
          <a:p>
            <a:pPr lvl="1"/>
            <a:r>
              <a:rPr lang="en-IN" sz="2000" dirty="0"/>
              <a:t>Libraries: Pandas, NumPy, Sci-kit Learn, Matplotlib, TensorFlow/</a:t>
            </a:r>
            <a:r>
              <a:rPr lang="en-IN" sz="2000" dirty="0" err="1"/>
              <a:t>Keras</a:t>
            </a:r>
            <a:r>
              <a:rPr lang="en-IN" sz="2000" dirty="0"/>
              <a:t> (if deep learning used)</a:t>
            </a:r>
          </a:p>
          <a:p>
            <a:r>
              <a:rPr lang="en-IN" sz="2000" b="1" dirty="0"/>
              <a:t>Hardware Requirements:</a:t>
            </a:r>
            <a:endParaRPr lang="en-IN" sz="2000" dirty="0"/>
          </a:p>
          <a:p>
            <a:pPr lvl="1"/>
            <a:r>
              <a:rPr lang="en-IN" sz="2000" dirty="0"/>
              <a:t>Simulation tools (e.g., MATLAB/Simulink or PSCAD) for data generation</a:t>
            </a:r>
          </a:p>
          <a:p>
            <a:pPr lvl="1"/>
            <a:r>
              <a:rPr lang="en-IN" sz="2000" dirty="0"/>
              <a:t>Intel i5/i7, 8GB+ RAM (for model training)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410181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b="1" dirty="0"/>
              <a:t>Algorithm Selection:</a:t>
            </a:r>
            <a:r>
              <a:rPr lang="en-US" sz="2000" dirty="0"/>
              <a:t> Random Forest and CNN were considered for their ability to handle non-linear and sequential data, respectively.</a:t>
            </a:r>
          </a:p>
          <a:p>
            <a:r>
              <a:rPr lang="en-US" sz="2000" b="1" dirty="0"/>
              <a:t>Input Data:</a:t>
            </a:r>
            <a:r>
              <a:rPr lang="en-US" sz="2000" dirty="0"/>
              <a:t> Voltage and current signals (in time or frequency domain), with labeled fault categories.</a:t>
            </a:r>
          </a:p>
          <a:p>
            <a:r>
              <a:rPr lang="en-US" sz="2000" b="1" dirty="0"/>
              <a:t>Training Process:</a:t>
            </a:r>
            <a:r>
              <a:rPr lang="en-US" sz="2000" dirty="0"/>
              <a:t> Model trained using simulation data under varied fault and non-fault conditions, with k-fold cross-validation.</a:t>
            </a:r>
          </a:p>
          <a:p>
            <a:r>
              <a:rPr lang="en-US" sz="2000" b="1" dirty="0"/>
              <a:t>Prediction Process:</a:t>
            </a:r>
            <a:r>
              <a:rPr lang="en-US" sz="2000" dirty="0"/>
              <a:t> Real-time input streamed to the model; output gives both fault existence and type.</a:t>
            </a:r>
          </a:p>
          <a:p>
            <a:r>
              <a:rPr lang="en-US" sz="2000" b="1" dirty="0"/>
              <a:t>Deployment:</a:t>
            </a:r>
            <a:r>
              <a:rPr lang="en-US" sz="2000" dirty="0"/>
              <a:t> Flask-based web application or cloud deployment using IBM Cloud/AWS for live monitoring.</a:t>
            </a:r>
          </a:p>
          <a:p>
            <a:pPr marL="305435" indent="-305435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8F6BDB6-13ED-8796-5F39-EFD30125B6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288" y="1232452"/>
            <a:ext cx="1067742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Classification Accuracy: ~95%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 to detect faults: &lt; 0.5 seconds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GitHub Link: https: </a:t>
            </a: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https://github.com/codebyrith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214EB2-ACB4-2142-411D-7DD51CC79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863" y="2347523"/>
            <a:ext cx="7039895" cy="395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831" y="181148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dirty="0"/>
              <a:t>Successfully built a model for real-time fault detection and classification</a:t>
            </a:r>
          </a:p>
          <a:p>
            <a:r>
              <a:rPr lang="en-US" sz="2000" dirty="0"/>
              <a:t>Demonstrated the applicability of machine learning in power systems</a:t>
            </a:r>
          </a:p>
          <a:p>
            <a:r>
              <a:rPr lang="en-US" sz="2000" dirty="0"/>
              <a:t>Helped reduce diagnosis time and enhanced grid response</a:t>
            </a:r>
          </a:p>
          <a:p>
            <a:r>
              <a:rPr lang="en-US" sz="2000" dirty="0"/>
              <a:t>Real-time system provides high fault detection accuracy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825" y="594103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b="1" dirty="0"/>
          </a:p>
          <a:p>
            <a:r>
              <a:rPr lang="en-US" sz="2400" dirty="0"/>
              <a:t>Use real-world SCADA data for improved reliability</a:t>
            </a:r>
          </a:p>
          <a:p>
            <a:r>
              <a:rPr lang="en-US" sz="2400" dirty="0"/>
              <a:t>Expand classification to include severity or location of fault</a:t>
            </a:r>
          </a:p>
          <a:p>
            <a:r>
              <a:rPr lang="en-US" sz="2400" dirty="0"/>
              <a:t>Integrate with IoT-based smart grid platforms</a:t>
            </a:r>
          </a:p>
          <a:p>
            <a:r>
              <a:rPr lang="en-US" sz="2400" dirty="0"/>
              <a:t>Deploy on edge computing devices for ultra-low-latency detection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D289AE2-D2AE-49D1-AFAC-3A79F6794255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44</TotalTime>
  <Words>555</Words>
  <Application>Microsoft Office PowerPoint</Application>
  <PresentationFormat>Widescreen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Power System Fault Detection and Classification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Rithiga M</cp:lastModifiedBy>
  <cp:revision>39</cp:revision>
  <dcterms:created xsi:type="dcterms:W3CDTF">2021-05-26T16:50:10Z</dcterms:created>
  <dcterms:modified xsi:type="dcterms:W3CDTF">2025-07-31T09:52:50Z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