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>
        <p:scale>
          <a:sx n="124" d="100"/>
          <a:sy n="124" d="100"/>
        </p:scale>
        <p:origin x="88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8A7C8-1C6C-DF4C-80CB-DE36C269C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02BF26-C999-844F-A5D8-7555E72C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C8BE3-D736-5C42-B23E-3EE704E5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B8DF-7D8B-D441-ADB6-108535F8907A}" type="datetimeFigureOut">
              <a:rPr kumimoji="1" lang="zh-CN" altLang="en-US" smtClean="0"/>
              <a:t>2025/10/29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124E1-B24C-BE47-98A7-87DFB34F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8E3E6-9649-2144-9DC0-5F0A02D2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F8E0-094E-BA48-80A3-AAA715FEB5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30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60112-CCD2-814E-B389-B6AF6091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F7DFED-0D66-E542-9AE0-759062EFA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CC907-557B-9848-9271-0D23008E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B8DF-7D8B-D441-ADB6-108535F8907A}" type="datetimeFigureOut">
              <a:rPr kumimoji="1" lang="zh-CN" altLang="en-US" smtClean="0"/>
              <a:t>2025/10/29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663AB-9E03-0F47-AD77-1B18A274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EB109-23AE-B644-BF88-BEE4E70E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F8E0-094E-BA48-80A3-AAA715FEB5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388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246C4B-31F1-284F-9BC6-B60D2E278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C163A-274E-0B4F-B631-683DAE3FF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7F765-87D8-3B40-ABAA-0CDA3260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B8DF-7D8B-D441-ADB6-108535F8907A}" type="datetimeFigureOut">
              <a:rPr kumimoji="1" lang="zh-CN" altLang="en-US" smtClean="0"/>
              <a:t>2025/10/29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9D39D-5396-B64D-A419-DD3259CD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A974C-20BD-8C4C-97D8-100AF0D1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F8E0-094E-BA48-80A3-AAA715FEB5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D5E1E-0740-8849-8F03-740F6908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D026B-CA24-AE45-A4AD-202C3AD8E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BD07A-8430-5342-A170-DC8E96F1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B8DF-7D8B-D441-ADB6-108535F8907A}" type="datetimeFigureOut">
              <a:rPr kumimoji="1" lang="zh-CN" altLang="en-US" smtClean="0"/>
              <a:t>2025/10/29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E957E-0D7E-4A4D-B1BD-84A98628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A5E4A-7308-D343-95D0-79E5ABE4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F8E0-094E-BA48-80A3-AAA715FEB5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99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CD772-8E3B-A946-83A5-8CAAC99C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46D77C-42A0-484D-BFED-1E02EE74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0BBCA-D3BD-394C-B5B5-9B33E0A8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B8DF-7D8B-D441-ADB6-108535F8907A}" type="datetimeFigureOut">
              <a:rPr kumimoji="1" lang="zh-CN" altLang="en-US" smtClean="0"/>
              <a:t>2025/10/29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C5994-FC7F-1A4D-B75A-6F34713F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505EF-48D5-4B40-976F-61214AE0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F8E0-094E-BA48-80A3-AAA715FEB5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90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6B52E-7EAB-F544-97BB-DAB80E61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4F686-78A8-B343-9B4B-D6193FDD5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A2B833-A36E-C946-8236-C85911983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ABB0D-071E-D344-B07B-35698651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B8DF-7D8B-D441-ADB6-108535F8907A}" type="datetimeFigureOut">
              <a:rPr kumimoji="1" lang="zh-CN" altLang="en-US" smtClean="0"/>
              <a:t>2025/10/29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D0C897-5AE9-6B4F-BDF0-E664E052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78B114-2DF0-7343-A0F9-06FC4D1A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F8E0-094E-BA48-80A3-AAA715FEB5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87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EE963-964F-9749-83B1-0F279857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7BD721-640A-D045-A77F-8085D865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443BE3-39AA-9C43-A5BF-D180328E9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05F625-92FC-8D48-8A57-FD4B5DB2B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79AC6-FDCC-8E4E-B300-A87F006AC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087C14-1265-AA4D-9A21-F61F5D67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B8DF-7D8B-D441-ADB6-108535F8907A}" type="datetimeFigureOut">
              <a:rPr kumimoji="1" lang="zh-CN" altLang="en-US" smtClean="0"/>
              <a:t>2025/10/29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0FCA47-015E-004B-9EE6-19B5EB7F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38AA68-72CB-8544-9209-49B6D223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F8E0-094E-BA48-80A3-AAA715FEB5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994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FF90C-6C1B-EB43-A0B7-114F84E3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F30ADF-BDB1-7C43-82DF-D4B0179E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B8DF-7D8B-D441-ADB6-108535F8907A}" type="datetimeFigureOut">
              <a:rPr kumimoji="1" lang="zh-CN" altLang="en-US" smtClean="0"/>
              <a:t>2025/10/29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63AA6A-A529-604B-A6F1-680FE386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E10BFD-C4C4-7445-A771-555880F3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F8E0-094E-BA48-80A3-AAA715FEB5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55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7700DC-0714-9D4E-BD3C-68CE592F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B8DF-7D8B-D441-ADB6-108535F8907A}" type="datetimeFigureOut">
              <a:rPr kumimoji="1" lang="zh-CN" altLang="en-US" smtClean="0"/>
              <a:t>2025/10/29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40C1E0-92DA-554A-B2B8-E3261BD0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BD8144-DB5D-8B4B-8047-C1087AEA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F8E0-094E-BA48-80A3-AAA715FEB5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3ECE0-F636-0348-B287-355BF25B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66D7B-BA9B-C040-83E7-51774DAC8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654A16-8703-D646-A59D-03F1E6B86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B6415-83E3-C744-8850-D3C88107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B8DF-7D8B-D441-ADB6-108535F8907A}" type="datetimeFigureOut">
              <a:rPr kumimoji="1" lang="zh-CN" altLang="en-US" smtClean="0"/>
              <a:t>2025/10/29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5EBB13-053D-1D4E-B364-611AF79E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D13E6-723A-FC4D-89BC-FF70943C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F8E0-094E-BA48-80A3-AAA715FEB5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833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45AF8-89F4-9545-BF56-B1CAFF5A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945169-DF9F-AC4F-B6E6-310EBE47F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C98CC6-15BD-3A42-A6C0-50F4CC2FC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FB8D56-9599-9B49-B542-9EFCE558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B8DF-7D8B-D441-ADB6-108535F8907A}" type="datetimeFigureOut">
              <a:rPr kumimoji="1" lang="zh-CN" altLang="en-US" smtClean="0"/>
              <a:t>2025/10/29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CF881-6048-2147-86BD-A38BDFAB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388627-ABB3-5649-8C5D-EDB8D05C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F8E0-094E-BA48-80A3-AAA715FEB5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26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A2399D-A6CB-C745-BC22-C1140B3A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AD3DA-E4BD-C541-96D9-6195CE5C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519AF-6547-4347-9064-B98C614DA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9B8DF-7D8B-D441-ADB6-108535F8907A}" type="datetimeFigureOut">
              <a:rPr kumimoji="1" lang="zh-CN" altLang="en-US" smtClean="0"/>
              <a:t>2025/10/29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749E3-D577-D449-9F57-3F457A9CE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5C735-60F9-2146-9A2E-79780C1A3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5F8E0-094E-BA48-80A3-AAA715FEB5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2DD26-F6F1-2D44-9B9C-533AEF0D3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7EBFD3-524D-8F44-9AC7-E6D0A6E8A8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汇报人：徐伟</a:t>
            </a:r>
            <a:r>
              <a:rPr kumimoji="1" lang="en-US" altLang="zh-CN" dirty="0"/>
              <a:t>	</a:t>
            </a:r>
            <a:r>
              <a:rPr kumimoji="1" lang="zh-CN" altLang="en-US" dirty="0"/>
              <a:t>汇报日期：</a:t>
            </a:r>
            <a:r>
              <a:rPr kumimoji="1" lang="en-US" altLang="zh-CN" dirty="0"/>
              <a:t>2025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29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03511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144E9-0A70-9E4F-B389-F8BBD2E6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SO2</a:t>
            </a:r>
            <a:r>
              <a:rPr kumimoji="1" lang="zh-CN" altLang="en-US" dirty="0"/>
              <a:t>临边和天底协同反演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C141CF-70C1-3749-9389-502311295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4608" y="1690688"/>
            <a:ext cx="5797591" cy="435133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443D32-B5E6-614E-BC4D-BDB95B42E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08" y="1647826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8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5A0EB-84DF-974F-AB97-0E4F1351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SO2</a:t>
            </a:r>
            <a:r>
              <a:rPr kumimoji="1" lang="zh-CN" altLang="en-US" dirty="0"/>
              <a:t>临边和天底协同反演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A34D75-2010-B54A-88FF-F4A7EEE6A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09" y="1813268"/>
            <a:ext cx="5797591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78333D-6425-4649-BFD9-38E074873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1813268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2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B240B-DDD6-EA4D-8295-14C25E1A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SO2</a:t>
            </a:r>
            <a:r>
              <a:rPr kumimoji="1" lang="zh-CN" altLang="en-US" dirty="0"/>
              <a:t>临边和天底协同反演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339965-6D93-C149-8A3B-9EB816998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72" y="1875052"/>
            <a:ext cx="5797591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3878B5-1AD5-F443-B37E-7EAD823B1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750" y="187505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5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BE20-5D63-5F45-A3F8-6E5C17A4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SO2</a:t>
            </a:r>
            <a:r>
              <a:rPr kumimoji="1" lang="zh-CN" altLang="en-US" dirty="0"/>
              <a:t>临边和天底协同反演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EF9BC8-97ED-4C41-8DE2-A028C7C62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42" y="1850339"/>
            <a:ext cx="5797591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78349B-E0B7-6041-A11E-3D6B4B85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5115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8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0587E-96D8-FE4F-99A2-6C8A69B7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SO2</a:t>
            </a:r>
            <a:r>
              <a:rPr kumimoji="1" lang="zh-CN" altLang="en-US" dirty="0"/>
              <a:t>临边和天底协同反演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027BAC-8C02-DA48-93C2-D0B473451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56" y="1733937"/>
            <a:ext cx="5797591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6A9FE9-1910-0049-AE5F-CD9D9561A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419" y="1777186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0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E1FFF-344C-2241-82DF-116BC017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SO2</a:t>
            </a:r>
            <a:r>
              <a:rPr kumimoji="1" lang="zh-CN" altLang="en-US" dirty="0"/>
              <a:t>临边和天底协同反演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0F0130-913F-B141-9550-85C30DBE7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04" y="1837982"/>
            <a:ext cx="5715904" cy="384612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D1DE1D-DBA1-4143-9FBF-A311E3F80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667" y="1837982"/>
            <a:ext cx="5322829" cy="399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9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1228E-48A0-8E44-BD98-FC72CA29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SO2</a:t>
            </a:r>
            <a:r>
              <a:rPr kumimoji="1" lang="zh-CN" altLang="en-US" dirty="0"/>
              <a:t>临边和天底协同反演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8EE56E-E3D0-1349-BB95-E5649991D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1481" y="1858844"/>
            <a:ext cx="5074508" cy="380863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A2111F-F98A-B444-A1CE-41484522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6552475" cy="415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01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84DEB-2746-714A-830C-E12EA3E2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SO2</a:t>
            </a:r>
            <a:r>
              <a:rPr kumimoji="1" lang="zh-CN" altLang="en-US" dirty="0"/>
              <a:t>临边和天底协同反演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75FBBE-D8FB-9D49-95AE-A45355D15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22" y="1949193"/>
            <a:ext cx="5957277" cy="397151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F1856C-A2E2-D940-9BC8-4906687DE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769" y="1899165"/>
            <a:ext cx="5273438" cy="39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3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AC5FE-DBB3-644E-9085-44DD304D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SO2</a:t>
            </a:r>
            <a:r>
              <a:rPr kumimoji="1" lang="zh-CN" altLang="en-US" dirty="0"/>
              <a:t>临边和天底协同反演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544E82-B610-7D44-A0DC-4859218DE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4609" y="1800911"/>
            <a:ext cx="5797591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8FB04E-0673-964A-8DE7-69BED7F2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00" y="1758049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17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0B3B4-C823-184B-9A1B-D54355EB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SO2</a:t>
            </a:r>
            <a:r>
              <a:rPr kumimoji="1" lang="zh-CN" altLang="en-US" dirty="0"/>
              <a:t>临边和天底协同反演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2689E87-4327-1549-8E37-8AFCE6762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71" y="1931044"/>
            <a:ext cx="5797591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F7C3CC-5624-7347-B6D9-FD45CC81C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1044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8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C1464-C687-984F-A3F6-E1A44F22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SO2</a:t>
            </a:r>
            <a:r>
              <a:rPr kumimoji="1" lang="zh-CN" altLang="en-US" dirty="0"/>
              <a:t>临边和天底协同反演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9A3851-2986-EC4E-B34E-E2F1DF4DD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240" y="1541419"/>
            <a:ext cx="5813586" cy="47728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E0F13F-EE64-4044-AED5-EBACACC47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595" y="1431496"/>
            <a:ext cx="4493965" cy="18256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98B3B4-6A02-684E-9B5E-D63AD82F2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383" y="3188423"/>
            <a:ext cx="4731266" cy="351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7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6C57C-E2F4-DC48-A54F-93F56A14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SO2</a:t>
            </a:r>
            <a:r>
              <a:rPr kumimoji="1" lang="zh-CN" altLang="en-US" dirty="0"/>
              <a:t>临边和天底协同反演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E9F1171-F697-764F-9E73-744D07856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565" y="1796966"/>
            <a:ext cx="5351284" cy="452236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D523E8-FC0C-5C40-AEF4-A7E522F29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1796966"/>
            <a:ext cx="5148915" cy="45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7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277A9-9731-A147-ACBF-4A8A2697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SO2</a:t>
            </a:r>
            <a:r>
              <a:rPr kumimoji="1" lang="zh-CN" altLang="en-US" dirty="0"/>
              <a:t>临边和天底协同反演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4FDFDA-CD33-734B-ADF9-6B89FB469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754" y="1351440"/>
            <a:ext cx="7551527" cy="5506560"/>
          </a:xfrm>
        </p:spPr>
      </p:pic>
    </p:spTree>
    <p:extLst>
      <p:ext uri="{BB962C8B-B14F-4D97-AF65-F5344CB8AC3E}">
        <p14:creationId xmlns:p14="http://schemas.microsoft.com/office/powerpoint/2010/main" val="57055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83EE8-E95F-FB43-85A8-954242FE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SO2</a:t>
            </a:r>
            <a:r>
              <a:rPr kumimoji="1" lang="zh-CN" altLang="en-US" dirty="0"/>
              <a:t>临边和天底协同反演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FFBF37E-85E3-124C-AF3D-A8342F6E9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49" y="1665059"/>
            <a:ext cx="8360094" cy="4827816"/>
          </a:xfrm>
        </p:spPr>
      </p:pic>
    </p:spTree>
    <p:extLst>
      <p:ext uri="{BB962C8B-B14F-4D97-AF65-F5344CB8AC3E}">
        <p14:creationId xmlns:p14="http://schemas.microsoft.com/office/powerpoint/2010/main" val="81079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4D332-EDFC-2645-935C-29E25F01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SO2</a:t>
            </a:r>
            <a:r>
              <a:rPr kumimoji="1" lang="zh-CN" altLang="en-US" dirty="0"/>
              <a:t>临边和天底协同反演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4C72FD-7EA2-CD43-B38E-BCE0D84D3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959" y="1825625"/>
            <a:ext cx="7552081" cy="4351338"/>
          </a:xfrm>
        </p:spPr>
      </p:pic>
    </p:spTree>
    <p:extLst>
      <p:ext uri="{BB962C8B-B14F-4D97-AF65-F5344CB8AC3E}">
        <p14:creationId xmlns:p14="http://schemas.microsoft.com/office/powerpoint/2010/main" val="33108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8921C-4B05-B048-B600-90352816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SO2</a:t>
            </a:r>
            <a:r>
              <a:rPr kumimoji="1" lang="zh-CN" altLang="en-US" dirty="0"/>
              <a:t>临边和天底协同反演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0FBC59-A6B9-8B43-A031-2600FE029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365" y="1450206"/>
            <a:ext cx="8382035" cy="5042669"/>
          </a:xfrm>
        </p:spPr>
      </p:pic>
    </p:spTree>
    <p:extLst>
      <p:ext uri="{BB962C8B-B14F-4D97-AF65-F5344CB8AC3E}">
        <p14:creationId xmlns:p14="http://schemas.microsoft.com/office/powerpoint/2010/main" val="216117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765EC-3814-B04C-8FA2-281564C8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SO2</a:t>
            </a:r>
            <a:r>
              <a:rPr kumimoji="1" lang="zh-CN" altLang="en-US" dirty="0"/>
              <a:t>临边和天底协同反演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630D4F-4BA3-0041-83C1-F83F881A5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094" y="1637553"/>
            <a:ext cx="8388592" cy="4855322"/>
          </a:xfrm>
        </p:spPr>
      </p:pic>
    </p:spTree>
    <p:extLst>
      <p:ext uri="{BB962C8B-B14F-4D97-AF65-F5344CB8AC3E}">
        <p14:creationId xmlns:p14="http://schemas.microsoft.com/office/powerpoint/2010/main" val="154725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BDD3-12A5-5D4B-8773-9E15B763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SO2</a:t>
            </a:r>
            <a:r>
              <a:rPr kumimoji="1" lang="zh-CN" altLang="en-US" dirty="0"/>
              <a:t>临边和天底协同反演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3CB99A-1A51-4C4B-B6D1-69C67193D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4409" y="1603204"/>
            <a:ext cx="5797591" cy="435133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4165A7-9FFC-BA48-8980-FF33C5B8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66" y="1603204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7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178</Words>
  <Application>Microsoft Macintosh PowerPoint</Application>
  <PresentationFormat>宽屏</PresentationFormat>
  <Paragraphs>20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工作汇报</vt:lpstr>
      <vt:lpstr>SO2临边和天底协同反演</vt:lpstr>
      <vt:lpstr>SO2临边和天底协同反演</vt:lpstr>
      <vt:lpstr>SO2临边和天底协同反演</vt:lpstr>
      <vt:lpstr>SO2临边和天底协同反演</vt:lpstr>
      <vt:lpstr>SO2临边和天底协同反演</vt:lpstr>
      <vt:lpstr>SO2临边和天底协同反演</vt:lpstr>
      <vt:lpstr>SO2临边和天底协同反演</vt:lpstr>
      <vt:lpstr>SO2临边和天底协同反演</vt:lpstr>
      <vt:lpstr>SO2临边和天底协同反演</vt:lpstr>
      <vt:lpstr>SO2临边和天底协同反演</vt:lpstr>
      <vt:lpstr>SO2临边和天底协同反演</vt:lpstr>
      <vt:lpstr>SO2临边和天底协同反演</vt:lpstr>
      <vt:lpstr>SO2临边和天底协同反演</vt:lpstr>
      <vt:lpstr>SO2临边和天底协同反演</vt:lpstr>
      <vt:lpstr>SO2临边和天底协同反演</vt:lpstr>
      <vt:lpstr>SO2临边和天底协同反演</vt:lpstr>
      <vt:lpstr>SO2临边和天底协同反演</vt:lpstr>
      <vt:lpstr>SO2临边和天底协同反演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洒脱 悦</dc:creator>
  <cp:lastModifiedBy>洒脱 悦</cp:lastModifiedBy>
  <cp:revision>1</cp:revision>
  <dcterms:created xsi:type="dcterms:W3CDTF">2025-10-28T16:35:00Z</dcterms:created>
  <dcterms:modified xsi:type="dcterms:W3CDTF">2025-10-30T02:29:12Z</dcterms:modified>
</cp:coreProperties>
</file>