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 snapToObjects="1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74CD0-4D20-8248-B21F-42C899DFE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25D589-B8B0-6347-A425-53A93DD3F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CA31C0-1A54-514C-B24A-AC0F49F73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CD78-32F0-BB4B-A54C-C0F1A7E77EAF}" type="datetimeFigureOut">
              <a:rPr kumimoji="1" lang="zh-CN" altLang="en-US" smtClean="0"/>
              <a:t>2025/7/14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EE4785-5D18-614A-B671-A62792B6B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0CF55E-7B51-9B4E-B78F-B6AFA755A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27A2-8212-264B-A482-8E782766B3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360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CF303-9743-0944-832E-A61C2BA7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0083F5-39E4-DF49-888A-7D4258E93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94869F-9394-DA4B-AEDB-515E6CC0E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CD78-32F0-BB4B-A54C-C0F1A7E77EAF}" type="datetimeFigureOut">
              <a:rPr kumimoji="1" lang="zh-CN" altLang="en-US" smtClean="0"/>
              <a:t>2025/7/14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8BA649-A90B-E047-84E6-5D2BC9EC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31E54D-FD97-C84A-8377-94089C44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27A2-8212-264B-A482-8E782766B3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1421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257A5D-5AFE-354D-AE42-17CC9B199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963A23-4248-E44C-8600-D7ACA6540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934FAF-27F8-5D46-A093-8C73401E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CD78-32F0-BB4B-A54C-C0F1A7E77EAF}" type="datetimeFigureOut">
              <a:rPr kumimoji="1" lang="zh-CN" altLang="en-US" smtClean="0"/>
              <a:t>2025/7/14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CBEC1-382D-EB45-810A-A1990317B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7315A5-0E60-A248-AEC7-59BCACF9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27A2-8212-264B-A482-8E782766B3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283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D0497-9D93-CD44-A5E6-43C55372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693FB2-0080-1647-9435-CD3BB134E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F00926-E543-844B-9FE0-3353AB1B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CD78-32F0-BB4B-A54C-C0F1A7E77EAF}" type="datetimeFigureOut">
              <a:rPr kumimoji="1" lang="zh-CN" altLang="en-US" smtClean="0"/>
              <a:t>2025/7/14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31FF5-4909-AC49-94D4-1DAD0C25F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30C684-1FBC-FB4F-BECE-9D5C47A2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27A2-8212-264B-A482-8E782766B3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649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64B45-0223-274F-AAD8-CAF65E26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D47A84-DE58-174D-8B2A-4D0903FCB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CD382C-55F7-A344-881C-25E4BA74D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CD78-32F0-BB4B-A54C-C0F1A7E77EAF}" type="datetimeFigureOut">
              <a:rPr kumimoji="1" lang="zh-CN" altLang="en-US" smtClean="0"/>
              <a:t>2025/7/14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2A4A04-6D60-F541-9CCE-DC9B91DD9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014782-5406-3348-A565-692A009C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27A2-8212-264B-A482-8E782766B3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683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A69F7-1405-4343-95EB-623E203BD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7E0B3B-6AAB-B149-BF81-43C9EA96F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CFA861-2638-6B43-82F7-113CBA943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3D430F-5406-D644-B546-7814A115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CD78-32F0-BB4B-A54C-C0F1A7E77EAF}" type="datetimeFigureOut">
              <a:rPr kumimoji="1" lang="zh-CN" altLang="en-US" smtClean="0"/>
              <a:t>2025/7/14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6B8AA9-F31D-B44E-A1F5-C26FB524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C32A46-38F4-024A-A510-177074D09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27A2-8212-264B-A482-8E782766B3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253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79A4F-0870-2946-A7B2-08E13DA76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5CC8BB-C577-DD40-B58D-2246B441D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B23C94-0263-D443-BDB0-95DC5956C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9F7BF5-0E85-544B-B588-51F787532B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DE4082-2041-ED43-B4E2-A4474F2C3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3F6B09-C833-D44B-8047-E065E3C4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CD78-32F0-BB4B-A54C-C0F1A7E77EAF}" type="datetimeFigureOut">
              <a:rPr kumimoji="1" lang="zh-CN" altLang="en-US" smtClean="0"/>
              <a:t>2025/7/14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006172-0020-9448-8B39-38696995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EC1041-45C7-124B-BE6D-5B579714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27A2-8212-264B-A482-8E782766B3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963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5F505-7C58-EB48-9E11-75583D9C8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88B3A7-9E0A-BE45-BEE8-FFE95FE8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CD78-32F0-BB4B-A54C-C0F1A7E77EAF}" type="datetimeFigureOut">
              <a:rPr kumimoji="1" lang="zh-CN" altLang="en-US" smtClean="0"/>
              <a:t>2025/7/14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A1BD27-0365-CF4C-B72A-E0DD2894F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AEEB6D-2CB8-374B-B6AA-E51A9619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27A2-8212-264B-A482-8E782766B3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964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AE805D-FA00-C44C-8D26-5C1DF92B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CD78-32F0-BB4B-A54C-C0F1A7E77EAF}" type="datetimeFigureOut">
              <a:rPr kumimoji="1" lang="zh-CN" altLang="en-US" smtClean="0"/>
              <a:t>2025/7/14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27FA34-498D-D745-A276-86352C6B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F7A223-B893-6941-B2A1-917EED0E5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27A2-8212-264B-A482-8E782766B3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819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CDB85-26A9-434A-A813-7FA48D29E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D3801-10E9-F045-A547-229695097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216954-CFE0-FA42-84AF-14245A23C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1D8CCB-6E3D-864F-A378-4F715FD59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CD78-32F0-BB4B-A54C-C0F1A7E77EAF}" type="datetimeFigureOut">
              <a:rPr kumimoji="1" lang="zh-CN" altLang="en-US" smtClean="0"/>
              <a:t>2025/7/14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7D8388-4C31-0C48-8B4E-7634BDCD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05CD68-B599-6A47-9E2A-E5A39C7A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27A2-8212-264B-A482-8E782766B3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93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E7D96-337A-704A-B832-B32D1A6D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2D0E0B-C1E9-F84F-8E4F-40CCF5122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8FAA0C-6C28-2245-8BC5-DAAB07344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4ADE2F-426F-414A-B890-69BF47AE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CD78-32F0-BB4B-A54C-C0F1A7E77EAF}" type="datetimeFigureOut">
              <a:rPr kumimoji="1" lang="zh-CN" altLang="en-US" smtClean="0"/>
              <a:t>2025/7/14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A5C8AE-5EEB-E24F-A0A0-72C102AB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AECEBC-7F46-744B-A3C8-4E07C2CB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27A2-8212-264B-A482-8E782766B3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230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4CF477-C623-5B44-B3BE-76DED8153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F19D66-E480-E749-ABFC-5850B7E61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B1CA57-57B1-5E44-843C-B168A967D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6CD78-32F0-BB4B-A54C-C0F1A7E77EAF}" type="datetimeFigureOut">
              <a:rPr kumimoji="1" lang="zh-CN" altLang="en-US" smtClean="0"/>
              <a:t>2025/7/14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CD8DA1-1A66-4148-87AB-B2B4F214A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13EFC9-9C57-6446-955D-A0AEB767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927A2-8212-264B-A482-8E782766B3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855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FF5BA-A6E5-6D40-8D7B-ED9020D290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工作汇报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3326C6-CF48-8A44-B5C8-77B1A9332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2025</a:t>
            </a:r>
            <a:r>
              <a:rPr kumimoji="1" lang="zh-CN" altLang="en-US" dirty="0"/>
              <a:t>年</a:t>
            </a:r>
            <a:r>
              <a:rPr kumimoji="1" lang="en-US" altLang="zh-CN" dirty="0"/>
              <a:t>6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30</a:t>
            </a:r>
            <a:r>
              <a:rPr kumimoji="1" lang="zh-CN" altLang="en-US" dirty="0"/>
              <a:t>日   徐伟</a:t>
            </a:r>
          </a:p>
        </p:txBody>
      </p:sp>
    </p:spTree>
    <p:extLst>
      <p:ext uri="{BB962C8B-B14F-4D97-AF65-F5344CB8AC3E}">
        <p14:creationId xmlns:p14="http://schemas.microsoft.com/office/powerpoint/2010/main" val="1615143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202EB-6EB9-5F41-B05D-FE0AFC9CB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772"/>
          </a:xfrm>
        </p:spPr>
        <p:txBody>
          <a:bodyPr>
            <a:normAutofit/>
          </a:bodyPr>
          <a:lstStyle/>
          <a:p>
            <a:r>
              <a:rPr kumimoji="1" lang="en-US" altLang="zh-CN" sz="2800" dirty="0"/>
              <a:t>SO2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70km</a:t>
            </a:r>
            <a:r>
              <a:rPr kumimoji="1" lang="zh-CN" altLang="en-US" sz="2800" dirty="0"/>
              <a:t>反演结果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69A3194-18EF-3648-ABE1-230598755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960" y="1849376"/>
            <a:ext cx="5819040" cy="4064536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0BE301E-DF36-F44E-B794-4908B3BDF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589" y="0"/>
            <a:ext cx="4846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04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202EB-6EB9-5F41-B05D-FE0AFC9CB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772"/>
          </a:xfrm>
        </p:spPr>
        <p:txBody>
          <a:bodyPr>
            <a:normAutofit/>
          </a:bodyPr>
          <a:lstStyle/>
          <a:p>
            <a:r>
              <a:rPr kumimoji="1" lang="en-US" altLang="zh-CN" sz="2800" dirty="0"/>
              <a:t>SO2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70km</a:t>
            </a:r>
            <a:r>
              <a:rPr kumimoji="1" lang="zh-CN" altLang="en-US" sz="2800" dirty="0"/>
              <a:t>反演结果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5A2C2C1-88BC-5D48-BB9B-463288104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965" y="1801874"/>
            <a:ext cx="5702035" cy="3672650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C683893-C50B-B949-9A1E-771E27662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587" y="1831812"/>
            <a:ext cx="5902448" cy="361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87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202EB-6EB9-5F41-B05D-FE0AFC9CB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772"/>
          </a:xfrm>
        </p:spPr>
        <p:txBody>
          <a:bodyPr>
            <a:normAutofit/>
          </a:bodyPr>
          <a:lstStyle/>
          <a:p>
            <a:r>
              <a:rPr kumimoji="1" lang="en-US" altLang="zh-CN" sz="2800" dirty="0"/>
              <a:t>SO2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45-60km</a:t>
            </a:r>
            <a:r>
              <a:rPr kumimoji="1" lang="zh-CN" altLang="en-US" sz="2800" dirty="0"/>
              <a:t>反演结果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147CD6B-D502-484C-B8B9-A28BEB439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753" y="1635620"/>
            <a:ext cx="5316796" cy="3990481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0838948-3274-8C47-AB20-2577DAD27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720" y="1635620"/>
            <a:ext cx="5316796" cy="399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19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202EB-6EB9-5F41-B05D-FE0AFC9CB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772"/>
          </a:xfrm>
        </p:spPr>
        <p:txBody>
          <a:bodyPr>
            <a:normAutofit/>
          </a:bodyPr>
          <a:lstStyle/>
          <a:p>
            <a:r>
              <a:rPr kumimoji="1" lang="en-US" altLang="zh-CN" sz="2800" dirty="0"/>
              <a:t>SO2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45-60km</a:t>
            </a:r>
            <a:r>
              <a:rPr kumimoji="1" lang="zh-CN" altLang="en-US" sz="2800" dirty="0"/>
              <a:t>反演结果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07A0B50-EECD-3D40-A7CA-53E9FCD84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008" y="1706872"/>
            <a:ext cx="6159828" cy="4351338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A1C8B79-3704-7B40-8403-9D130700F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781" y="0"/>
            <a:ext cx="4846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56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202EB-6EB9-5F41-B05D-FE0AFC9CB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772"/>
          </a:xfrm>
        </p:spPr>
        <p:txBody>
          <a:bodyPr>
            <a:normAutofit/>
          </a:bodyPr>
          <a:lstStyle/>
          <a:p>
            <a:r>
              <a:rPr kumimoji="1" lang="en-US" altLang="zh-CN" sz="2800" dirty="0"/>
              <a:t>SO2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45-60km</a:t>
            </a:r>
            <a:r>
              <a:rPr kumimoji="1" lang="zh-CN" altLang="en-US" sz="2800" dirty="0"/>
              <a:t>反演结果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AA9C749-4EF5-3941-8F4C-8FF4F76C7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62" y="1991880"/>
            <a:ext cx="6417242" cy="3387643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4337E55-DF03-C04C-9AD9-5D0253D96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45213"/>
            <a:ext cx="5927684" cy="308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00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202EB-6EB9-5F41-B05D-FE0AFC9CB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772"/>
          </a:xfrm>
        </p:spPr>
        <p:txBody>
          <a:bodyPr>
            <a:normAutofit/>
          </a:bodyPr>
          <a:lstStyle/>
          <a:p>
            <a:r>
              <a:rPr kumimoji="1" lang="en-US" altLang="zh-CN" sz="2800" dirty="0"/>
              <a:t>CO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45-60km</a:t>
            </a:r>
            <a:r>
              <a:rPr kumimoji="1" lang="zh-CN" altLang="en-US" sz="2800" dirty="0"/>
              <a:t>反演结果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C8E67B4-2E6C-1D4D-BB80-C8E190473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268" y="1659370"/>
            <a:ext cx="5677732" cy="4351338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D31359D-DF77-7741-9487-B3C704DBF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410" y="1737456"/>
            <a:ext cx="5752322" cy="419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56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202EB-6EB9-5F41-B05D-FE0AFC9CB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772"/>
          </a:xfrm>
        </p:spPr>
        <p:txBody>
          <a:bodyPr>
            <a:normAutofit/>
          </a:bodyPr>
          <a:lstStyle/>
          <a:p>
            <a:r>
              <a:rPr kumimoji="1" lang="en-US" altLang="zh-CN" sz="2800" dirty="0"/>
              <a:t>CO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45-60km</a:t>
            </a:r>
            <a:r>
              <a:rPr kumimoji="1" lang="zh-CN" altLang="en-US" sz="2800" dirty="0"/>
              <a:t>反演结果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BCAFEC9-DF73-D041-B847-07330872A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15630"/>
            <a:ext cx="5852625" cy="3660775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C07D71C-9160-2F4C-881E-7A54563C6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354" y="0"/>
            <a:ext cx="4846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33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202EB-6EB9-5F41-B05D-FE0AFC9CB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772"/>
          </a:xfrm>
        </p:spPr>
        <p:txBody>
          <a:bodyPr>
            <a:normAutofit/>
          </a:bodyPr>
          <a:lstStyle/>
          <a:p>
            <a:r>
              <a:rPr kumimoji="1" lang="en-US" altLang="zh-CN" sz="2800" dirty="0"/>
              <a:t>CO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45-60km</a:t>
            </a:r>
            <a:r>
              <a:rPr kumimoji="1" lang="zh-CN" altLang="en-US" sz="2800" dirty="0"/>
              <a:t>反演结果</a:t>
            </a:r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FA6961FF-1430-C24C-AD54-A34E7A8A9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890939"/>
            <a:ext cx="5802086" cy="3747861"/>
          </a:xfr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7EDEFD2-7B8E-094D-AE22-726C54FA3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085" y="2023154"/>
            <a:ext cx="6684418" cy="348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04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018FB-8040-3A49-AE69-559AF3326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结论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A0D9B7-E321-D447-85F9-F0626C9E7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SO2</a:t>
            </a:r>
            <a:r>
              <a:rPr kumimoji="1" lang="zh-CN" altLang="en-US" dirty="0"/>
              <a:t> 在</a:t>
            </a:r>
            <a:r>
              <a:rPr kumimoji="1" lang="en-US" altLang="zh-CN" dirty="0"/>
              <a:t>50km</a:t>
            </a:r>
            <a:r>
              <a:rPr kumimoji="1" lang="zh-CN" altLang="en-US" dirty="0"/>
              <a:t>、</a:t>
            </a:r>
            <a:r>
              <a:rPr kumimoji="1" lang="en-US" altLang="zh-CN" dirty="0"/>
              <a:t>60km</a:t>
            </a:r>
            <a:r>
              <a:rPr kumimoji="1" lang="zh-CN" altLang="en-US" dirty="0"/>
              <a:t>切高时</a:t>
            </a:r>
            <a:r>
              <a:rPr kumimoji="1" lang="en-US" altLang="zh-CN" dirty="0" err="1"/>
              <a:t>sx</a:t>
            </a:r>
            <a:r>
              <a:rPr kumimoji="1" lang="zh-CN" altLang="en-US" dirty="0"/>
              <a:t>矩阵值过大，反演结果接近先验值、测量响应病态性比较高</a:t>
            </a:r>
            <a:endParaRPr kumimoji="1" lang="en-US" altLang="zh-CN" dirty="0"/>
          </a:p>
          <a:p>
            <a:r>
              <a:rPr kumimoji="1" lang="en-US" altLang="zh-CN" dirty="0"/>
              <a:t>SO2</a:t>
            </a:r>
            <a:r>
              <a:rPr kumimoji="1" lang="zh-CN" altLang="en-US" dirty="0"/>
              <a:t> 在</a:t>
            </a:r>
            <a:r>
              <a:rPr kumimoji="1" lang="en-US" altLang="zh-CN" dirty="0"/>
              <a:t>70km</a:t>
            </a:r>
            <a:r>
              <a:rPr kumimoji="1" lang="zh-CN" altLang="en-US" dirty="0"/>
              <a:t>切高时，调整了先验值，但由于只有一条切高，反演光谱和实际光谱有较大偏差</a:t>
            </a:r>
            <a:endParaRPr kumimoji="1" lang="en-US" altLang="zh-CN" dirty="0"/>
          </a:p>
          <a:p>
            <a:r>
              <a:rPr kumimoji="1" lang="en-US" altLang="zh-CN" dirty="0"/>
              <a:t>SO2</a:t>
            </a:r>
            <a:r>
              <a:rPr kumimoji="1" lang="zh-CN" altLang="en-US" dirty="0"/>
              <a:t>在</a:t>
            </a:r>
            <a:r>
              <a:rPr kumimoji="1" lang="en-US" altLang="zh-CN" dirty="0"/>
              <a:t>45km-60km</a:t>
            </a:r>
            <a:r>
              <a:rPr kumimoji="1" lang="zh-CN" altLang="en-US" dirty="0"/>
              <a:t>切高时，由于多条切高，反演光谱和实际光谱</a:t>
            </a:r>
            <a:r>
              <a:rPr kumimoji="1" lang="zh-CN" altLang="en-US"/>
              <a:t>偏差降低</a:t>
            </a:r>
            <a:endParaRPr kumimoji="1" lang="en-US" altLang="zh-CN" dirty="0"/>
          </a:p>
          <a:p>
            <a:r>
              <a:rPr kumimoji="1" lang="en-US" altLang="zh-CN" dirty="0"/>
              <a:t>CO</a:t>
            </a:r>
            <a:r>
              <a:rPr kumimoji="1" lang="zh-CN" altLang="en-US" dirty="0"/>
              <a:t>在</a:t>
            </a:r>
            <a:r>
              <a:rPr kumimoji="1" lang="en-US" altLang="zh-CN" dirty="0"/>
              <a:t>45km-60km</a:t>
            </a:r>
            <a:r>
              <a:rPr kumimoji="1" lang="zh-CN" altLang="en-US" dirty="0"/>
              <a:t>切高时，可能由于</a:t>
            </a:r>
            <a:r>
              <a:rPr kumimoji="1" lang="en-US" altLang="zh-CN" dirty="0"/>
              <a:t>60km</a:t>
            </a:r>
            <a:r>
              <a:rPr kumimoji="1" lang="zh-CN" altLang="en-US" dirty="0"/>
              <a:t>以下，对该频段不敏感，测量响应为</a:t>
            </a:r>
            <a:r>
              <a:rPr kumimoji="1" lang="en-US" altLang="zh-CN" dirty="0"/>
              <a:t>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145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4ACAA-BCF8-844C-B5A5-949A9CD4D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E5B90F-D816-AF46-A6BC-FEFDC08C0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SO2</a:t>
            </a:r>
            <a:r>
              <a:rPr kumimoji="1" lang="zh-CN" altLang="en-US" dirty="0"/>
              <a:t> </a:t>
            </a:r>
            <a:r>
              <a:rPr kumimoji="1" lang="en-US" altLang="zh-CN" dirty="0"/>
              <a:t>50km</a:t>
            </a:r>
            <a:r>
              <a:rPr kumimoji="1" lang="zh-CN" altLang="en-US" dirty="0"/>
              <a:t>反演结果</a:t>
            </a:r>
            <a:endParaRPr kumimoji="1" lang="en-US" altLang="zh-CN" dirty="0"/>
          </a:p>
          <a:p>
            <a:r>
              <a:rPr kumimoji="1" lang="en-US" altLang="zh-CN" dirty="0"/>
              <a:t>SO2</a:t>
            </a:r>
            <a:r>
              <a:rPr kumimoji="1" lang="zh-CN" altLang="en-US" dirty="0"/>
              <a:t> </a:t>
            </a:r>
            <a:r>
              <a:rPr kumimoji="1" lang="en-US" altLang="zh-CN" dirty="0"/>
              <a:t>60km</a:t>
            </a:r>
            <a:r>
              <a:rPr kumimoji="1" lang="zh-CN" altLang="en-US" dirty="0"/>
              <a:t>反演结果</a:t>
            </a:r>
            <a:endParaRPr kumimoji="1" lang="en-US" altLang="zh-CN" dirty="0"/>
          </a:p>
          <a:p>
            <a:r>
              <a:rPr kumimoji="1" lang="en-US" altLang="zh-CN" dirty="0"/>
              <a:t>SO2</a:t>
            </a:r>
            <a:r>
              <a:rPr kumimoji="1" lang="zh-CN" altLang="en-US" dirty="0"/>
              <a:t> </a:t>
            </a:r>
            <a:r>
              <a:rPr kumimoji="1" lang="en-US" altLang="zh-CN" dirty="0"/>
              <a:t>70km</a:t>
            </a:r>
            <a:r>
              <a:rPr kumimoji="1" lang="zh-CN" altLang="en-US" dirty="0"/>
              <a:t>反演结果</a:t>
            </a:r>
            <a:endParaRPr kumimoji="1" lang="en-US" altLang="zh-CN" dirty="0"/>
          </a:p>
          <a:p>
            <a:r>
              <a:rPr kumimoji="1" lang="en-US" altLang="zh-CN" dirty="0"/>
              <a:t>SO2</a:t>
            </a:r>
            <a:r>
              <a:rPr kumimoji="1" lang="zh-CN" altLang="en-US" dirty="0"/>
              <a:t> </a:t>
            </a:r>
            <a:r>
              <a:rPr kumimoji="1" lang="en-US" altLang="zh-CN" dirty="0"/>
              <a:t>45-60km</a:t>
            </a:r>
            <a:r>
              <a:rPr kumimoji="1" lang="zh-CN" altLang="en-US" dirty="0"/>
              <a:t>反演结果</a:t>
            </a:r>
            <a:endParaRPr kumimoji="1" lang="en-US" altLang="zh-CN" dirty="0"/>
          </a:p>
          <a:p>
            <a:r>
              <a:rPr kumimoji="1" lang="en-US" altLang="zh-CN" dirty="0"/>
              <a:t>CO</a:t>
            </a:r>
            <a:r>
              <a:rPr kumimoji="1" lang="zh-CN" altLang="en-US" dirty="0"/>
              <a:t> </a:t>
            </a:r>
            <a:r>
              <a:rPr kumimoji="1" lang="en-US" altLang="zh-CN" dirty="0"/>
              <a:t>45-60</a:t>
            </a:r>
            <a:r>
              <a:rPr kumimoji="1" lang="zh-CN" altLang="en-US" dirty="0"/>
              <a:t>反演结果</a:t>
            </a:r>
            <a:endParaRPr kumimoji="1" lang="en-US" altLang="zh-CN" dirty="0"/>
          </a:p>
          <a:p>
            <a:r>
              <a:rPr kumimoji="1" lang="zh-CN" altLang="en-US" dirty="0"/>
              <a:t>结论</a:t>
            </a:r>
          </a:p>
        </p:txBody>
      </p:sp>
    </p:spTree>
    <p:extLst>
      <p:ext uri="{BB962C8B-B14F-4D97-AF65-F5344CB8AC3E}">
        <p14:creationId xmlns:p14="http://schemas.microsoft.com/office/powerpoint/2010/main" val="374579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202EB-6EB9-5F41-B05D-FE0AFC9CB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772"/>
          </a:xfrm>
        </p:spPr>
        <p:txBody>
          <a:bodyPr>
            <a:normAutofit/>
          </a:bodyPr>
          <a:lstStyle/>
          <a:p>
            <a:r>
              <a:rPr kumimoji="1" lang="en-US" altLang="zh-CN" sz="2800" dirty="0"/>
              <a:t>SO2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50km</a:t>
            </a:r>
            <a:r>
              <a:rPr kumimoji="1" lang="zh-CN" altLang="en-US" sz="2800" dirty="0"/>
              <a:t>反演结果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F78E257-1D45-2548-97C0-C0151577B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304" y="1334529"/>
            <a:ext cx="5397690" cy="4188941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B76EF2B-786D-5D42-A9FA-C1C0AFDAF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70896"/>
            <a:ext cx="5454031" cy="431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4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202EB-6EB9-5F41-B05D-FE0AFC9CB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772"/>
          </a:xfrm>
        </p:spPr>
        <p:txBody>
          <a:bodyPr>
            <a:normAutofit/>
          </a:bodyPr>
          <a:lstStyle/>
          <a:p>
            <a:r>
              <a:rPr kumimoji="1" lang="en-US" altLang="zh-CN" sz="2800" dirty="0"/>
              <a:t>SO2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50km</a:t>
            </a:r>
            <a:r>
              <a:rPr kumimoji="1" lang="zh-CN" altLang="en-US" sz="2800" dirty="0"/>
              <a:t>反演结果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F6C92407-9FA5-D24E-A998-943A1CA0D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478" y="1190839"/>
            <a:ext cx="6240740" cy="4703333"/>
          </a:xfr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DC0A8DC-5FB0-804D-AF80-6B08D9AA4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589" y="0"/>
            <a:ext cx="4846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68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202EB-6EB9-5F41-B05D-FE0AFC9CB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772"/>
          </a:xfrm>
        </p:spPr>
        <p:txBody>
          <a:bodyPr>
            <a:normAutofit/>
          </a:bodyPr>
          <a:lstStyle/>
          <a:p>
            <a:r>
              <a:rPr kumimoji="1" lang="en-US" altLang="zh-CN" sz="2800" dirty="0"/>
              <a:t>SO2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50km</a:t>
            </a:r>
            <a:r>
              <a:rPr kumimoji="1" lang="zh-CN" altLang="en-US" sz="2800" dirty="0"/>
              <a:t>反演结果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C1E0597F-0DAD-4944-B7F9-616D17961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064" y="1000898"/>
            <a:ext cx="10149882" cy="5537338"/>
          </a:xfrm>
        </p:spPr>
      </p:pic>
    </p:spTree>
    <p:extLst>
      <p:ext uri="{BB962C8B-B14F-4D97-AF65-F5344CB8AC3E}">
        <p14:creationId xmlns:p14="http://schemas.microsoft.com/office/powerpoint/2010/main" val="379516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202EB-6EB9-5F41-B05D-FE0AFC9CB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772"/>
          </a:xfrm>
        </p:spPr>
        <p:txBody>
          <a:bodyPr>
            <a:normAutofit/>
          </a:bodyPr>
          <a:lstStyle/>
          <a:p>
            <a:r>
              <a:rPr kumimoji="1" lang="en-US" altLang="zh-CN" sz="2800" dirty="0"/>
              <a:t>SO2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60km</a:t>
            </a:r>
            <a:r>
              <a:rPr kumimoji="1" lang="zh-CN" altLang="en-US" sz="2800" dirty="0"/>
              <a:t>反演结果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0549337-F6FA-D04D-8E40-1E1099A3A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450" y="1702057"/>
            <a:ext cx="5766550" cy="4328040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7CE388E-3A35-704D-8F3A-1C8BF4131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702057"/>
            <a:ext cx="5766551" cy="432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30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202EB-6EB9-5F41-B05D-FE0AFC9CB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772"/>
          </a:xfrm>
        </p:spPr>
        <p:txBody>
          <a:bodyPr>
            <a:normAutofit/>
          </a:bodyPr>
          <a:lstStyle/>
          <a:p>
            <a:r>
              <a:rPr kumimoji="1" lang="en-US" altLang="zh-CN" sz="2800" dirty="0"/>
              <a:t>SO2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60km</a:t>
            </a:r>
            <a:r>
              <a:rPr kumimoji="1" lang="zh-CN" altLang="en-US" sz="2800" dirty="0"/>
              <a:t>反演结果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DF6CFAB-A902-704E-8D80-8F8C6283B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02058"/>
            <a:ext cx="6364633" cy="4179759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14485F7-08A4-D14D-9A2B-415308DA3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858" y="0"/>
            <a:ext cx="4846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52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202EB-6EB9-5F41-B05D-FE0AFC9CB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772"/>
          </a:xfrm>
        </p:spPr>
        <p:txBody>
          <a:bodyPr>
            <a:normAutofit/>
          </a:bodyPr>
          <a:lstStyle/>
          <a:p>
            <a:r>
              <a:rPr kumimoji="1" lang="en-US" altLang="zh-CN" sz="2800" dirty="0"/>
              <a:t>SO2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60km</a:t>
            </a:r>
            <a:r>
              <a:rPr kumimoji="1" lang="zh-CN" altLang="en-US" sz="2800" dirty="0"/>
              <a:t>反演结果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87DCBF1-1A23-BD4D-A11C-1A7FA310E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306" y="1148731"/>
            <a:ext cx="8775216" cy="4994779"/>
          </a:xfrm>
        </p:spPr>
      </p:pic>
    </p:spTree>
    <p:extLst>
      <p:ext uri="{BB962C8B-B14F-4D97-AF65-F5344CB8AC3E}">
        <p14:creationId xmlns:p14="http://schemas.microsoft.com/office/powerpoint/2010/main" val="3392127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202EB-6EB9-5F41-B05D-FE0AFC9CB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772"/>
          </a:xfrm>
        </p:spPr>
        <p:txBody>
          <a:bodyPr>
            <a:normAutofit/>
          </a:bodyPr>
          <a:lstStyle/>
          <a:p>
            <a:r>
              <a:rPr kumimoji="1" lang="en-US" altLang="zh-CN" sz="2800" dirty="0"/>
              <a:t>SO2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70km</a:t>
            </a:r>
            <a:r>
              <a:rPr kumimoji="1" lang="zh-CN" altLang="en-US" sz="2800" dirty="0"/>
              <a:t>反演结果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9F49276-33C6-1742-BDB4-6D6B990C4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129" y="1623744"/>
            <a:ext cx="5493622" cy="4123196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2CC0229-3225-2D43-B6D9-E622C2B46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364" y="1623744"/>
            <a:ext cx="5797591" cy="412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2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14313</TotalTime>
  <Words>216</Words>
  <Application>Microsoft Macintosh PowerPoint</Application>
  <PresentationFormat>宽屏</PresentationFormat>
  <Paragraphs>29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工作汇报</vt:lpstr>
      <vt:lpstr>目录</vt:lpstr>
      <vt:lpstr>SO2 50km反演结果</vt:lpstr>
      <vt:lpstr>SO2 50km反演结果</vt:lpstr>
      <vt:lpstr>SO2 50km反演结果</vt:lpstr>
      <vt:lpstr>SO2 60km反演结果</vt:lpstr>
      <vt:lpstr>SO2 60km反演结果</vt:lpstr>
      <vt:lpstr>SO2 60km反演结果</vt:lpstr>
      <vt:lpstr>SO2 70km反演结果</vt:lpstr>
      <vt:lpstr>SO2 70km反演结果</vt:lpstr>
      <vt:lpstr>SO2 70km反演结果</vt:lpstr>
      <vt:lpstr>SO2 45-60km反演结果</vt:lpstr>
      <vt:lpstr>SO2 45-60km反演结果</vt:lpstr>
      <vt:lpstr>SO2 45-60km反演结果</vt:lpstr>
      <vt:lpstr>CO 45-60km反演结果</vt:lpstr>
      <vt:lpstr>CO 45-60km反演结果</vt:lpstr>
      <vt:lpstr>CO 45-60km反演结果</vt:lpstr>
      <vt:lpstr>结论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洒脱 悦</dc:creator>
  <cp:lastModifiedBy>洒脱 悦</cp:lastModifiedBy>
  <cp:revision>2</cp:revision>
  <dcterms:created xsi:type="dcterms:W3CDTF">2025-06-29T12:34:04Z</dcterms:created>
  <dcterms:modified xsi:type="dcterms:W3CDTF">2025-07-14T01:18:26Z</dcterms:modified>
</cp:coreProperties>
</file>