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2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>
        <p:scale>
          <a:sx n="117" d="100"/>
          <a:sy n="117" d="100"/>
        </p:scale>
        <p:origin x="36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B9A61-E28A-2047-BA05-9DD16F07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AE8E4B-B618-044D-A59C-08331A69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903EC-0986-DE45-956F-4826E536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7CC49-8283-0C4B-A0F7-FBD39A99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5DC19-2762-BE45-82C0-A60B580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5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62799-E0A2-8945-BF83-584F5E8E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891A1-8CDC-1B47-BB35-7CF83561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53524-CABF-6841-97B6-B47B760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DC2A3-25E6-DC46-81E8-87FD97D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4ACAB-18AD-D046-8473-34073FDD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B13617-D959-6B41-B022-B40672627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C4103-886D-8441-BF27-1F205DAE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5BA08-740F-A649-8411-5720590B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983B4-907D-9C4F-9F0B-FD08BAD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91DE9-372F-E84F-A1B6-61771DB6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5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9F027-C990-864D-A20B-A4E09A7F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816A-298E-EE44-9671-9198593B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5E7A-9787-B84F-BE78-9A602B58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19B10-0FC1-8745-A7F8-8C99DF29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C47C-E5BD-E347-8453-B8B23D5D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8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9B62-4B10-A748-B4A9-21E0FA66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9D0B8-B6B1-DB41-B76A-35F88116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F868B-005A-0244-883A-18A65A20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64F2-E20C-4E4C-BEF9-C00565EF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2C0B9-BBC4-0E43-9BD0-30E93D69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2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6430-DC96-AA4C-AC58-A24F9C10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7A1E1-D17E-944E-9BCF-F27C9327E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5862A-5519-544A-8F3B-CD9B2C9B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EA214-3FBE-5841-96B9-46909B0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6C789-1E2F-844D-828C-0B0F6770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21ADB-EF55-1942-9FFE-F0FE1D6D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0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71A4E-EA62-A542-80DC-BC0057B8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D8081-2F5D-FB4B-9545-F283E963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84547-332A-5349-BC56-3C2B2208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EC14B-AFEC-6B46-B6F3-CBAD5CF1E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74B21-23B9-0A4C-8B41-57B3790DA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FA9D7-7079-334E-8CAD-E797A500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33EB-9E17-E249-A3E6-E2C502F0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EACCC-B48D-6445-B76F-52550E5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13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BA94B-ED55-3D42-88E8-CBBEA2DE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2C967A-2526-7B41-9ADD-3B80D62C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5E6D0-DB81-5441-810B-367C1FE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13590-3755-FE4C-9F72-65BAF114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21E097-5762-504C-955F-FFA269D6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46CD4-2069-204B-9E37-DED61E3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48ADE-FA63-6B4F-A88D-37EBDAF9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60171-5DA0-8448-B3BD-46D0D597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49EFF-D911-3940-A88B-7DD00833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C66C8-0FB6-D34B-B47A-DD7ECEE0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D3092-9326-D24E-891C-331C3336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C86BF-121A-574E-9375-F902E479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A5BF6-FB08-0347-AD71-BDC3CEDC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1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75B2D-05F7-C04D-BAE3-C3E59E4B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919BE1-96F3-3A40-A1A8-E343C81F3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C5C2A-3BDB-7A49-8A2D-4963E98C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028F2-CB09-8545-9B66-CF61808D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6C418-9AFA-0343-8868-684E13A2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5F429-A0D7-C546-9924-2DDEE9F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9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138EB-332F-614B-B461-134EA44D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4E011-6335-7D4A-BFCB-8EFB375A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7686E-1C01-3C43-B54A-F5A950CBF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FB9E-8E81-9545-941A-3775442A2C13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AD557-F95D-8C47-90F4-E7562EC0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73B2-05F5-5E4F-897D-80193995B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C560-1283-FB48-B196-2ADA77442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1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D4461-EA66-2944-8DFF-DBD3E4B18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9C6D0-C1E9-894E-BAEE-4B42855FF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汇报人：徐伟     汇报日期：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36685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BAE4E91-9BB8-0D46-99B0-4F25E40D3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13" y="1989437"/>
            <a:ext cx="6409532" cy="4212239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3457E0-FA1E-5448-AC54-D48DFD50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83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A98252B-4FAD-1248-83B9-41DFEFDA8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876" y="2035186"/>
            <a:ext cx="5622324" cy="4036540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541370-50D3-5340-ADD4-519C276E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2035186"/>
            <a:ext cx="5449158" cy="39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8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FB68E537-34A5-6A40-A5F4-02E2A29F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462" y="2073575"/>
            <a:ext cx="5304531" cy="3925150"/>
          </a:xfr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537B884-2758-2C43-A2F2-B9DF461C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7" y="2073575"/>
            <a:ext cx="5430130" cy="39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48DAE5F-CFA1-8643-BBCA-6E280161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4" y="1788555"/>
            <a:ext cx="5185677" cy="3833769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678F6F-E868-9B4F-B895-B830A4D1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8555"/>
            <a:ext cx="5373828" cy="39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4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7D7D5FB-F596-E340-9BB7-6F3CFEF4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825625"/>
            <a:ext cx="6156819" cy="4351338"/>
          </a:xfrm>
        </p:spPr>
      </p:pic>
    </p:spTree>
    <p:extLst>
      <p:ext uri="{BB962C8B-B14F-4D97-AF65-F5344CB8AC3E}">
        <p14:creationId xmlns:p14="http://schemas.microsoft.com/office/powerpoint/2010/main" val="251947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E09DCF5-4137-4045-9AE6-347DF6A10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31" y="1825625"/>
            <a:ext cx="8070738" cy="4351338"/>
          </a:xfrm>
        </p:spPr>
      </p:pic>
    </p:spTree>
    <p:extLst>
      <p:ext uri="{BB962C8B-B14F-4D97-AF65-F5344CB8AC3E}">
        <p14:creationId xmlns:p14="http://schemas.microsoft.com/office/powerpoint/2010/main" val="397591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3D762E2-F49B-9B4D-9E86-889883FFF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01" y="1825625"/>
            <a:ext cx="8014998" cy="4351338"/>
          </a:xfrm>
        </p:spPr>
      </p:pic>
    </p:spTree>
    <p:extLst>
      <p:ext uri="{BB962C8B-B14F-4D97-AF65-F5344CB8AC3E}">
        <p14:creationId xmlns:p14="http://schemas.microsoft.com/office/powerpoint/2010/main" val="166103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9CE19-99A0-9840-95E5-AEEAA54D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海王星大气论文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B7862-6760-A144-9B9A-B8FAF8AC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Fletcher L N,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Drossart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Burgdorf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et al. Neptune's atmospheric composition from AKARI infrared spectroscopy[J]. Astronomy &amp; Astrophysics, 2010, 514: A17.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Lellouch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Hartogh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Feuchtgruber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H, et al. First results of Herschel-PACS observations of Neptune[J]. Astronomy &amp; Astrophysics, 2010, 518: L152. </a:t>
            </a:r>
          </a:p>
          <a:p>
            <a:r>
              <a:rPr lang="en-US" altLang="zh-CN" sz="1800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800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Burgdorf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Orton G S, Davis G R, et al. Neptune's far-infrared spectrum from the ISO long-wavelength and short-wavelength spectrometers[J]. Icarus, 2003, 164(1): 244-253.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Tollefson J, de Pater I,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Luszcz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-Cook S, et al. Neptune's latitudinal variations as viewed with ALMA[J]. The Astronomical Journal, 2019, 157(6): 251.</a:t>
            </a:r>
            <a:endParaRPr lang="en-US" altLang="zh-CN" sz="1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Bishop J,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Atreya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K, Romani P N, et al. Voyager 2 ultraviolet spectrometer solar occultations at Neptune: Constraints on the abundance of methane in the stratosphere[J]. Journal of Geophysical Research: Planets, 1992, 97(E7): 11681-11694.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5AA45-5B84-DD4D-AEA4-935DBF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531CB-398A-0445-9CB9-4ED6A7EA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  <a:endParaRPr kumimoji="1" lang="en-US" altLang="zh-CN" dirty="0"/>
          </a:p>
          <a:p>
            <a:r>
              <a:rPr kumimoji="1" lang="zh-CN" altLang="en-US" dirty="0"/>
              <a:t>温度临边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天底观测反演</a:t>
            </a:r>
            <a:endParaRPr kumimoji="1" lang="en-US" altLang="zh-CN" dirty="0"/>
          </a:p>
          <a:p>
            <a:r>
              <a:rPr kumimoji="1" lang="zh-CN" altLang="en-US" dirty="0"/>
              <a:t>海王星大气研究论文</a:t>
            </a:r>
          </a:p>
        </p:txBody>
      </p:sp>
    </p:spTree>
    <p:extLst>
      <p:ext uri="{BB962C8B-B14F-4D97-AF65-F5344CB8AC3E}">
        <p14:creationId xmlns:p14="http://schemas.microsoft.com/office/powerpoint/2010/main" val="278747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0B06D2-0F13-124E-9AED-A1F73B066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27" y="1690688"/>
            <a:ext cx="589536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32C8D9-4257-0145-B9EF-A33A8189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4" y="1690688"/>
            <a:ext cx="5865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BE8D6B-59E1-5E45-A7E8-BE51CD993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20" y="1690688"/>
            <a:ext cx="5678580" cy="4351338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11D57B-8B97-4B40-8D54-E3EF6520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29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19B4C59-CB8C-EE4D-9B09-D01DDCF1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9" y="1850339"/>
            <a:ext cx="5801784" cy="435133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A0A9FB-E1BF-C74D-AD28-ED781D65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04" y="1850339"/>
            <a:ext cx="593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9DEDE9B-AE91-8747-865E-408FDDA85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0" y="1873155"/>
            <a:ext cx="5892210" cy="4351338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3156A2E-82C6-884A-A741-2893A876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6" y="1920685"/>
            <a:ext cx="5634508" cy="41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2833A28D-2525-B848-AC2C-B7832A875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19" y="1912123"/>
            <a:ext cx="5727781" cy="4351338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403111A-FCD8-B140-A296-597C121D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07" y="1912124"/>
            <a:ext cx="5389033" cy="41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温度临边观测反演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C0B7B7D-7A1B-284E-9ADF-0A2C6192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0339"/>
            <a:ext cx="6175799" cy="4351338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6B2798-A13E-314E-997E-419641E7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99" y="1863441"/>
            <a:ext cx="5630224" cy="43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5BE9-591E-2648-886B-3BBBAB7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温度临边和天底观测反演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6F77AE0D-63A3-9747-964A-7E0049337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016" y="1690688"/>
            <a:ext cx="5852984" cy="4351338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40199C4-E49B-E040-9CF2-94E73B30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2" y="1563141"/>
            <a:ext cx="5882844" cy="46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339</Words>
  <Application>Microsoft Macintosh PowerPoint</Application>
  <PresentationFormat>宽屏</PresentationFormat>
  <Paragraphs>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工作汇报</vt:lpstr>
      <vt:lpstr>目录</vt:lpstr>
      <vt:lpstr>温度临边观测反演</vt:lpstr>
      <vt:lpstr>温度临边观测反演</vt:lpstr>
      <vt:lpstr>温度临边观测反演</vt:lpstr>
      <vt:lpstr>温度临边观测反演</vt:lpstr>
      <vt:lpstr>温度临边观测反演</vt:lpstr>
      <vt:lpstr>温度临边观测反演</vt:lpstr>
      <vt:lpstr>温度临边和天底观测反演</vt:lpstr>
      <vt:lpstr>温度临边和天底观测反演</vt:lpstr>
      <vt:lpstr>温度临边和天底观测反演</vt:lpstr>
      <vt:lpstr>温度临边和天底观测反演</vt:lpstr>
      <vt:lpstr>温度临边和天底观测反演</vt:lpstr>
      <vt:lpstr>温度临边和天底观测反演</vt:lpstr>
      <vt:lpstr>温度临边和天底观测反演</vt:lpstr>
      <vt:lpstr>温度临边和天底观测反演</vt:lpstr>
      <vt:lpstr>海王星大气论文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1</cp:revision>
  <dcterms:created xsi:type="dcterms:W3CDTF">2025-07-13T17:39:40Z</dcterms:created>
  <dcterms:modified xsi:type="dcterms:W3CDTF">2025-07-13T18:22:39Z</dcterms:modified>
</cp:coreProperties>
</file>