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9"/>
  </p:normalViewPr>
  <p:slideViewPr>
    <p:cSldViewPr snapToGrid="0" snapToObjects="1">
      <p:cViewPr>
        <p:scale>
          <a:sx n="106" d="100"/>
          <a:sy n="106" d="100"/>
        </p:scale>
        <p:origin x="-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C189-6C7B-124A-B6C5-E830A273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74DD1-1A20-D046-A50F-3EFDC840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5E7E2-4DF2-4047-949C-F7B4419D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A0CAB-1C0F-D84B-ADC9-8A077EA3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BE20D-89FE-3D4A-9E0F-91A011C4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89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CC3A-9746-2249-BC52-38FA27EA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22D11-D2D1-AF4F-A7A2-009C25B0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A780A-B35B-8644-9C5B-4620688E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6EAC2-FF57-FC44-BCF8-C426AE6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C36F2-8F5B-034B-9756-52D6F526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0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53228-1880-BA40-B853-F20057CBF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2F617-75F4-C54C-AC0D-6C034EF39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854B3-A747-874D-8E63-32318AA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F6984-959B-9A43-8300-A48B0BA1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236B8-9FDC-3740-81D0-C6AA22D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5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B4756-62FE-7D4D-83D4-0D4A3EF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C4F0A-46EA-FE4B-85F9-ADE897AD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95AFC-14F3-1E45-86BC-C035F02B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EB634-F4E8-434B-B21E-0A5ACA1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47F62-2EB4-DF41-B88D-B0626111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59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86208-9752-BF4E-9777-90543C4D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F3F34-AEAF-C141-A63E-0076D037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B3352-771E-7C4D-A9C8-AC18B12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3FA23-33D5-3A41-A3E3-AC55C883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DB596-9BEB-6349-B758-7E87FF50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0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AABEE-DCC3-484B-8D3A-5F429F47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80BAE-0169-2147-A152-43980A87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35548-C520-F74A-AFC9-CA7FFFC2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C53F5-E51D-D349-895C-2B788D9B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5A81F-F224-9B4B-B731-BBBAD52F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BD163-C898-3145-BEB0-499C77DF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7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E010-D7FC-4947-BB04-88E0433F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27958-3512-9C46-AE50-3451090F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71167-C813-224F-8488-826A660C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778298-C829-834B-A456-7FC66C87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69CD2-9EE3-CC4C-835B-C89B2055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9D2D79-3416-3243-A729-713CE9D9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32B27-B3AA-8C4A-95AE-0E1FC4C0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AFA32-7D28-134C-8021-AF0F976C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61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5DF4-18C5-4B4E-AC60-A509F70B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952711-3CB6-7045-91CF-1C1A2176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5E4C7-B909-0848-AD4B-276C0177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3847E3-EA88-4B4E-9F80-D81E967F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1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529E40-8B3E-4B4C-B73A-D213077C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97FB0-5808-0D44-ACBB-336C0EB5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91059-1C64-A54D-92D0-88772BE1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57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10C2-9846-444C-99F8-01F5E7D5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27F9B-94A3-D34B-B9B8-F34FA298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CA5A0-76E6-714C-A3CA-B8E6593C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374C2-3F53-5749-9457-AB27310B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BCC24-C596-654A-A29B-EDB2D13D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8BE1E-2B3E-B84E-A210-70738102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04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1CAA-E3FC-9B43-810A-328529C8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2A3D4D-A58A-9A4E-88D1-C341D800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29985-ED67-7640-BEA9-DE79C029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855B0-E1BE-E14E-A15F-179E1E5C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8F0F3-B4AA-7048-892C-A8918BD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87F62-6E34-294B-832B-492D2EEA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A96A49-D8D6-8A49-B638-32BC8B5F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67C63-5B56-9C42-A70A-F172EA64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AAA8E-90DA-C842-BBD9-602644F6A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456A-6077-834E-B1BB-A8715E5ECE3D}" type="datetimeFigureOut">
              <a:rPr kumimoji="1" lang="zh-CN" altLang="en-US" smtClean="0"/>
              <a:t>2025/8/3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9E98-5F2D-C04C-9109-D4F097969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FFFE-939D-A647-BBEE-D2EDD1D36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AADC-3B83-6349-895C-F24FACB1FC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37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F200C-C13C-1D40-BB61-AB5453F76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2C500-E0E7-4942-ADBE-BB6BFD8AC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汇报人：徐伟   汇报日期：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7817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F3D274-AAEC-5745-BED0-55F050AA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68" y="1690688"/>
            <a:ext cx="6862610" cy="46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A5F108-81CB-6B4C-B5BA-8103857B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9942"/>
            <a:ext cx="5135361" cy="3717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6DC437-C69A-FE4E-B524-E5E618262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64" y="2019942"/>
            <a:ext cx="5135362" cy="36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AA758D-ECDD-BA4C-AC76-14A707F1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0" y="1799973"/>
            <a:ext cx="5421484" cy="36898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72066D-B550-5B4E-98C3-5CCE0C89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46" y="1690688"/>
            <a:ext cx="5221359" cy="39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9C1A4-E802-1146-A892-ED00A55E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" y="1690688"/>
            <a:ext cx="5283890" cy="38509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D0930B-4903-5B4B-9293-BFD9BC00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88" y="1786015"/>
            <a:ext cx="5253049" cy="3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0AADD-AB8E-1248-9ABE-17189375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31" y="1587239"/>
            <a:ext cx="7049717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2C5817-E88D-2041-9E74-45B13DB2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2" y="1628617"/>
            <a:ext cx="8532225" cy="4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CED02-D21E-1D4F-B05E-9C28EBF0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8" y="1690688"/>
            <a:ext cx="5354564" cy="3860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FAAE4C-F1A8-7745-9200-EB1D69DB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0955"/>
            <a:ext cx="557406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0215A-CE5A-B643-A963-8DD70C93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7" y="1878903"/>
            <a:ext cx="5663518" cy="42023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DC70AD-2C2E-7342-B4EF-93866421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05" y="2052206"/>
            <a:ext cx="5523040" cy="37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7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AEA09B-4268-7C43-8BAC-B52567A7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85" y="1577954"/>
            <a:ext cx="5838173" cy="41088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10B88-FD0A-C54E-8360-24570FAC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2" y="1681839"/>
            <a:ext cx="5582258" cy="41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7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95B49C-B865-0C4F-B076-704B7B78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9" y="1690688"/>
            <a:ext cx="5381347" cy="4027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73A3A-26A2-B54D-9344-20856776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66" y="1690688"/>
            <a:ext cx="6159193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2B63-50B3-2D4E-802C-DB78CBFE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A6F93-F717-1B46-94B6-A359088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576GHz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577GHz</a:t>
            </a:r>
            <a:r>
              <a:rPr kumimoji="1" lang="zh-CN" altLang="en-US" dirty="0"/>
              <a:t>吸收物种</a:t>
            </a:r>
            <a:endParaRPr kumimoji="1" lang="en-US" altLang="zh-CN" dirty="0"/>
          </a:p>
          <a:p>
            <a:r>
              <a:rPr kumimoji="1" lang="zh-CN" altLang="en-US" dirty="0"/>
              <a:t>多通道反演模型配置</a:t>
            </a:r>
            <a:endParaRPr kumimoji="1" lang="en-US" altLang="zh-CN" dirty="0"/>
          </a:p>
          <a:p>
            <a:r>
              <a:rPr kumimoji="1" lang="zh-CN" altLang="en-US" dirty="0"/>
              <a:t>多通道反演结果</a:t>
            </a:r>
            <a:endParaRPr kumimoji="1" lang="en-US" altLang="zh-CN" dirty="0"/>
          </a:p>
          <a:p>
            <a:r>
              <a:rPr kumimoji="1" lang="zh-CN" altLang="en-US" dirty="0"/>
              <a:t>反演结果比较</a:t>
            </a:r>
          </a:p>
        </p:txBody>
      </p:sp>
    </p:spTree>
    <p:extLst>
      <p:ext uri="{BB962C8B-B14F-4D97-AF65-F5344CB8AC3E}">
        <p14:creationId xmlns:p14="http://schemas.microsoft.com/office/powerpoint/2010/main" val="4169311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EF460-BE72-C84E-BC39-ADDE27D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反演结果比较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CAED-DC49-8B46-9405-DED95892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6" y="1963886"/>
            <a:ext cx="5500340" cy="40098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52EE7A-98EB-3346-A778-92D71BEA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76" y="1963886"/>
            <a:ext cx="5872789" cy="39091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C3BBE1-62AE-674A-8D20-F695E0D0F2A3}"/>
              </a:ext>
            </a:extLst>
          </p:cNvPr>
          <p:cNvSpPr txBox="1"/>
          <p:nvPr/>
        </p:nvSpPr>
        <p:spPr>
          <a:xfrm>
            <a:off x="1429556" y="1493949"/>
            <a:ext cx="31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左：本次反演，右：上次反演</a:t>
            </a:r>
          </a:p>
        </p:txBody>
      </p:sp>
    </p:spTree>
    <p:extLst>
      <p:ext uri="{BB962C8B-B14F-4D97-AF65-F5344CB8AC3E}">
        <p14:creationId xmlns:p14="http://schemas.microsoft.com/office/powerpoint/2010/main" val="19375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EF460-BE72-C84E-BC39-ADDE27D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反演结果比较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3BBE1-62AE-674A-8D20-F695E0D0F2A3}"/>
              </a:ext>
            </a:extLst>
          </p:cNvPr>
          <p:cNvSpPr txBox="1"/>
          <p:nvPr/>
        </p:nvSpPr>
        <p:spPr>
          <a:xfrm>
            <a:off x="1429556" y="1493949"/>
            <a:ext cx="31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左：本次反演，右：上次反演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D5496-E274-0E41-9451-4FF0209F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6" y="1956515"/>
            <a:ext cx="5419903" cy="41609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63D59C-2891-2D45-922F-7CBB4700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93" y="2089948"/>
            <a:ext cx="5419903" cy="38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8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EF460-BE72-C84E-BC39-ADDE27D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反演结果比较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3BBE1-62AE-674A-8D20-F695E0D0F2A3}"/>
              </a:ext>
            </a:extLst>
          </p:cNvPr>
          <p:cNvSpPr txBox="1"/>
          <p:nvPr/>
        </p:nvSpPr>
        <p:spPr>
          <a:xfrm>
            <a:off x="1429556" y="1493949"/>
            <a:ext cx="31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左：本次反演，右：上次反演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DCB348-D36C-EA48-893C-6381251E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9" y="2044991"/>
            <a:ext cx="6178537" cy="4179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016852-F9F6-744F-BDD3-7A1F5CCA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44991"/>
            <a:ext cx="5612595" cy="42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F64E-C071-E94E-AC57-E74087A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576-577GHz</a:t>
            </a:r>
            <a:r>
              <a:rPr kumimoji="1" lang="zh-CN" altLang="en-US" dirty="0"/>
              <a:t>吸收物种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91E599-2887-A14C-A675-B366D3EDF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400" y="2060020"/>
            <a:ext cx="801499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EC6C67-8C3C-B042-B4D3-108ED7118D38}"/>
              </a:ext>
            </a:extLst>
          </p:cNvPr>
          <p:cNvSpPr txBox="1"/>
          <p:nvPr/>
        </p:nvSpPr>
        <p:spPr>
          <a:xfrm>
            <a:off x="999744" y="1690688"/>
            <a:ext cx="80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576GHz-577GHz</a:t>
            </a:r>
            <a:r>
              <a:rPr kumimoji="1" lang="zh-CN" altLang="en-US" dirty="0"/>
              <a:t>之间存在强吸收物种，在光谱拟合时有比较大的误差</a:t>
            </a:r>
          </a:p>
        </p:txBody>
      </p:sp>
    </p:spTree>
    <p:extLst>
      <p:ext uri="{BB962C8B-B14F-4D97-AF65-F5344CB8AC3E}">
        <p14:creationId xmlns:p14="http://schemas.microsoft.com/office/powerpoint/2010/main" val="305258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F64E-C071-E94E-AC57-E74087A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576-577GHz</a:t>
            </a:r>
            <a:r>
              <a:rPr kumimoji="1" lang="zh-CN" altLang="en-US" dirty="0"/>
              <a:t>吸收物种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EC6C67-8C3C-B042-B4D3-108ED7118D38}"/>
              </a:ext>
            </a:extLst>
          </p:cNvPr>
          <p:cNvSpPr txBox="1"/>
          <p:nvPr/>
        </p:nvSpPr>
        <p:spPr>
          <a:xfrm>
            <a:off x="838200" y="1353932"/>
            <a:ext cx="80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对于每种吸收物种分别通过前向模型进行模拟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619B258-A818-9A48-A3B1-464B0A87F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69" y="2218943"/>
            <a:ext cx="5159835" cy="3872675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694FFE-1888-CF45-BA07-84EA6110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8943"/>
            <a:ext cx="5159837" cy="38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F64E-C071-E94E-AC57-E74087A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576-577GHz</a:t>
            </a:r>
            <a:r>
              <a:rPr kumimoji="1" lang="zh-CN" altLang="en-US" dirty="0"/>
              <a:t>吸收物种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331F327-E95C-3C4F-838E-B8317F21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28" y="1958912"/>
            <a:ext cx="5138513" cy="385667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84003F-2E27-6B45-BD72-E14A38B4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58" y="1958912"/>
            <a:ext cx="5311194" cy="39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F64E-C071-E94E-AC57-E74087A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576-577GHz</a:t>
            </a:r>
            <a:r>
              <a:rPr kumimoji="1" lang="zh-CN" altLang="en-US" dirty="0"/>
              <a:t>吸收物种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FF87A8-534B-BA47-9C33-83F0A791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90688"/>
            <a:ext cx="5854700" cy="439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C5EFDB-B474-874C-81D5-29ED8D8F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F64E-C071-E94E-AC57-E74087A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576-577GHz</a:t>
            </a:r>
            <a:r>
              <a:rPr kumimoji="1" lang="zh-CN" altLang="en-US" dirty="0"/>
              <a:t>吸收物种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22164C-AD8B-E143-AAB6-C08B66BA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75" y="1831975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E851-693C-CC4B-A861-8C584592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5" y="0"/>
            <a:ext cx="7778663" cy="985237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多通道反演模型配置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126940-BB16-394F-9B4E-4CBA2C4E0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36" y="885029"/>
            <a:ext cx="4059039" cy="574405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0A1533-50C6-CE4A-BEEE-3D674A33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09" y="1501486"/>
            <a:ext cx="4059039" cy="13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F462-5D9A-EC40-A24B-9ECB4E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多通道反演结果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BB1BAB-3A58-8546-98D4-E87B121D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21" y="1690688"/>
            <a:ext cx="579759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538FCE-DA40-CC4B-A7B2-4990B444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3538"/>
            <a:ext cx="5347855" cy="41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11434</TotalTime>
  <Words>185</Words>
  <Application>Microsoft Macintosh PowerPoint</Application>
  <PresentationFormat>宽屏</PresentationFormat>
  <Paragraphs>32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工作汇报</vt:lpstr>
      <vt:lpstr>目录</vt:lpstr>
      <vt:lpstr>576-577GHz吸收物种</vt:lpstr>
      <vt:lpstr>576-577GHz吸收物种</vt:lpstr>
      <vt:lpstr>576-577GHz吸收物种</vt:lpstr>
      <vt:lpstr>576-577GHz吸收物种</vt:lpstr>
      <vt:lpstr>576-577GHz吸收物种</vt:lpstr>
      <vt:lpstr>多通道反演模型配置</vt:lpstr>
      <vt:lpstr>多通道反演结果</vt:lpstr>
      <vt:lpstr>多通道反演结果</vt:lpstr>
      <vt:lpstr>多通道反演结果</vt:lpstr>
      <vt:lpstr>多通道反演结果</vt:lpstr>
      <vt:lpstr>多通道反演结果</vt:lpstr>
      <vt:lpstr>多通道反演结果</vt:lpstr>
      <vt:lpstr>多通道反演结果</vt:lpstr>
      <vt:lpstr>多通道反演结果</vt:lpstr>
      <vt:lpstr>多通道反演结果</vt:lpstr>
      <vt:lpstr>多通道反演结果</vt:lpstr>
      <vt:lpstr>多通道反演结果</vt:lpstr>
      <vt:lpstr>反演结果比较</vt:lpstr>
      <vt:lpstr>反演结果比较</vt:lpstr>
      <vt:lpstr>反演结果比较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2</cp:revision>
  <dcterms:created xsi:type="dcterms:W3CDTF">2025-08-03T15:48:10Z</dcterms:created>
  <dcterms:modified xsi:type="dcterms:W3CDTF">2025-08-11T14:22:15Z</dcterms:modified>
</cp:coreProperties>
</file>