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0A6C-E852-FA49-B07D-D5FFAD6A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67491-D7BB-0B44-BA21-4A695A08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9302E-D37B-3843-8463-68DD2F9F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EE2F-E101-AA44-A037-3AC9ED5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C212E-579A-4E4B-8EA8-2C340A6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1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E03A1-99E1-F34F-921E-65C21452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16273-1F87-3343-B769-9EA67471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DFF19-2D18-B247-B924-8D96C0B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9002-A751-EE41-8DBA-A19ADA6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0B7EA-520D-B944-A831-C38EBDEA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DBF74-3346-CE4F-8821-CEABC2A9C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D3509-A1B4-0745-9DDF-644220D2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58BD3-EFC5-104A-BB03-A94BF050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B27B5-23F7-9C47-827D-12337BA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5B0E-BF59-164F-9D36-943AA632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442C-8F0A-E241-A6F6-3894CDA7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FC9D3-A301-6D44-8987-061B6704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DD6F-080B-F541-9074-13F24B29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8DD37-EC94-3F48-A340-33F2D129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CA67-5A11-6C49-A173-1B7BE3C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91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903-299F-AE4F-824F-1A7A707D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923B8-EBF2-3043-9C4A-A8EFFD97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DF758-668F-974F-82C0-86A20D5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897AD-795B-4D46-8287-CD08AFC4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98023-6176-4547-A787-2F3D3E18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3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00BB3-620D-DF4A-8376-30E7770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47B3-63D2-0F49-9BB4-3A9564FC6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65613-79BD-8F43-A3B9-42AC7123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D986D-7385-4141-A7DA-8082B900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80659-5084-6C41-98C7-1432984E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BBDE4-FB25-4B47-8BE3-873D9A77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6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FA4F-8703-1B40-B38D-F93249EC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00900-1381-A640-B6F1-A7CBFA92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411C5-B018-6E4D-824A-6EA82CF5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89ED4-D63B-EB4E-BA11-5C70217B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FD926-332D-C340-936D-828695DC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5D2D7-300A-B847-978E-E130877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5F3A7-A424-8141-B4CF-29FCEEF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74073-FE8A-0749-A07C-A66A58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59D04-B115-4A44-961F-CDD70F6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F43BA-21A0-C343-A891-050457B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160BE8-EC8D-BC4E-8520-E27B88E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3586D-F750-0842-A191-B33896C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5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DF35A1-AD85-6443-9BEF-23EC83B7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1E664-182A-A643-8E55-BE0BA60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2D103-2E4D-1B4A-8768-4803C63A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0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3B97-E4A9-774C-9403-B6365BA3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FCED-E5A6-4A40-8D45-06BFCD2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A7ADA-2C6F-C744-B825-C38B74CE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F1D0F-73E3-3F46-BB7F-1C02F0C6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5753B-4CFB-1648-9877-34BD85A9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C7739-E3DB-2749-ADF2-AF14EB68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DB73D-F8D6-1246-BF12-A0E6DDEA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919D5-8FF2-C642-BD02-1AAFF65C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79D77-0858-7241-B8E8-E5FB3106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D1903-990B-C249-85B5-86B692E4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681E7-2CE3-5547-9D1E-7787B065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27BAC-F148-194C-ABDC-A261202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29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F9252-40F3-A94C-ABA3-40E445E3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DBA9C-B0FB-2B41-B98E-8C54C5B5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1AD71-0996-314A-9927-DE3B5C94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E11B-DA40-0445-9B8A-4CF4A740B798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AB892-29FB-7E4D-9102-6476EF02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3CBB5-C798-E248-BD05-CD520AA2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A454-F938-0F48-AF5B-47A4C3E6F9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8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9E0E-E8FC-A848-9183-6EA41173E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C1208C-137F-3443-8B5A-0C2F65BF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汇报人：徐伟      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2668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7A0C6-9204-E44A-A17F-D7E11BD1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27" y="1991113"/>
            <a:ext cx="5596238" cy="4009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96277C-0E6B-A343-8C28-173ED36B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7" y="1857934"/>
            <a:ext cx="6199254" cy="42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D3BE5-04DD-5349-AC92-8755B5C8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" y="1816100"/>
            <a:ext cx="5852211" cy="3904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20E7A4-3480-7548-8D14-DCF422DC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94" y="1741617"/>
            <a:ext cx="5563707" cy="40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DF6E0-7335-5C48-AE64-6344D78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46" y="2196499"/>
            <a:ext cx="5002770" cy="3718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5348E-EFE9-EF49-B16C-58CB0434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4" y="2196498"/>
            <a:ext cx="6202999" cy="37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965022-ABE3-E440-9DFF-6E65571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1" y="1801899"/>
            <a:ext cx="9445539" cy="45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1D52F9-AA98-3845-B253-DDA1B4AD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3" y="1665830"/>
            <a:ext cx="5962993" cy="4475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986949-2F9B-8A43-8200-9E14983E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87" y="1450203"/>
            <a:ext cx="6237902" cy="46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5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43CE47-3381-7E4E-8FDF-F7E40A6B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99" y="1362075"/>
            <a:ext cx="7313613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0A4E1E-488F-8F41-A032-0CEEB27A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1465263"/>
            <a:ext cx="5570911" cy="44999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26630D-7517-CD45-9764-53A6FAED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75" y="1674019"/>
            <a:ext cx="5570911" cy="39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9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733F8-1582-0146-A65B-420A66A9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" y="1672445"/>
            <a:ext cx="5457651" cy="4214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34140F-9E60-504D-9818-AB706760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62" y="1589087"/>
            <a:ext cx="5457651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A4E0CC-AF9B-FC49-B967-AB7AEF8E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47876"/>
            <a:ext cx="5476875" cy="4001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77F0A6-35F8-6747-A472-5ED92FF3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4" y="1864520"/>
            <a:ext cx="5716967" cy="41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66F61-6815-5142-AF03-22CF9D95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" y="1825066"/>
            <a:ext cx="5709253" cy="42270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2563CF-67E5-EE4D-9C1A-6E20C84D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21" y="1825066"/>
            <a:ext cx="5727700" cy="42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45B3-E34E-0E48-905F-A9CC12B3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5E6FB-78EE-CC40-88B0-1437E174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  <a:endParaRPr kumimoji="1" lang="en-US" altLang="zh-CN" dirty="0"/>
          </a:p>
          <a:p>
            <a:r>
              <a:rPr kumimoji="1" lang="zh-CN" altLang="en-US" dirty="0"/>
              <a:t>修正临边和天底联合反演</a:t>
            </a:r>
          </a:p>
        </p:txBody>
      </p:sp>
    </p:spTree>
    <p:extLst>
      <p:ext uri="{BB962C8B-B14F-4D97-AF65-F5344CB8AC3E}">
        <p14:creationId xmlns:p14="http://schemas.microsoft.com/office/powerpoint/2010/main" val="22512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5B0D0-EE1C-D64A-9A90-A84F81C7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8" y="1802606"/>
            <a:ext cx="5801402" cy="429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85D35B-3F4C-A247-B463-CC7F7455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118859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F0DF7-A796-AA47-9D7F-5A094C27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5" y="1514475"/>
            <a:ext cx="5658796" cy="42576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4C1539-5F3E-BA4B-ADE8-C7517008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1514475"/>
            <a:ext cx="5553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378848-9098-A04D-9505-4A695B65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3" y="1464668"/>
            <a:ext cx="6036434" cy="4660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C1111-0DC1-EA40-A131-AECF09B4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1570435"/>
            <a:ext cx="565785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4B3AF-C5E4-FC48-8D8A-961AE50E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690688"/>
            <a:ext cx="5876925" cy="4219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C79EF3-D43B-F641-93EF-266177AC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1" y="1690688"/>
            <a:ext cx="5933308" cy="4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修正临边和天底联合反演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92CF6-A17A-D14D-9939-FB8F66BB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828799"/>
            <a:ext cx="890957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D8B425-51B9-EB4E-94DE-63D7E2077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71" y="1800912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A64D47-1DDD-F649-9E91-C4FE7979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634" y="1817539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E58529-7D8A-B644-A0EF-58178499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1513102"/>
            <a:ext cx="8559800" cy="49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A900506-8BDE-D84B-BAF7-5DC8AF697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83364"/>
            <a:ext cx="6096000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E1C9D2-8CF4-3849-9B34-9A4FC1B0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5" y="176193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707B6C-2F98-204D-AC62-4E35CE00F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51" y="1690688"/>
            <a:ext cx="5931692" cy="411698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B19575-FFAC-624E-AD12-69E6BE1EA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09" y="1690688"/>
            <a:ext cx="5658746" cy="40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462482-77E8-A841-8AC1-ACE334AF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1" y="1690687"/>
            <a:ext cx="5240269" cy="402273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AD205F-B73E-CC41-96A5-04C14516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31" y="1690688"/>
            <a:ext cx="5240269" cy="39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1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11334-C2E5-8C49-9FA3-C1B07049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3" y="2107563"/>
            <a:ext cx="5136464" cy="3807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7B8908-D1DC-0B43-9CF5-BA6B61D0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97" y="1976978"/>
            <a:ext cx="5399903" cy="39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E66E-8877-074A-967F-58F2C1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测试临边和天底联合反演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73B203-6EB7-4847-AC9E-A090DD5A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4" y="1949066"/>
            <a:ext cx="5677816" cy="3491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1C97C-1E7C-CA40-BBA3-96EC9A41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49" y="1905817"/>
            <a:ext cx="5371231" cy="37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19009</TotalTime>
  <Words>232</Words>
  <Application>Microsoft Macintosh PowerPoint</Application>
  <PresentationFormat>宽屏</PresentationFormat>
  <Paragraphs>27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工作汇报</vt:lpstr>
      <vt:lpstr>目录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测试临边和天底联合反演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  <vt:lpstr>修正临边和天底联合反演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1</cp:revision>
  <dcterms:created xsi:type="dcterms:W3CDTF">2025-08-11T14:22:28Z</dcterms:created>
  <dcterms:modified xsi:type="dcterms:W3CDTF">2025-08-24T19:11:58Z</dcterms:modified>
</cp:coreProperties>
</file>