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5" r:id="rId16"/>
    <p:sldId id="276" r:id="rId17"/>
    <p:sldId id="277" r:id="rId18"/>
    <p:sldId id="278" r:id="rId19"/>
    <p:sldId id="270" r:id="rId20"/>
    <p:sldId id="271" r:id="rId21"/>
    <p:sldId id="272" r:id="rId22"/>
    <p:sldId id="273" r:id="rId23"/>
    <p:sldId id="274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9"/>
  </p:normalViewPr>
  <p:slideViewPr>
    <p:cSldViewPr snapToGrid="0" snapToObjects="1">
      <p:cViewPr>
        <p:scale>
          <a:sx n="127" d="100"/>
          <a:sy n="127" d="100"/>
        </p:scale>
        <p:origin x="48" y="-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7EFCB9-628C-E847-8AC3-48535D2C50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CD870B7-CB2C-7C40-84A6-5B3857568D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F8C9BE-A1F9-6C4F-AD86-958F6F3D9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F769C-31BB-D444-947D-35C7DD642313}" type="datetimeFigureOut">
              <a:rPr kumimoji="1" lang="zh-CN" altLang="en-US" smtClean="0"/>
              <a:t>2025/9/8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FCCA26-1018-3346-9F9B-9654D1612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6FDDDD-5401-B44B-9F89-74F219095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6FA0A-D451-1A4E-8A74-FFE56D4092C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63523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D85446-DF4E-E643-90D2-79BCF28BC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0C3E939-AC9A-4440-B440-949F529569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EA5F47-6040-5D4A-B757-E098DDD92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F769C-31BB-D444-947D-35C7DD642313}" type="datetimeFigureOut">
              <a:rPr kumimoji="1" lang="zh-CN" altLang="en-US" smtClean="0"/>
              <a:t>2025/9/8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A5708B-0F4A-3A46-ABE5-AA68B4CA9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0C08EF-D44E-4B49-A4EE-DCE93540A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6FA0A-D451-1A4E-8A74-FFE56D4092C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37639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85B64B1-BF60-E94B-B7AB-1F646A14C1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6791B24-D9F0-424D-9327-029DD97889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89FF88-1987-3F42-A493-09C9A134B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F769C-31BB-D444-947D-35C7DD642313}" type="datetimeFigureOut">
              <a:rPr kumimoji="1" lang="zh-CN" altLang="en-US" smtClean="0"/>
              <a:t>2025/9/8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F7CC5D-8260-AF46-9AA3-46CC585A8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EC9B81-9507-9B43-8A79-2D7AE92A5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6FA0A-D451-1A4E-8A74-FFE56D4092C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88268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FDA574-2B6D-614A-9B8C-3A9DC059A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EB7A18-ABBD-BE44-AE1B-0D9D218D09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CBD483-9856-CF43-843B-E5BC36633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F769C-31BB-D444-947D-35C7DD642313}" type="datetimeFigureOut">
              <a:rPr kumimoji="1" lang="zh-CN" altLang="en-US" smtClean="0"/>
              <a:t>2025/9/8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01FB6E-9F74-E14C-8B20-0F6E0130C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FBFDD9-3067-E147-8AF9-54527077C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6FA0A-D451-1A4E-8A74-FFE56D4092C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41004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53BE5F-3262-3E48-A7FA-16A5D4BC9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3550C5C-E45C-DE44-97D3-0977FA739D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B81659-43E1-8344-A01B-9C71C31E6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F769C-31BB-D444-947D-35C7DD642313}" type="datetimeFigureOut">
              <a:rPr kumimoji="1" lang="zh-CN" altLang="en-US" smtClean="0"/>
              <a:t>2025/9/8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4BC813-5F22-724D-A1E6-26FBD4466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17F664-B5A8-8B41-B2E6-A2CEB384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6FA0A-D451-1A4E-8A74-FFE56D4092C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0217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253323-9C1E-A94C-8547-7616B0498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850C92-B3EA-6B42-8CB3-707BD107C2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6FD4563-AB00-B64A-8D5D-22F191341C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B3C94D-1CED-E14A-B84C-047BE30EE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F769C-31BB-D444-947D-35C7DD642313}" type="datetimeFigureOut">
              <a:rPr kumimoji="1" lang="zh-CN" altLang="en-US" smtClean="0"/>
              <a:t>2025/9/8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FCD3A10-34C2-7443-A94B-0BABDD8EC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D21FFD3-3145-1B4F-A590-3E066B24E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6FA0A-D451-1A4E-8A74-FFE56D4092C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96783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061A6C-4A9A-1541-A91A-1E351E3B1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5F81F8F-329B-734E-90A2-55AC017E7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7DE1981-33D8-A947-89BE-FACAEEAD67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ED01EFE-08E8-C74A-A3EF-E0244F2180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95CB13F-9B73-8D43-9EA0-5401060689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0233FC2-BAB4-264F-B2AC-BB038FD15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F769C-31BB-D444-947D-35C7DD642313}" type="datetimeFigureOut">
              <a:rPr kumimoji="1" lang="zh-CN" altLang="en-US" smtClean="0"/>
              <a:t>2025/9/8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41C046A-2BC8-7F4B-9FFF-2B4809D31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5A5CF57-D0CD-BA44-9317-B35856820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6FA0A-D451-1A4E-8A74-FFE56D4092C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85340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764A47-6C57-4946-A3B9-5688DC675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8895F40-9CD0-BE46-8D8A-E7F1F278F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F769C-31BB-D444-947D-35C7DD642313}" type="datetimeFigureOut">
              <a:rPr kumimoji="1" lang="zh-CN" altLang="en-US" smtClean="0"/>
              <a:t>2025/9/8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5F8A277-7C25-2343-BC31-BBBE3D7DB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46327A7-7477-8A42-B532-33EB40068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6FA0A-D451-1A4E-8A74-FFE56D4092C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89355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DCCE05C-FA6D-1747-8301-893AF9BD8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F769C-31BB-D444-947D-35C7DD642313}" type="datetimeFigureOut">
              <a:rPr kumimoji="1" lang="zh-CN" altLang="en-US" smtClean="0"/>
              <a:t>2025/9/8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28F6EC1-7F1A-FA4D-AB28-504EE6486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C45B37A-D2A4-6145-811F-69D6C7BB4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6FA0A-D451-1A4E-8A74-FFE56D4092C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02215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C49ACA-1248-1348-B368-24DEE8C0A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3CD6E3-C62F-254C-A1E9-4E312BB4F1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8765D91-DBD9-D34C-8F5D-8B9F71C273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7407B39-5039-0C44-A5E9-51B2458E0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F769C-31BB-D444-947D-35C7DD642313}" type="datetimeFigureOut">
              <a:rPr kumimoji="1" lang="zh-CN" altLang="en-US" smtClean="0"/>
              <a:t>2025/9/8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317B7BA-40A5-B047-BA0B-F091ED93D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B4660B3-D2C9-7947-8247-8F1E4F0EB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6FA0A-D451-1A4E-8A74-FFE56D4092C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20052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2A735D-439B-2A46-BB60-AAC7C489D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DDD0E0A-3C27-FD42-9FEE-FC0CC497C9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6CA2DA-BBB5-CD40-BD16-03BEE3DDA9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C19A9FF-9C05-834D-9FEC-E48E25A19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F769C-31BB-D444-947D-35C7DD642313}" type="datetimeFigureOut">
              <a:rPr kumimoji="1" lang="zh-CN" altLang="en-US" smtClean="0"/>
              <a:t>2025/9/8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B99CDD3-ED6E-624A-9FBB-FF1AEC15C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29E3B75-0F45-0943-AAF5-50410F62C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6FA0A-D451-1A4E-8A74-FFE56D4092C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58898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0E0E00A-A50C-0549-BB51-AA2EF0A15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80E229-0482-8E42-9618-2689613310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1A0F08-DB60-8A4C-AF74-62681B196E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8F769C-31BB-D444-947D-35C7DD642313}" type="datetimeFigureOut">
              <a:rPr kumimoji="1" lang="zh-CN" altLang="en-US" smtClean="0"/>
              <a:t>2025/9/8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45D358-9E5A-E245-A108-0B14F4D620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8C7F35-BC9E-A74B-AF42-E215A04DFE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6FA0A-D451-1A4E-8A74-FFE56D4092C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1725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642156-8560-1A44-A40B-9113809D39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工作汇报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C061054-DFF5-F043-8208-CC0E6504CE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/>
              <a:t>汇报日期：</a:t>
            </a:r>
            <a:r>
              <a:rPr kumimoji="1" lang="en-US" altLang="zh-CN" dirty="0"/>
              <a:t>2025</a:t>
            </a:r>
            <a:r>
              <a:rPr kumimoji="1" lang="zh-CN" altLang="en-US" dirty="0"/>
              <a:t>年</a:t>
            </a:r>
            <a:r>
              <a:rPr kumimoji="1" lang="en-US" altLang="zh-CN" dirty="0"/>
              <a:t>9</a:t>
            </a:r>
            <a:r>
              <a:rPr kumimoji="1" lang="zh-CN" altLang="en-US" dirty="0"/>
              <a:t>月</a:t>
            </a:r>
            <a:r>
              <a:rPr kumimoji="1" lang="en-US" altLang="zh-CN" dirty="0"/>
              <a:t>9</a:t>
            </a:r>
            <a:r>
              <a:rPr kumimoji="1" lang="zh-CN" altLang="en-US" dirty="0"/>
              <a:t>日     汇报人：徐伟</a:t>
            </a:r>
          </a:p>
        </p:txBody>
      </p:sp>
    </p:spTree>
    <p:extLst>
      <p:ext uri="{BB962C8B-B14F-4D97-AF65-F5344CB8AC3E}">
        <p14:creationId xmlns:p14="http://schemas.microsoft.com/office/powerpoint/2010/main" val="1941830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F9EB02-CEFE-C141-AC78-1E55DB69D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增大</a:t>
            </a:r>
            <a:r>
              <a:rPr kumimoji="1" lang="en-US" altLang="zh-CN" dirty="0"/>
              <a:t>gamma</a:t>
            </a:r>
            <a:r>
              <a:rPr kumimoji="1" lang="zh-CN" altLang="en-US" dirty="0"/>
              <a:t>阻尼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7251242-4022-8044-A3F7-5BDB19B5E2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1044" y="2036677"/>
            <a:ext cx="5481074" cy="3895553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527D448-D0D3-384A-8988-465CB389C5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5150" y="2036677"/>
            <a:ext cx="5149772" cy="3808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3871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0D1702-34D7-954B-BB6A-7BCB36A91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增大</a:t>
            </a:r>
            <a:r>
              <a:rPr kumimoji="1" lang="en-US" altLang="zh-CN" dirty="0"/>
              <a:t>gamma</a:t>
            </a:r>
            <a:r>
              <a:rPr kumimoji="1" lang="zh-CN" altLang="en-US" dirty="0"/>
              <a:t>阻尼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C0123B2-8C67-D942-B766-D7ECFA3844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56991" y="1986263"/>
            <a:ext cx="5243712" cy="3917240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25910F9-D251-094C-B943-8AFB7F9EEC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297" y="1816322"/>
            <a:ext cx="5528504" cy="4087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1224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CD125A-CD4A-3A49-9A35-987B8B552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增大</a:t>
            </a:r>
            <a:r>
              <a:rPr kumimoji="1" lang="en-US" altLang="zh-CN" dirty="0"/>
              <a:t>gamma</a:t>
            </a:r>
            <a:r>
              <a:rPr kumimoji="1" lang="zh-CN" altLang="en-US" dirty="0"/>
              <a:t>阻尼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74E58FC-998C-9D4F-B7F7-388BA6B700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8866" y="1924479"/>
            <a:ext cx="5657343" cy="4156869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E32E221-024D-424B-A142-A02E6DAF74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9354" y="1924479"/>
            <a:ext cx="5389716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4781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173B6B-E6AC-D741-A991-FB4A11976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增大</a:t>
            </a:r>
            <a:r>
              <a:rPr kumimoji="1" lang="en-US" altLang="zh-CN" dirty="0"/>
              <a:t>gamma</a:t>
            </a:r>
            <a:r>
              <a:rPr kumimoji="1" lang="zh-CN" altLang="en-US" dirty="0"/>
              <a:t>阻尼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5BA5C37-52FC-804F-B291-76A4DC8668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8409" y="1837982"/>
            <a:ext cx="5797591" cy="4351338"/>
          </a:xfr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A5A0EBB-A808-2D4D-96DC-B40A049E51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9146" y="263056"/>
            <a:ext cx="4243133" cy="509072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5631A9D-5F1C-B74D-A520-D92EC79E53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3505" y="5353782"/>
            <a:ext cx="3966099" cy="1207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6829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AE8885-8646-8042-990D-38DEFB8FB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增大</a:t>
            </a:r>
            <a:r>
              <a:rPr kumimoji="1" lang="en-US" altLang="zh-CN" dirty="0"/>
              <a:t>gamma</a:t>
            </a:r>
            <a:r>
              <a:rPr kumimoji="1" lang="zh-CN" altLang="en-US" dirty="0"/>
              <a:t>阻尼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ACC46B1-DDDA-E142-95A8-C52C37C2F1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8409" y="1813269"/>
            <a:ext cx="5797591" cy="4351338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74D7F23-0EE9-AD4C-BF6D-9EBF37F7DE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5002" y="1690688"/>
            <a:ext cx="5708589" cy="4618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9794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DED244-6872-9142-B7D7-2BC3BCB71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增大</a:t>
            </a:r>
            <a:r>
              <a:rPr kumimoji="1" lang="en-US" altLang="zh-CN" dirty="0"/>
              <a:t>gamma</a:t>
            </a:r>
            <a:r>
              <a:rPr kumimoji="1" lang="zh-CN" altLang="en-US" dirty="0"/>
              <a:t>阻尼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C4FB6F8-2B64-D241-8C9C-596015A192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6242" y="1813267"/>
            <a:ext cx="5579757" cy="4224523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74D469D-7F21-BC47-8C41-23BB95DE73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8830" y="1690688"/>
            <a:ext cx="5663170" cy="4289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7948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035587-B28D-BB44-99B4-738678214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增大</a:t>
            </a:r>
            <a:r>
              <a:rPr kumimoji="1" lang="en-US" altLang="zh-CN" dirty="0"/>
              <a:t>gamma</a:t>
            </a:r>
            <a:r>
              <a:rPr kumimoji="1" lang="zh-CN" altLang="en-US" dirty="0"/>
              <a:t>阻尼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2EC7C9A-2422-0943-8B10-970D81BBF9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7620" y="1937823"/>
            <a:ext cx="5311203" cy="4018134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B9FDE86-8C0E-1546-85B1-2175ED34A4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7971" y="1937823"/>
            <a:ext cx="5452399" cy="4018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876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5D0E35-A61D-714C-A4A6-5CF040AB2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增大</a:t>
            </a:r>
            <a:r>
              <a:rPr kumimoji="1" lang="en-US" altLang="zh-CN" dirty="0"/>
              <a:t>gamma</a:t>
            </a:r>
            <a:r>
              <a:rPr kumimoji="1" lang="zh-CN" altLang="en-US" dirty="0"/>
              <a:t>阻尼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E0DA4BE-152B-BC43-B981-9D4351E4C9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2008" y="1912122"/>
            <a:ext cx="5521136" cy="4204473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86F5164-C426-3A42-84BF-8F41215668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9635" y="1999607"/>
            <a:ext cx="5379857" cy="3863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3164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0FBCE9-F67E-784C-AD58-C6A7239F4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增大</a:t>
            </a:r>
            <a:r>
              <a:rPr kumimoji="1" lang="en-US" altLang="zh-CN" dirty="0"/>
              <a:t>gamma</a:t>
            </a:r>
            <a:r>
              <a:rPr kumimoji="1" lang="zh-CN" altLang="en-US" dirty="0"/>
              <a:t>阻尼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E1109AA-FA16-A845-8EFB-EF24103084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1800912"/>
            <a:ext cx="6357938" cy="4178927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2E56944-0FE1-B04F-ACE6-84C6D714C1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3099" y="1972362"/>
            <a:ext cx="5282220" cy="383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5219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C73269-AC89-C64A-8D17-F953C0BF5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增大</a:t>
            </a:r>
            <a:r>
              <a:rPr kumimoji="1" lang="en-US" altLang="zh-CN" dirty="0"/>
              <a:t>gamma</a:t>
            </a:r>
            <a:r>
              <a:rPr kumimoji="1" lang="zh-CN" altLang="en-US" dirty="0"/>
              <a:t>阻尼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5A9EF50-BC85-3444-B0B0-194ECF7DD7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7307" y="1690688"/>
            <a:ext cx="5549913" cy="4203485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2CEFF1D-05D5-7048-8441-2076E20BDB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5186" y="1729946"/>
            <a:ext cx="5312260" cy="4026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21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C95C40-831B-CE4F-B088-7311FFC41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增大</a:t>
            </a:r>
            <a:r>
              <a:rPr kumimoji="1" lang="en-US" altLang="zh-CN" dirty="0"/>
              <a:t>gamma</a:t>
            </a:r>
            <a:r>
              <a:rPr kumimoji="1" lang="zh-CN" altLang="en-US" dirty="0"/>
              <a:t>阻尼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2183500-9F54-F347-8EBC-6C1034113D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9291" y="1709223"/>
            <a:ext cx="5757002" cy="4320874"/>
          </a:xfr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5128CFD-5AF4-F248-A3D1-A4F0AB4D86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0265" y="0"/>
            <a:ext cx="4263535" cy="480677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A04A554-755D-424B-B0FA-A046D16767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1632" y="5073907"/>
            <a:ext cx="4162168" cy="1385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8138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9AD8ED-049E-4C4F-B973-5D484628E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增大</a:t>
            </a:r>
            <a:r>
              <a:rPr kumimoji="1" lang="en-US" altLang="zh-CN" dirty="0"/>
              <a:t>gamma</a:t>
            </a:r>
            <a:r>
              <a:rPr kumimoji="1" lang="zh-CN" altLang="en-US" dirty="0"/>
              <a:t>阻尼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B127133-08A6-954D-8A6D-8D127F5D1C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96328" y="1777486"/>
            <a:ext cx="5118573" cy="3894566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AC18D77-0748-8E40-B620-6BE5315597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099" y="1777486"/>
            <a:ext cx="5504717" cy="4020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4720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506278-8146-7D49-A9FC-361CAB19B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增大</a:t>
            </a:r>
            <a:r>
              <a:rPr kumimoji="1" lang="en-US" altLang="zh-CN" dirty="0"/>
              <a:t>gamma</a:t>
            </a:r>
            <a:r>
              <a:rPr kumimoji="1" lang="zh-CN" altLang="en-US" dirty="0"/>
              <a:t>阻尼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374ADA7-C725-C244-9ED8-26700D7EB0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2508" y="1845253"/>
            <a:ext cx="5487720" cy="4107767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4C8D635-A96F-E74D-ADF5-171A3FDEF7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1001" y="1974163"/>
            <a:ext cx="5298106" cy="3978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5739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E17EBD-647D-E54E-A669-63BFFA79C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增大</a:t>
            </a:r>
            <a:r>
              <a:rPr kumimoji="1" lang="en-US" altLang="zh-CN" dirty="0"/>
              <a:t>gamma</a:t>
            </a:r>
            <a:r>
              <a:rPr kumimoji="1" lang="zh-CN" altLang="en-US" dirty="0"/>
              <a:t>阻尼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509279B-5F94-E54B-AD55-501A712011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50990" y="1740608"/>
            <a:ext cx="5741010" cy="4300130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001C910-50A0-3143-B719-FBA76796E8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966" y="1643235"/>
            <a:ext cx="5741010" cy="4448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1062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4DC202-1CE5-5F41-8D3A-7DEC1C031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增大</a:t>
            </a:r>
            <a:r>
              <a:rPr kumimoji="1" lang="en-US" altLang="zh-CN" dirty="0"/>
              <a:t>gamma</a:t>
            </a:r>
            <a:r>
              <a:rPr kumimoji="1" lang="zh-CN" altLang="en-US" dirty="0"/>
              <a:t>阻尼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E5AB75E-685C-0D4F-8705-2EFD13709F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7654" y="1850338"/>
            <a:ext cx="5622714" cy="4256238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49B5524-0959-114D-9AB5-6B2F310272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7423" y="1945438"/>
            <a:ext cx="5559192" cy="4161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0579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B4890E-E06D-BD43-A5ED-0C7A460A0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Gauss-Newton</a:t>
            </a:r>
            <a:r>
              <a:rPr kumimoji="1" lang="zh-CN" altLang="en-US" dirty="0"/>
              <a:t>反演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F1DB1D7-446C-F549-B263-4D0F0821E1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183" y="1662113"/>
            <a:ext cx="5354817" cy="491172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52A8C61-37C4-3642-9959-2524F5079C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5669" y="1690688"/>
            <a:ext cx="5478463" cy="213329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8F8299B-2299-0D4D-9899-C96D044697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5669" y="3922553"/>
            <a:ext cx="5354817" cy="1296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4660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BAE293-0285-0E4F-89DC-28EF5881C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ARTS</a:t>
            </a:r>
            <a:r>
              <a:rPr kumimoji="1" lang="zh-CN" altLang="en-US" dirty="0"/>
              <a:t>团队回复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32F53D-3CDF-CF4A-B894-83A415F90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algn="l">
              <a:buNone/>
            </a:pP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Dear Xu Wei,</a:t>
            </a:r>
            <a:br>
              <a:rPr lang="en-US" altLang="zh-CN" b="0" i="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</a:br>
            <a:endParaRPr lang="en-US" altLang="zh-CN" b="0" i="0" u="none" strike="noStrike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pPr marL="0" indent="0" algn="l">
              <a:buNone/>
            </a:pP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About Question 1.  ARTS is not optimized for Venus or any planet.  It has been tested though, and as long as you input valid spectroscopy it should work.</a:t>
            </a:r>
          </a:p>
          <a:p>
            <a:pPr marL="0" indent="0" algn="l">
              <a:buNone/>
            </a:pPr>
            <a:br>
              <a:rPr lang="en-US" altLang="zh-CN" b="0" i="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</a:br>
            <a:endParaRPr lang="en-US" altLang="zh-CN" b="0" i="0" u="none" strike="noStrike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pPr marL="0" indent="0" algn="l">
              <a:buNone/>
            </a:pP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I leave question 2 to others.  I do not know how the append-methods work.  It seems to me, though, that it would be easier to have just a single pair of </a:t>
            </a:r>
            <a:r>
              <a:rPr lang="en-US" altLang="zh-CN" b="0" i="0" u="none" strike="noStrike" dirty="0" err="1">
                <a:solidFill>
                  <a:srgbClr val="000000"/>
                </a:solidFill>
                <a:effectLst/>
                <a:latin typeface="Helvetica" pitchFamily="2" charset="0"/>
              </a:rPr>
              <a:t>sensor_pos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/los that contain both the limb and nadir simultaneously.</a:t>
            </a:r>
          </a:p>
          <a:p>
            <a:pPr marL="0" indent="0" algn="l">
              <a:buNone/>
            </a:pPr>
            <a:br>
              <a:rPr lang="en-US" altLang="zh-CN" b="0" i="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</a:br>
            <a:endParaRPr lang="en-US" altLang="zh-CN" b="0" i="0" u="none" strike="noStrike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pPr marL="0" indent="0" algn="l">
              <a:buNone/>
            </a:pP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With hope,</a:t>
            </a:r>
          </a:p>
          <a:p>
            <a:pPr marL="0" indent="0" algn="l">
              <a:buNone/>
            </a:pP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//Richard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20303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565D5D-C0D5-914C-A530-508B46DAF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ERA5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3BB4E1-7CBC-5548-814B-81EA992A7F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ERA5</a:t>
            </a:r>
            <a:r>
              <a:rPr kumimoji="1" lang="zh-CN" altLang="en-US" dirty="0"/>
              <a:t>官方提供了</a:t>
            </a:r>
            <a:r>
              <a:rPr kumimoji="1" lang="en-US" altLang="zh-CN" dirty="0"/>
              <a:t>Python</a:t>
            </a:r>
            <a:r>
              <a:rPr kumimoji="1" lang="zh-CN" altLang="en-US" dirty="0"/>
              <a:t>的</a:t>
            </a:r>
            <a:r>
              <a:rPr kumimoji="1" lang="en-US" altLang="zh-CN" dirty="0" err="1"/>
              <a:t>cdsapi</a:t>
            </a:r>
            <a:r>
              <a:rPr kumimoji="1" lang="zh-CN" altLang="en-US" dirty="0"/>
              <a:t>库，可以获取其数据</a:t>
            </a:r>
            <a:endParaRPr kumimoji="1" lang="en-US" altLang="zh-CN" dirty="0"/>
          </a:p>
          <a:p>
            <a:r>
              <a:rPr kumimoji="1" lang="zh-CN" altLang="en-US" dirty="0"/>
              <a:t>已测试</a:t>
            </a:r>
            <a:r>
              <a:rPr kumimoji="1" lang="en-US" altLang="zh-CN" dirty="0"/>
              <a:t>2024</a:t>
            </a:r>
            <a:r>
              <a:rPr kumimoji="1" lang="zh-CN" altLang="en-US" dirty="0"/>
              <a:t>年数据可以正常下载</a:t>
            </a:r>
          </a:p>
        </p:txBody>
      </p:sp>
    </p:spTree>
    <p:extLst>
      <p:ext uri="{BB962C8B-B14F-4D97-AF65-F5344CB8AC3E}">
        <p14:creationId xmlns:p14="http://schemas.microsoft.com/office/powerpoint/2010/main" val="3479143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A6439E-9F22-A64F-8CF5-DC5257831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增大</a:t>
            </a:r>
            <a:r>
              <a:rPr kumimoji="1" lang="en-US" altLang="zh-CN" dirty="0"/>
              <a:t>gamma</a:t>
            </a:r>
            <a:r>
              <a:rPr kumimoji="1" lang="zh-CN" altLang="en-US" dirty="0"/>
              <a:t>阻尼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1D0F343-482C-F344-B9C9-9AA0550219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8409" y="1850339"/>
            <a:ext cx="5470201" cy="4105618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297B362-86C4-E045-B3BB-160B3CE714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3095" y="1850339"/>
            <a:ext cx="5480705" cy="4105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522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F66F27-E894-6742-8C0C-8A55AFFF4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增大</a:t>
            </a:r>
            <a:r>
              <a:rPr kumimoji="1" lang="en-US" altLang="zh-CN" dirty="0"/>
              <a:t>gamma</a:t>
            </a:r>
            <a:r>
              <a:rPr kumimoji="1" lang="zh-CN" altLang="en-US" dirty="0"/>
              <a:t>阻尼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18EF34D-D55F-1E47-8F48-B4B1DAFF0E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7963" y="1837982"/>
            <a:ext cx="5356867" cy="3944980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E152E6E-E691-AE45-AEE6-D71A120F50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7172" y="1837983"/>
            <a:ext cx="5466315" cy="3944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289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9F3E11-4705-A948-BC71-4A0487E1A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增大</a:t>
            </a:r>
            <a:r>
              <a:rPr kumimoji="1" lang="en-US" altLang="zh-CN" dirty="0"/>
              <a:t>gamma</a:t>
            </a:r>
            <a:r>
              <a:rPr kumimoji="1" lang="zh-CN" altLang="en-US" dirty="0"/>
              <a:t>阻尼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BCCC568-641B-C64D-8116-BF91406F85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6924" y="2011964"/>
            <a:ext cx="5436127" cy="3956350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72AB3DE-5A09-CE40-9BE0-D9D45503E6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011964"/>
            <a:ext cx="5257800" cy="4008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826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2D19DF-5324-7C44-BDAE-9D2137FBE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增大</a:t>
            </a:r>
            <a:r>
              <a:rPr kumimoji="1" lang="en-US" altLang="zh-CN" dirty="0"/>
              <a:t>gamma</a:t>
            </a:r>
            <a:r>
              <a:rPr kumimoji="1" lang="zh-CN" altLang="en-US" dirty="0"/>
              <a:t>阻尼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6F9811A-6FF3-B349-BC40-8BDB40FC19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1044" y="1813268"/>
            <a:ext cx="5294588" cy="3907910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D08299B-001B-9F47-972E-ACBBC53E8D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6370" y="1813268"/>
            <a:ext cx="5176176" cy="3907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530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7774FF-58BB-7F46-B921-64A79A109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增大</a:t>
            </a:r>
            <a:r>
              <a:rPr kumimoji="1" lang="en-US" altLang="zh-CN" dirty="0"/>
              <a:t>gamma</a:t>
            </a:r>
            <a:r>
              <a:rPr kumimoji="1" lang="zh-CN" altLang="en-US" dirty="0"/>
              <a:t>阻尼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61307B3-56C8-1340-AE1C-4D15578AA7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97362" y="1788555"/>
            <a:ext cx="5069430" cy="3799471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1251CF3-56DF-034F-8DB4-49ECEE4A83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492" y="1788555"/>
            <a:ext cx="5455508" cy="3831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945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3E0A80-CCF7-8F43-A108-E11C6F67F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增大</a:t>
            </a:r>
            <a:r>
              <a:rPr kumimoji="1" lang="en-US" altLang="zh-CN" dirty="0"/>
              <a:t>gamma</a:t>
            </a:r>
            <a:r>
              <a:rPr kumimoji="1" lang="zh-CN" altLang="en-US" dirty="0"/>
              <a:t>阻尼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0F0FD80-A8FC-CA4B-B7F4-3DF080332B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4661" y="1837982"/>
            <a:ext cx="5223587" cy="3980374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3199AD4-1501-6248-BE8D-7C3831265B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3753" y="1837981"/>
            <a:ext cx="5339007" cy="398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685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99CA37-9A2A-7B42-A4A1-479168C97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增大</a:t>
            </a:r>
            <a:r>
              <a:rPr kumimoji="1" lang="en-US" altLang="zh-CN" dirty="0"/>
              <a:t>gamma</a:t>
            </a:r>
            <a:r>
              <a:rPr kumimoji="1" lang="zh-CN" altLang="en-US" dirty="0"/>
              <a:t>阻尼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91A7D17-B417-3047-A8E0-36B9CF250A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65009" y="1690688"/>
            <a:ext cx="5741505" cy="4351338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CC69746-5D3E-DC40-A1F8-02EEA6B8C9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074" y="1690688"/>
            <a:ext cx="587893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260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1414</TotalTime>
  <Words>202</Words>
  <Application>Microsoft Macintosh PowerPoint</Application>
  <PresentationFormat>宽屏</PresentationFormat>
  <Paragraphs>36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1" baseType="lpstr">
      <vt:lpstr>等线</vt:lpstr>
      <vt:lpstr>等线 Light</vt:lpstr>
      <vt:lpstr>Arial</vt:lpstr>
      <vt:lpstr>Helvetica</vt:lpstr>
      <vt:lpstr>Office 主题​​</vt:lpstr>
      <vt:lpstr>工作汇报</vt:lpstr>
      <vt:lpstr>增大gamma阻尼</vt:lpstr>
      <vt:lpstr>增大gamma阻尼</vt:lpstr>
      <vt:lpstr>增大gamma阻尼</vt:lpstr>
      <vt:lpstr>增大gamma阻尼</vt:lpstr>
      <vt:lpstr>增大gamma阻尼</vt:lpstr>
      <vt:lpstr>增大gamma阻尼</vt:lpstr>
      <vt:lpstr>增大gamma阻尼</vt:lpstr>
      <vt:lpstr>增大gamma阻尼</vt:lpstr>
      <vt:lpstr>增大gamma阻尼</vt:lpstr>
      <vt:lpstr>增大gamma阻尼</vt:lpstr>
      <vt:lpstr>增大gamma阻尼</vt:lpstr>
      <vt:lpstr>增大gamma阻尼</vt:lpstr>
      <vt:lpstr>增大gamma阻尼</vt:lpstr>
      <vt:lpstr>增大gamma阻尼</vt:lpstr>
      <vt:lpstr>增大gamma阻尼</vt:lpstr>
      <vt:lpstr>增大gamma阻尼</vt:lpstr>
      <vt:lpstr>增大gamma阻尼</vt:lpstr>
      <vt:lpstr>增大gamma阻尼</vt:lpstr>
      <vt:lpstr>增大gamma阻尼</vt:lpstr>
      <vt:lpstr>增大gamma阻尼</vt:lpstr>
      <vt:lpstr>增大gamma阻尼</vt:lpstr>
      <vt:lpstr>增大gamma阻尼</vt:lpstr>
      <vt:lpstr>Gauss-Newton反演</vt:lpstr>
      <vt:lpstr>ARTS团队回复</vt:lpstr>
      <vt:lpstr>ERA5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工作汇报</dc:title>
  <dc:creator>洒脱 悦</dc:creator>
  <cp:lastModifiedBy>洒脱 悦</cp:lastModifiedBy>
  <cp:revision>1</cp:revision>
  <dcterms:created xsi:type="dcterms:W3CDTF">2025-09-07T16:55:16Z</dcterms:created>
  <dcterms:modified xsi:type="dcterms:W3CDTF">2025-09-08T16:29:19Z</dcterms:modified>
</cp:coreProperties>
</file>