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6"/>
  </p:normalViewPr>
  <p:slideViewPr>
    <p:cSldViewPr snapToGrid="0" snapToObjects="1">
      <p:cViewPr>
        <p:scale>
          <a:sx n="180" d="100"/>
          <a:sy n="180" d="100"/>
        </p:scale>
        <p:origin x="-2296" y="-2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71DCF-7758-614B-85A9-E2C96C529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1E603B-0848-8646-9987-CCEDBFD06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1A781-37EB-2D4B-8C99-F507A440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619-14B6-0B4D-8CA6-2A335D37A096}" type="datetimeFigureOut">
              <a:rPr kumimoji="1" lang="zh-CN" altLang="en-US" smtClean="0"/>
              <a:t>2025/10/13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82783-85A5-C54C-AE0B-A992C78C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7F0601-F54C-E64E-A82C-707691C7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E0F7-BE45-AB4D-8CBE-8FE579BF4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786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954D2-4C08-C440-BA39-8D72444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5185D8-A286-DC4B-85A6-E06A537EF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78451-293B-7847-A1C0-50B6E458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619-14B6-0B4D-8CA6-2A335D37A096}" type="datetimeFigureOut">
              <a:rPr kumimoji="1" lang="zh-CN" altLang="en-US" smtClean="0"/>
              <a:t>2025/10/13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7AFC72-BE76-CA4E-9877-1E54F41B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2B68E-1457-7D4E-BE5A-0DE98BF2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E0F7-BE45-AB4D-8CBE-8FE579BF4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36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B397C4-4400-AF46-9798-EAD434FDB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DEC8EB-FF76-4D49-A50B-E2D7B014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A9B05-020C-DF4A-A69B-72F88631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619-14B6-0B4D-8CA6-2A335D37A096}" type="datetimeFigureOut">
              <a:rPr kumimoji="1" lang="zh-CN" altLang="en-US" smtClean="0"/>
              <a:t>2025/10/13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DE5EF-D6A8-C040-B0A5-6075B862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108F59-71CB-334B-B65E-282038B1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E0F7-BE45-AB4D-8CBE-8FE579BF4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719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22628-B8AC-414B-BB2B-8914F75C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BD547-CED2-2845-BC86-90BFEE544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46151-B182-4947-A290-DD75F346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619-14B6-0B4D-8CA6-2A335D37A096}" type="datetimeFigureOut">
              <a:rPr kumimoji="1" lang="zh-CN" altLang="en-US" smtClean="0"/>
              <a:t>2025/10/13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34643-A001-9747-ACFA-9BE17C66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E99FE-B17F-A546-A0C6-5B9F4FDF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E0F7-BE45-AB4D-8CBE-8FE579BF4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70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4F924-A135-FB49-B2EF-A5C8677E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8B155B-3071-B04B-9889-3CBC662BE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067E5-1880-294B-9427-8B5D1971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619-14B6-0B4D-8CA6-2A335D37A096}" type="datetimeFigureOut">
              <a:rPr kumimoji="1" lang="zh-CN" altLang="en-US" smtClean="0"/>
              <a:t>2025/10/13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A2CDBD-A879-F04F-A13D-290FC1B9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4847F-A2F4-5045-94A7-3EC77355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E0F7-BE45-AB4D-8CBE-8FE579BF4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67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6487B-7D38-C843-82A5-D882BDBE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A7CE8-FEE9-EA4E-AF81-0F2AE4555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D16663-BCBF-394B-90EC-FF75263A1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2E1E99-04A7-D343-B0D7-C8B09B53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619-14B6-0B4D-8CA6-2A335D37A096}" type="datetimeFigureOut">
              <a:rPr kumimoji="1" lang="zh-CN" altLang="en-US" smtClean="0"/>
              <a:t>2025/10/13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7429AE-CF0B-5140-8710-E4BCB14A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E69D92-17E1-C04F-96ED-AE6CAF22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E0F7-BE45-AB4D-8CBE-8FE579BF4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034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792E7-E153-E64A-8BFA-A902B1B3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E466C-3C60-0E4A-94F1-5276F83E9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27BE7D-AEBD-834D-9540-048225C29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1FB665-F336-1E46-8AF9-96483E9DD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587E5F-279B-7249-A6FA-E77B1D8A4E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C0F5F0-7FD6-6B41-B8D0-038966D9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619-14B6-0B4D-8CA6-2A335D37A096}" type="datetimeFigureOut">
              <a:rPr kumimoji="1" lang="zh-CN" altLang="en-US" smtClean="0"/>
              <a:t>2025/10/13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635DC4-015C-F447-AC29-116BB339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04D13C-D7DF-6E47-A07F-E818AA21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E0F7-BE45-AB4D-8CBE-8FE579BF4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40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D3448-DE0A-104E-BB65-575C0554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61BC81-1DBF-3145-BFB5-4ABDD1AD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619-14B6-0B4D-8CA6-2A335D37A096}" type="datetimeFigureOut">
              <a:rPr kumimoji="1" lang="zh-CN" altLang="en-US" smtClean="0"/>
              <a:t>2025/10/13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E3B871-A9E8-8B4E-871B-F96322F3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1407A4-27E4-1146-8970-5BEEEC27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E0F7-BE45-AB4D-8CBE-8FE579BF4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7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595509-AD86-3F42-847D-D5CE1A51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619-14B6-0B4D-8CA6-2A335D37A096}" type="datetimeFigureOut">
              <a:rPr kumimoji="1" lang="zh-CN" altLang="en-US" smtClean="0"/>
              <a:t>2025/10/13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728424-52AF-B041-A264-94CA0C87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F9B684-C89E-4A4F-B073-69E57079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E0F7-BE45-AB4D-8CBE-8FE579BF4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182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B6CEB-978A-654F-9D66-2C93B46CD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75E309-C072-8045-B107-4A8B721AA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3D40D-0EFA-9A49-BC30-449893EA0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6539A9-7EBD-214C-9A60-12AABB333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619-14B6-0B4D-8CA6-2A335D37A096}" type="datetimeFigureOut">
              <a:rPr kumimoji="1" lang="zh-CN" altLang="en-US" smtClean="0"/>
              <a:t>2025/10/13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F84C5C-6EE9-E745-AECD-699F8081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4FAFCD-F919-3943-B28F-8D3C5853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E0F7-BE45-AB4D-8CBE-8FE579BF4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88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3E453-87DA-7049-BBF2-ECEF7512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294798-A5E8-BD40-8E14-17B0E0C57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1FB888-94EA-0B45-B43E-2A0C91465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5F77C4-EFAB-4B4B-BA66-55690D47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DD619-14B6-0B4D-8CA6-2A335D37A096}" type="datetimeFigureOut">
              <a:rPr kumimoji="1" lang="zh-CN" altLang="en-US" smtClean="0"/>
              <a:t>2025/10/13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EA30EC-1C86-4646-9D36-2DF1A410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ABB55D-91EF-3447-A7B5-B2BD9564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E0F7-BE45-AB4D-8CBE-8FE579BF4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16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380317-70E5-4A48-AAF3-5DBDE882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9F61E1-44FA-384F-A825-86FEDCADE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02D098-3CBA-F24B-86EA-1E152882E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DD619-14B6-0B4D-8CA6-2A335D37A096}" type="datetimeFigureOut">
              <a:rPr kumimoji="1" lang="zh-CN" altLang="en-US" smtClean="0"/>
              <a:t>2025/10/13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F083B-08C2-E941-BE0F-2984C7C91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2D5FC-BE82-C040-A433-751C30475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0E0F7-BE45-AB4D-8CBE-8FE579BF419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77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90321-EBE4-BC43-879B-682E91C2A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764BF6-67FB-B341-B707-FF9094CDE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汇报日期：</a:t>
            </a:r>
            <a:r>
              <a:rPr kumimoji="1" lang="en-US" altLang="zh-CN" dirty="0"/>
              <a:t>2025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10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23</a:t>
            </a:r>
            <a:r>
              <a:rPr kumimoji="1" lang="zh-CN" altLang="en-US" dirty="0"/>
              <a:t>日          汇报人：徐伟</a:t>
            </a:r>
          </a:p>
        </p:txBody>
      </p:sp>
    </p:spTree>
    <p:extLst>
      <p:ext uri="{BB962C8B-B14F-4D97-AF65-F5344CB8AC3E}">
        <p14:creationId xmlns:p14="http://schemas.microsoft.com/office/powerpoint/2010/main" val="3348168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E9239-F9DF-4249-9873-9387A7CF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临边观测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329D72B-6327-9E4F-9A21-8B63B0443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333" y="1924480"/>
            <a:ext cx="5259542" cy="3444152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8D0BA43-E6AF-7648-87BE-8227289D3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23" y="1836866"/>
            <a:ext cx="5259543" cy="376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5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A3379-B9F9-5F41-A72E-0798350B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临边观测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D7A6A48-4C9E-B141-908A-DA1372671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676" y="1690688"/>
            <a:ext cx="6060390" cy="4351338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936C30B-C182-1C49-A358-56325F7DD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080" y="1965410"/>
            <a:ext cx="5358377" cy="397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7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AF453-A97C-E546-A35E-3A557EBE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临边观测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3A8B14F-2A96-C04E-90AB-899D79309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2216"/>
            <a:ext cx="4837127" cy="3567148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C8F4A8-4B25-1F42-A9BD-6493DBB6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850" y="1912215"/>
            <a:ext cx="5087559" cy="366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6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64335-D9DD-4845-935E-43FA3952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临边观测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FC139EB-3EEE-DA45-941F-FFF986EF0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6940" y="2287201"/>
            <a:ext cx="5095899" cy="3574278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862DCEE-00D1-8B4A-87F3-563E0752A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54" y="2197528"/>
            <a:ext cx="4872963" cy="366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6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9464A-C724-F74A-B4BA-30D1C12E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临边观测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DD06625-752F-794A-92BA-B254D826C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41" y="1887409"/>
            <a:ext cx="5790959" cy="4351338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797A2BF-E301-FB41-A346-410C0D62D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719" y="1998320"/>
            <a:ext cx="5718988" cy="405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1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9FDB6-6962-634D-9621-D703B8C6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BBF53-EA6B-1B46-AC13-6688E375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临边观测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天底观测参数优化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895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DD427-5506-C342-9A00-8720BE57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09" y="36512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临边观测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3C8EEB2-C0B8-0842-A323-05DA54197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37982"/>
            <a:ext cx="5797591" cy="4351338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FEF90A-4CEB-9546-B1AC-EE4680D38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732744" cy="465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0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C3A29-191A-5349-B85E-B70777F5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临边观测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1D2B734-C6F9-6E41-A94A-4A080A981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620" y="1813268"/>
            <a:ext cx="3664966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91BDAEA-D836-3546-A0C7-7FEB56659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175897" cy="5498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C70958B-3B33-4A4A-ACA8-B4C4F95C9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587" y="2154071"/>
            <a:ext cx="4064725" cy="348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5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BE35F-6235-8840-8236-97A03504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临边观测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D5440FE1-6062-A340-BC05-1707A4AB0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645" y="1338759"/>
            <a:ext cx="6674709" cy="5154116"/>
          </a:xfrm>
        </p:spPr>
      </p:pic>
    </p:spTree>
    <p:extLst>
      <p:ext uri="{BB962C8B-B14F-4D97-AF65-F5344CB8AC3E}">
        <p14:creationId xmlns:p14="http://schemas.microsoft.com/office/powerpoint/2010/main" val="8787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F2685-DBC7-754A-B4FE-5994BB73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临边观测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66C842-221D-9D43-8193-74F287A12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88327"/>
            <a:ext cx="6886575" cy="419735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D2F6C6-654D-724D-B531-226719DE4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237" y="2001838"/>
            <a:ext cx="5436474" cy="397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9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5CA73-0165-EA44-87A9-1ACD1A0C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临边观测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38AFC8-1B6B-EE43-A285-D5454A35D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833" y="1797050"/>
            <a:ext cx="5661689" cy="4075113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5CE05D-79DA-E24B-ADA7-23B36FDD8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522" y="1736724"/>
            <a:ext cx="5670836" cy="41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3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5E688-2063-2F4C-855A-125C2F03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临边观测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DE44E35-D11F-AA42-9549-8CCCE2DEC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480" y="1825625"/>
            <a:ext cx="5466824" cy="396803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A47791-5A2C-7D46-80A6-5A1F44F08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675" y="1974776"/>
            <a:ext cx="5326063" cy="381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4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0C83C-0C5B-FB4E-BBA8-906C9945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临边观测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天底观测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5EA3A9C-9E25-EC46-865D-70CE67382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079" y="1690687"/>
            <a:ext cx="5587428" cy="41100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B04FAE-AB79-CE47-883E-A3E6E8E92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609" y="1690688"/>
            <a:ext cx="5298312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9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22618</TotalTime>
  <Words>110</Words>
  <Application>Microsoft Macintosh PowerPoint</Application>
  <PresentationFormat>宽屏</PresentationFormat>
  <Paragraphs>16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工作汇报</vt:lpstr>
      <vt:lpstr>目录</vt:lpstr>
      <vt:lpstr>临边观测&amp;天底观测</vt:lpstr>
      <vt:lpstr>临边观测&amp;天底观测</vt:lpstr>
      <vt:lpstr>临边观测&amp;天底观测</vt:lpstr>
      <vt:lpstr>临边观测&amp;天底观测</vt:lpstr>
      <vt:lpstr>临边观测&amp;天底观测</vt:lpstr>
      <vt:lpstr>临边观测&amp;天底观测</vt:lpstr>
      <vt:lpstr>临边观测&amp;天底观测</vt:lpstr>
      <vt:lpstr>临边观测&amp;天底观测</vt:lpstr>
      <vt:lpstr>临边观测&amp;天底观测</vt:lpstr>
      <vt:lpstr>临边观测&amp;天底观测</vt:lpstr>
      <vt:lpstr>临边观测&amp;天底观测</vt:lpstr>
      <vt:lpstr>临边观测&amp;天底观测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洒脱 悦</dc:creator>
  <cp:lastModifiedBy>洒脱 悦</cp:lastModifiedBy>
  <cp:revision>3</cp:revision>
  <dcterms:created xsi:type="dcterms:W3CDTF">2025-09-21T16:32:28Z</dcterms:created>
  <dcterms:modified xsi:type="dcterms:W3CDTF">2025-10-28T16:34:41Z</dcterms:modified>
</cp:coreProperties>
</file>