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7"/>
  </p:notesMasterIdLst>
  <p:sldIdLst>
    <p:sldId id="256" r:id="rId2"/>
    <p:sldId id="262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78BF"/>
    <a:srgbClr val="652A7D"/>
    <a:srgbClr val="4DB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9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9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BFF47-E31A-4E60-ACD4-BFAF7686EC84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50CF2-5443-47F2-B220-BFAD513D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1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DD77-099E-4A22-994F-52D4973DE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FC7B4-AF2A-4861-AC74-D5263F5A9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40149-5008-45FE-89BD-2C36A173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72986-2A30-4D32-A205-9C9284F9A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06826-6060-40D6-94DE-C9AD0932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048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C36CC-EB09-4D5F-B779-A32B39D23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9A25D-6B97-43FC-B4FD-76A51BDB3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9C21-6B07-4DED-85DD-207C9A429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3EA41-937A-4A45-AFE4-6515F374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FD338-1CFA-49BC-BF61-812B47B8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42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009331-F149-40C6-93FF-DF9A15920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6927D-7EEE-4026-83FB-A87E3A691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675B6-F0AF-46FA-9394-8DAC59929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7E0B4-0CD3-4B8D-AFC6-42CA8E9D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D7656-E01B-4ED6-91F5-E42260390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3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6D293-A229-4D4D-810B-0EC0BCC7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D78B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CB7C2-3755-4868-B0A7-62A243031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BA54A-1B4A-41DF-9024-3FCC8CCF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29B15-BC70-44AB-9D9C-E078E863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ED0DA-DB41-44E0-AEB0-A44234BE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AE3B-149A-4376-8769-5F2AC959A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FCC2C-24DB-4EFC-B3AA-33ABF21F9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1B34F-A233-483F-A73F-D0133786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08A3C-466A-46EF-B4B8-76066F97E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34DE5-1A9F-4257-AD7F-AE94D5CA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4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056CF-1008-4067-B867-5397B478E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C8DB4-9DE4-4C27-9286-A6CD12C09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6D7D3-87C1-4B29-B738-9E6BCC590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34423-7BB7-4361-803A-BCB67D332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53793-4206-4D4E-B52F-D7DE96C2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90BCC-F131-4184-B5D5-8A23E74A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8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55C72-042F-4355-9070-9F3B9B7B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8C787-2214-400A-9072-11F25AF9D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4C656-8AED-4B66-9CB2-0EE4502DC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34B01-9D75-4872-9DAA-8F518F0FC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26AE0-2803-4273-A1A6-BFF46DA84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DA7A13-8197-417B-A767-102BDC74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E6B884-914C-4D19-89D6-8899B2F3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11E342-7D32-4A9D-89E2-03655480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7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E4B82-3F23-4B8B-B2ED-95AF381A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B0BC5-CB21-4D96-8289-F8D9540EF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D2B5B-5AB1-4D72-BBC6-D10E9027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43889-58C5-4A2C-880C-A5FAF8F7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8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18810-2937-4246-A436-5C98CE30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AD2818-A446-48C6-9F49-744B5FE4F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771BF-708B-4FCF-B7A3-2CC81838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5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34C1-E37B-49A6-BAA3-DA3AC901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4EB66-72FD-444E-BF33-40CC32590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4A7BD-4691-4075-A602-E741D121C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FE6A9-067C-4FE4-B712-87F014390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786DC-C9DC-4A28-96D5-17A1FC4D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0DE2A-1A66-41B1-96D3-05A38BA4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0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8A29-B4E2-4D2E-BCDE-7B516194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EB8426-3ED6-49A7-A540-8F9ACE09F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28DDD-CA51-4F8B-AD1E-F468D06AF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4AF9D-F2A4-48D8-A5F5-609100FF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FCDE1-2996-4C84-9A7A-9158D6146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D97B6-ED29-4CA2-8E79-0B906232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6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E66BDD7-0F1D-45C5-B3EA-FDFE556DAD1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901" y="0"/>
            <a:ext cx="4817014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BC1141-04D7-421A-AD92-EA30DDCF7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5F95E-BC79-466F-BE93-2A3BA6873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455E9-BDFB-482D-BD83-A551173C5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277E6-1886-452C-854D-DB4A9BB05FC1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9F7C1-9330-428D-8536-EC4C61112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59DF0-700B-4706-87E8-400E414E6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D6FDDF6-C53C-4F63-8FAD-1799B7BA326C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0" y="6582032"/>
          <a:ext cx="9144000" cy="275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r:id="rId15" imgW="12380760" imgH="279360" progId="">
                  <p:embed/>
                </p:oleObj>
              </mc:Choice>
              <mc:Fallback>
                <p:oleObj r:id="rId15" imgW="12380760" imgH="279360" progId="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342AB811-D469-4A80-9409-CD63BDCF10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0" y="6582032"/>
                        <a:ext cx="9144000" cy="275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C4662F28-52FC-49DB-8369-55360DFC3FCD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750" y="5932627"/>
            <a:ext cx="2569211" cy="6188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ACCCF7-1495-41DD-B9D0-4A0913EDDA00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" y="6126678"/>
            <a:ext cx="1685346" cy="27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3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5" Type="http://schemas.openxmlformats.org/officeDocument/2006/relationships/image" Target="../media/image18.jpe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DC1721-C40F-4E58-8FA6-B4218465D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2878931"/>
            <a:ext cx="7143750" cy="110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2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://codecamp.mk/img/sponsors/cc_sp_mca.png">
            <a:extLst>
              <a:ext uri="{FF2B5EF4-FFF2-40B4-BE49-F238E27FC236}">
                <a16:creationId xmlns:a16="http://schemas.microsoft.com/office/drawing/2014/main" id="{24C6009F-924B-4E26-90CC-435B318D8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860" y="1755728"/>
            <a:ext cx="1119684" cy="37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codecamp.mk/img/sponsors/cc_sg_seavus.png">
            <a:extLst>
              <a:ext uri="{FF2B5EF4-FFF2-40B4-BE49-F238E27FC236}">
                <a16:creationId xmlns:a16="http://schemas.microsoft.com/office/drawing/2014/main" id="{F2974F3F-B1B8-4A60-9D06-F35B5F5DF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459" y="2408774"/>
            <a:ext cx="1402622" cy="46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codecamp.mk/img/sponsors/cc_sg_haselt.png">
            <a:extLst>
              <a:ext uri="{FF2B5EF4-FFF2-40B4-BE49-F238E27FC236}">
                <a16:creationId xmlns:a16="http://schemas.microsoft.com/office/drawing/2014/main" id="{93A7125B-35A6-4EB1-B0BE-9DD001367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691" y="2448809"/>
            <a:ext cx="1079218" cy="37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://codecamp.mk/img/sponsors/cc_sg_endava.jpg">
            <a:extLst>
              <a:ext uri="{FF2B5EF4-FFF2-40B4-BE49-F238E27FC236}">
                <a16:creationId xmlns:a16="http://schemas.microsoft.com/office/drawing/2014/main" id="{FFFFA5DA-9DFC-4325-90DE-D3111CED0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70" y="2484229"/>
            <a:ext cx="894921" cy="32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://codecamp.mk/img/sponsors/cc_sg_fon.png">
            <a:extLst>
              <a:ext uri="{FF2B5EF4-FFF2-40B4-BE49-F238E27FC236}">
                <a16:creationId xmlns:a16="http://schemas.microsoft.com/office/drawing/2014/main" id="{46D1451A-324E-4E76-A6F9-3D5D4B5E4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161" y="2475859"/>
            <a:ext cx="767321" cy="37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9" name="Picture 15" descr="http://codecamp.mk/img/sponsors/cc_ss_itlabs.png">
            <a:extLst>
              <a:ext uri="{FF2B5EF4-FFF2-40B4-BE49-F238E27FC236}">
                <a16:creationId xmlns:a16="http://schemas.microsoft.com/office/drawing/2014/main" id="{AE2D2E22-7CAF-49CD-B107-308AA4B3B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859" y="3065313"/>
            <a:ext cx="1126022" cy="55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1" name="Picture 17" descr="http://codecamp.mk/img/sponsors/cc_ss_singular.png">
            <a:extLst>
              <a:ext uri="{FF2B5EF4-FFF2-40B4-BE49-F238E27FC236}">
                <a16:creationId xmlns:a16="http://schemas.microsoft.com/office/drawing/2014/main" id="{0510E546-FE2A-4CCB-80F3-A1DA3060D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832" y="3237469"/>
            <a:ext cx="1211006" cy="25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3" name="Picture 19" descr="http://codecamp.mk/img/sponsors/cc_ss_allocate.png">
            <a:extLst>
              <a:ext uri="{FF2B5EF4-FFF2-40B4-BE49-F238E27FC236}">
                <a16:creationId xmlns:a16="http://schemas.microsoft.com/office/drawing/2014/main" id="{0DF3EDB7-18D1-49C7-BCF5-1F226C43B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369" y="3258015"/>
            <a:ext cx="1211004" cy="20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5" name="Picture 21" descr="http://codecamp.mk/img/sponsors/cc_sb_inscale.png">
            <a:extLst>
              <a:ext uri="{FF2B5EF4-FFF2-40B4-BE49-F238E27FC236}">
                <a16:creationId xmlns:a16="http://schemas.microsoft.com/office/drawing/2014/main" id="{8C0847CE-2FC3-4ED1-98DC-838317BCA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859" y="3915568"/>
            <a:ext cx="883439" cy="13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codecamp.mk/img/sponsors/cc_sb_emitknowledge.png">
            <a:extLst>
              <a:ext uri="{FF2B5EF4-FFF2-40B4-BE49-F238E27FC236}">
                <a16:creationId xmlns:a16="http://schemas.microsoft.com/office/drawing/2014/main" id="{DBE6448B-1574-48CF-A575-11041B6A5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389" y="3710619"/>
            <a:ext cx="858400" cy="46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0" name="Picture 26" descr="http://codecamp.mk/img/sponsors/cc_sb_brainster.png">
            <a:extLst>
              <a:ext uri="{FF2B5EF4-FFF2-40B4-BE49-F238E27FC236}">
                <a16:creationId xmlns:a16="http://schemas.microsoft.com/office/drawing/2014/main" id="{E2466395-2A45-428A-ABC9-517528AF0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295" y="3778499"/>
            <a:ext cx="1019349" cy="29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2" name="Picture 28" descr="http://codecamp.mk/img/sponsors/cc_sb_sedc.png">
            <a:extLst>
              <a:ext uri="{FF2B5EF4-FFF2-40B4-BE49-F238E27FC236}">
                <a16:creationId xmlns:a16="http://schemas.microsoft.com/office/drawing/2014/main" id="{D157A2DF-7ECA-4808-AD92-F2D9BF76A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161" y="3803390"/>
            <a:ext cx="1273292" cy="23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4" name="Picture 30" descr="http://codecamp.mk/img/sponsors/cc_sb_nebb.png">
            <a:extLst>
              <a:ext uri="{FF2B5EF4-FFF2-40B4-BE49-F238E27FC236}">
                <a16:creationId xmlns:a16="http://schemas.microsoft.com/office/drawing/2014/main" id="{DD9C5437-2345-44E2-A993-BBFFD1008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832" y="3818704"/>
            <a:ext cx="954970" cy="18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6" name="Picture 32" descr="http://codecamp.mk/img/sponsors/cc_mp_itmk.jpg">
            <a:extLst>
              <a:ext uri="{FF2B5EF4-FFF2-40B4-BE49-F238E27FC236}">
                <a16:creationId xmlns:a16="http://schemas.microsoft.com/office/drawing/2014/main" id="{C5DAEF28-AB7C-4090-A54E-413A6F4D1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460" y="4272703"/>
            <a:ext cx="825104" cy="82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8" name="Picture 34" descr="Sessionize.com - smart way to manage call for papers, speaker and agenda">
            <a:extLst>
              <a:ext uri="{FF2B5EF4-FFF2-40B4-BE49-F238E27FC236}">
                <a16:creationId xmlns:a16="http://schemas.microsoft.com/office/drawing/2014/main" id="{1BDA5F7F-3C59-42DC-BFCD-266A9806F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264" y="4604669"/>
            <a:ext cx="1108776" cy="28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80" name="Picture 36" descr="http://codecamp.mk/img/sponsors/cc_pp_anhoch.jpg">
            <a:extLst>
              <a:ext uri="{FF2B5EF4-FFF2-40B4-BE49-F238E27FC236}">
                <a16:creationId xmlns:a16="http://schemas.microsoft.com/office/drawing/2014/main" id="{8F37165E-64C9-4AEF-A08C-BB181B19D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356" y="4622437"/>
            <a:ext cx="1246189" cy="22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82" name="Picture 38" descr="http://codecamp.mk/img/sponsors/cc_pp_swarmtix.png">
            <a:extLst>
              <a:ext uri="{FF2B5EF4-FFF2-40B4-BE49-F238E27FC236}">
                <a16:creationId xmlns:a16="http://schemas.microsoft.com/office/drawing/2014/main" id="{A62E9033-BF04-499A-A58F-5C3D564A1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883" y="4471605"/>
            <a:ext cx="843428" cy="43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953E28B-9985-440E-8961-759DF367AE29}"/>
              </a:ext>
            </a:extLst>
          </p:cNvPr>
          <p:cNvSpPr txBox="1"/>
          <p:nvPr/>
        </p:nvSpPr>
        <p:spPr>
          <a:xfrm>
            <a:off x="389155" y="1807956"/>
            <a:ext cx="9283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cap="all" dirty="0">
                <a:solidFill>
                  <a:schemeClr val="bg1">
                    <a:lumMod val="50000"/>
                  </a:schemeClr>
                </a:solidFill>
              </a:rPr>
              <a:t>PLATINUM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A317AC-4A73-46C7-B444-0B5438D94EC7}"/>
              </a:ext>
            </a:extLst>
          </p:cNvPr>
          <p:cNvSpPr txBox="1"/>
          <p:nvPr/>
        </p:nvSpPr>
        <p:spPr>
          <a:xfrm>
            <a:off x="389156" y="2523709"/>
            <a:ext cx="110877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cap="all" dirty="0">
                <a:solidFill>
                  <a:schemeClr val="bg1">
                    <a:lumMod val="50000"/>
                  </a:schemeClr>
                </a:solidFill>
              </a:rPr>
              <a:t>GOLD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9DA7AC-E554-4204-A22B-002024B817D8}"/>
              </a:ext>
            </a:extLst>
          </p:cNvPr>
          <p:cNvSpPr txBox="1"/>
          <p:nvPr/>
        </p:nvSpPr>
        <p:spPr>
          <a:xfrm>
            <a:off x="389156" y="3208543"/>
            <a:ext cx="110877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cap="all" dirty="0">
                <a:solidFill>
                  <a:schemeClr val="bg1">
                    <a:lumMod val="50000"/>
                  </a:schemeClr>
                </a:solidFill>
              </a:rPr>
              <a:t>SILVER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26BD14-6549-4FA2-A10C-C2A2D0808C34}"/>
              </a:ext>
            </a:extLst>
          </p:cNvPr>
          <p:cNvSpPr txBox="1"/>
          <p:nvPr/>
        </p:nvSpPr>
        <p:spPr>
          <a:xfrm>
            <a:off x="389156" y="3809361"/>
            <a:ext cx="110877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cap="all" dirty="0">
                <a:solidFill>
                  <a:schemeClr val="bg1">
                    <a:lumMod val="50000"/>
                  </a:schemeClr>
                </a:solidFill>
              </a:rPr>
              <a:t>bronze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8C18BF-D593-4FDD-B50C-278A65A57210}"/>
              </a:ext>
            </a:extLst>
          </p:cNvPr>
          <p:cNvSpPr txBox="1"/>
          <p:nvPr/>
        </p:nvSpPr>
        <p:spPr>
          <a:xfrm>
            <a:off x="389155" y="4471018"/>
            <a:ext cx="11087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cap="all" dirty="0">
                <a:solidFill>
                  <a:schemeClr val="bg1">
                    <a:lumMod val="50000"/>
                  </a:schemeClr>
                </a:solidFill>
              </a:rPr>
              <a:t>Media </a:t>
            </a:r>
          </a:p>
          <a:p>
            <a:r>
              <a:rPr lang="en-US" sz="1350" b="1" cap="all" dirty="0">
                <a:solidFill>
                  <a:schemeClr val="bg1">
                    <a:lumMod val="50000"/>
                  </a:schemeClr>
                </a:solidFill>
              </a:rPr>
              <a:t>partner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F42BAA-AA7C-47F0-9DB6-0BC823B35B5C}"/>
              </a:ext>
            </a:extLst>
          </p:cNvPr>
          <p:cNvSpPr txBox="1"/>
          <p:nvPr/>
        </p:nvSpPr>
        <p:spPr>
          <a:xfrm>
            <a:off x="2865062" y="4475525"/>
            <a:ext cx="11087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cap="all" dirty="0">
                <a:solidFill>
                  <a:schemeClr val="bg1">
                    <a:lumMod val="50000"/>
                  </a:schemeClr>
                </a:solidFill>
              </a:rPr>
              <a:t>SUPPORTING PARTNERS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AA86D34-01E6-44F2-817E-375CBAF5E0DE}"/>
              </a:ext>
            </a:extLst>
          </p:cNvPr>
          <p:cNvSpPr txBox="1">
            <a:spLocks/>
          </p:cNvSpPr>
          <p:nvPr/>
        </p:nvSpPr>
        <p:spPr>
          <a:xfrm>
            <a:off x="389155" y="673122"/>
            <a:ext cx="8079515" cy="650836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700" dirty="0">
                <a:solidFill>
                  <a:srgbClr val="0D78BF"/>
                </a:solidFill>
              </a:rPr>
              <a:t>OUR PARTNERS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720724-FD43-4565-9B5D-617A4AA46C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475" y="3128658"/>
            <a:ext cx="643054" cy="42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2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92550A-DD3C-4C91-A6CB-16B4CA747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096" y="1212369"/>
            <a:ext cx="2416994" cy="377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8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2F18-FE26-438D-990E-2BAAE763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2AD01-A34F-4CBC-A8B3-9DFE98194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67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98B67E-A0D5-472D-B983-B937604960DA}"/>
              </a:ext>
            </a:extLst>
          </p:cNvPr>
          <p:cNvSpPr/>
          <p:nvPr/>
        </p:nvSpPr>
        <p:spPr>
          <a:xfrm>
            <a:off x="1" y="857250"/>
            <a:ext cx="9300410" cy="2297094"/>
          </a:xfrm>
          <a:prstGeom prst="rect">
            <a:avLst/>
          </a:prstGeom>
          <a:solidFill>
            <a:srgbClr val="0D78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90F765-FCA3-4238-9AFE-9B5B2F62DD49}"/>
              </a:ext>
            </a:extLst>
          </p:cNvPr>
          <p:cNvSpPr txBox="1"/>
          <p:nvPr/>
        </p:nvSpPr>
        <p:spPr>
          <a:xfrm>
            <a:off x="469983" y="2176588"/>
            <a:ext cx="28746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Thanks!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E8AEF-9397-44AD-ADB7-DBA757E3454D}"/>
              </a:ext>
            </a:extLst>
          </p:cNvPr>
          <p:cNvSpPr txBox="1"/>
          <p:nvPr/>
        </p:nvSpPr>
        <p:spPr>
          <a:xfrm>
            <a:off x="541421" y="3154345"/>
            <a:ext cx="2490105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50" dirty="0">
                <a:solidFill>
                  <a:schemeClr val="bg1">
                    <a:lumMod val="50000"/>
                  </a:schemeClr>
                </a:solidFill>
              </a:rPr>
              <a:t>Any Questions?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C3DA38-5E41-40F5-9B08-9A1E4C776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944" y="1150520"/>
            <a:ext cx="2128838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9120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</TotalTime>
  <Words>15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AlexYakimovski</dc:creator>
  <cp:lastModifiedBy>Hajan Selmani</cp:lastModifiedBy>
  <cp:revision>30</cp:revision>
  <dcterms:created xsi:type="dcterms:W3CDTF">2018-11-11T08:08:21Z</dcterms:created>
  <dcterms:modified xsi:type="dcterms:W3CDTF">2018-11-13T12:09:49Z</dcterms:modified>
</cp:coreProperties>
</file>