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D77-099E-4A22-994F-52D4973DE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C7B4-AF2A-4861-AC74-D5263F5A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0149-5008-45FE-89BD-2C36A17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2986-2A30-4D32-A205-9C9284F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6826-6060-40D6-94DE-C9AD093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4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36CC-EB09-4D5F-B779-A32B39D2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A25D-6B97-43FC-B4FD-76A51BDB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9C21-6B07-4DED-85DD-207C9A42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A41-937A-4A45-AFE4-6515F37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D338-1CFA-49BC-BF61-812B47B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9331-F149-40C6-93FF-DF9A1592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927D-7EEE-4026-83FB-A87E3A69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75B6-F0AF-46FA-9394-8DAC5992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E0B4-0CD3-4B8D-AFC6-42CA8E9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656-E01B-4ED6-91F5-E4226039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D293-A229-4D4D-810B-0EC0BCC7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78B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B7C2-3755-4868-B0A7-62A24303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A54A-1B4A-41DF-9024-3FCC8CCF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9B15-BC70-44AB-9D9C-E078E863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D0DA-DB41-44E0-AEB0-A44234B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E3B-149A-4376-8769-5F2AC959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CC2C-24DB-4EFC-B3AA-33ABF21F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B34F-A233-483F-A73F-D013378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8A3C-466A-46EF-B4B8-76066F9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DE5-1A9F-4257-AD7F-AE94D5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56CF-1008-4067-B867-5397B47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8DB4-9DE4-4C27-9286-A6CD12C09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D7D3-87C1-4B29-B738-9E6BCC59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4423-7BB7-4361-803A-BCB67D3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3793-4206-4D4E-B52F-D7DE96C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BCC-F131-4184-B5D5-8A23E74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C72-042F-4355-9070-9F3B9B7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C787-2214-400A-9072-11F25AF9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C656-8AED-4B66-9CB2-0EE4502D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4B01-9D75-4872-9DAA-8F518F0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6AE0-2803-4273-A1A6-BFF46DA84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7A13-8197-417B-A767-102BDC74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6B884-914C-4D19-89D6-8899B2F3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1E342-7D32-4A9D-89E2-03655480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82-3F23-4B8B-B2ED-95AF381A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0BC5-CB21-4D96-8289-F8D9540E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D2B5B-5AB1-4D72-BBC6-D10E90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3889-58C5-4A2C-880C-A5FAF8F7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8810-2937-4246-A436-5C98CE3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2818-A446-48C6-9F49-744B5FE4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771BF-708B-4FCF-B7A3-2CC8183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4C1-E37B-49A6-BAA3-DA3AC901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EB66-72FD-444E-BF33-40CC325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4A7BD-4691-4075-A602-E741D121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E6A9-067C-4FE4-B712-87F0143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86DC-C9DC-4A28-96D5-17A1FC4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DE2A-1A66-41B1-96D3-05A38BA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8A29-B4E2-4D2E-BCDE-7B51619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8426-3ED6-49A7-A540-8F9ACE09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8DDD-CA51-4F8B-AD1E-F468D06A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AF9D-F2A4-48D8-A5F5-60910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CDE1-2996-4C84-9A7A-9158D614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97B6-ED29-4CA2-8E79-0B90623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66BDD7-0F1D-45C5-B3EA-FDFE556DAD1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34" y="0"/>
            <a:ext cx="642268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C1141-04D7-421A-AD92-EA30DDCF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F95E-BC79-466F-BE93-2A3BA687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5E9-BDFB-482D-BD83-A551173C5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F7C1-9330-428D-8536-EC4C6111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9DF0-700B-4706-87E8-400E414E6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6FDDF6-C53C-4F63-8FAD-1799B7BA326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42AB811-D469-4A80-9409-CD63BDCF1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4662F28-52FC-49DB-8369-55360DFC3FC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33" y="5803581"/>
            <a:ext cx="3425615" cy="747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CCCF7-1495-41DD-B9D0-4A0913EDDA0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" y="6056468"/>
            <a:ext cx="2247900" cy="3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1.wmf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695575"/>
            <a:ext cx="9525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DF02F8-8224-4CA6-B802-A81B2214C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3" imgW="12380760" imgH="279360" progId="">
                  <p:embed/>
                </p:oleObj>
              </mc:Choice>
              <mc:Fallback>
                <p:oleObj r:id="rId3" imgW="12380760" imgH="27936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3DF02F8-8224-4CA6-B802-A81B2214C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3" y="1344270"/>
            <a:ext cx="1492912" cy="4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2" y="2214998"/>
            <a:ext cx="1870162" cy="6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87" y="2268379"/>
            <a:ext cx="1438957" cy="4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27" y="2315605"/>
            <a:ext cx="1193228" cy="4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1" y="2304445"/>
            <a:ext cx="1023094" cy="4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2" y="3090383"/>
            <a:ext cx="1501362" cy="7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76" y="3319924"/>
            <a:ext cx="1614674" cy="3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8" y="3347319"/>
            <a:ext cx="1614672" cy="2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2" y="4208015"/>
            <a:ext cx="1177918" cy="1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85" y="3950791"/>
            <a:ext cx="1144533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93" y="4041299"/>
            <a:ext cx="1359132" cy="39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1" y="4074486"/>
            <a:ext cx="1697723" cy="3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442" y="4094904"/>
            <a:ext cx="1273293" cy="2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2" y="4700236"/>
            <a:ext cx="1100139" cy="11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685" y="5142859"/>
            <a:ext cx="1478368" cy="3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07" y="5166548"/>
            <a:ext cx="1661585" cy="3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43" y="4965439"/>
            <a:ext cx="1124571" cy="57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518874" y="1413908"/>
            <a:ext cx="123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518874" y="2368245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518874" y="3281358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518874" y="4082448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518873" y="4964657"/>
            <a:ext cx="14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820082" y="4970666"/>
            <a:ext cx="14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518873" y="354694"/>
            <a:ext cx="10772686" cy="867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33" y="3174843"/>
            <a:ext cx="857405" cy="5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0" y="473492"/>
            <a:ext cx="3222659" cy="50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0"/>
            <a:ext cx="12400547" cy="3062792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626644" y="1759117"/>
            <a:ext cx="3771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721894" y="3062792"/>
            <a:ext cx="32639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59" y="391027"/>
            <a:ext cx="2838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27</cp:revision>
  <dcterms:created xsi:type="dcterms:W3CDTF">2018-11-11T08:08:21Z</dcterms:created>
  <dcterms:modified xsi:type="dcterms:W3CDTF">2018-11-12T17:09:31Z</dcterms:modified>
</cp:coreProperties>
</file>