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8"/>
  </p:notesMasterIdLst>
  <p:sldIdLst>
    <p:sldId id="256" r:id="rId2"/>
    <p:sldId id="262" r:id="rId3"/>
    <p:sldId id="263" r:id="rId4"/>
    <p:sldId id="266" r:id="rId5"/>
    <p:sldId id="264" r:id="rId6"/>
    <p:sldId id="265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78BF"/>
    <a:srgbClr val="652A7D"/>
    <a:srgbClr val="4DBF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9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9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1BFF47-E31A-4E60-ACD4-BFAF7686EC84}" type="datetimeFigureOut">
              <a:rPr lang="en-US" smtClean="0"/>
              <a:t>14-Nov-18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50CF2-5443-47F2-B220-BFAD513D9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12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7E6-1886-452C-854D-DB4A9BB05FC1}" type="datetimeFigureOut">
              <a:rPr lang="en-US" smtClean="0"/>
              <a:t>14-Nov-18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9436-2E4C-483D-BC67-D4CE748515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576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7E6-1886-452C-854D-DB4A9BB05FC1}" type="datetimeFigureOut">
              <a:rPr lang="en-US" smtClean="0"/>
              <a:t>14-Nov-18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9436-2E4C-483D-BC67-D4CE74851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18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7E6-1886-452C-854D-DB4A9BB05FC1}" type="datetimeFigureOut">
              <a:rPr lang="en-US" smtClean="0"/>
              <a:t>14-Nov-18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9436-2E4C-483D-BC67-D4CE74851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12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7E6-1886-452C-854D-DB4A9BB05FC1}" type="datetimeFigureOut">
              <a:rPr lang="en-US" smtClean="0"/>
              <a:t>14-Nov-18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9436-2E4C-483D-BC67-D4CE74851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52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7E6-1886-452C-854D-DB4A9BB05FC1}" type="datetimeFigureOut">
              <a:rPr lang="en-US" smtClean="0"/>
              <a:t>14-Nov-18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9436-2E4C-483D-BC67-D4CE74851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80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7E6-1886-452C-854D-DB4A9BB05FC1}" type="datetimeFigureOut">
              <a:rPr lang="en-US" smtClean="0"/>
              <a:t>14-Nov-18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9436-2E4C-483D-BC67-D4CE74851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26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7E6-1886-452C-854D-DB4A9BB05FC1}" type="datetimeFigureOut">
              <a:rPr lang="en-US" smtClean="0"/>
              <a:t>14-Nov-18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9436-2E4C-483D-BC67-D4CE74851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96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7E6-1886-452C-854D-DB4A9BB05FC1}" type="datetimeFigureOut">
              <a:rPr lang="en-US" smtClean="0"/>
              <a:t>14-Nov-18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9436-2E4C-483D-BC67-D4CE74851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19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7E6-1886-452C-854D-DB4A9BB05FC1}" type="datetimeFigureOut">
              <a:rPr lang="en-US" smtClean="0"/>
              <a:t>14-Nov-18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9436-2E4C-483D-BC67-D4CE74851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909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7E6-1886-452C-854D-DB4A9BB05FC1}" type="datetimeFigureOut">
              <a:rPr lang="en-US" smtClean="0"/>
              <a:t>14-Nov-18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9436-2E4C-483D-BC67-D4CE74851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21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7E6-1886-452C-854D-DB4A9BB05FC1}" type="datetimeFigureOut">
              <a:rPr lang="en-US" smtClean="0"/>
              <a:t>14-Nov-18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9436-2E4C-483D-BC67-D4CE74851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59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277E6-1886-452C-854D-DB4A9BB05FC1}" type="datetimeFigureOut">
              <a:rPr lang="en-US" smtClean="0"/>
              <a:t>14-Nov-18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B9436-2E4C-483D-BC67-D4CE7485150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AA333B-B8D8-41F4-9761-32A35CC4A854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950" y="3214155"/>
            <a:ext cx="2686050" cy="3324758"/>
          </a:xfrm>
          <a:prstGeom prst="rect">
            <a:avLst/>
          </a:prstGeom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AC3E12A1-94FC-458F-8ECB-FB11B8131AC9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0" y="6582032"/>
          <a:ext cx="9144000" cy="275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r:id="rId15" imgW="12380760" imgH="279360" progId="">
                  <p:embed/>
                </p:oleObj>
              </mc:Choice>
              <mc:Fallback>
                <p:oleObj r:id="rId15" imgW="12380760" imgH="279360" progId="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EF741176-9EC0-4387-9395-A75FCD0B65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0" y="6582032"/>
                        <a:ext cx="9144000" cy="2759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5C7AB634-6FEA-4316-AA68-10F405227275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753" y="5932627"/>
            <a:ext cx="2569211" cy="6188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947976-6E9A-4030-8AFC-D89043A880BC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" y="6126678"/>
            <a:ext cx="1685346" cy="27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649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21" Type="http://schemas.openxmlformats.org/officeDocument/2006/relationships/image" Target="../media/image24.jpe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jpe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jpeg"/><Relationship Id="rId15" Type="http://schemas.openxmlformats.org/officeDocument/2006/relationships/image" Target="../media/image18.jpe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DC1721-C40F-4E58-8FA6-B4218465D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099" y="3016448"/>
            <a:ext cx="5357813" cy="82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22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http://codecamp.mk/img/sponsors/cc_sp_mca.png">
            <a:extLst>
              <a:ext uri="{FF2B5EF4-FFF2-40B4-BE49-F238E27FC236}">
                <a16:creationId xmlns:a16="http://schemas.microsoft.com/office/drawing/2014/main" id="{24C6009F-924B-4E26-90CC-435B318D8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819" y="1687672"/>
            <a:ext cx="1372365" cy="45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codecamp.mk/img/sponsors/cc_sg_seavus.png">
            <a:extLst>
              <a:ext uri="{FF2B5EF4-FFF2-40B4-BE49-F238E27FC236}">
                <a16:creationId xmlns:a16="http://schemas.microsoft.com/office/drawing/2014/main" id="{F2974F3F-B1B8-4A60-9D06-F35B5F5DF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167" y="2266294"/>
            <a:ext cx="1719157" cy="56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://codecamp.mk/img/sponsors/cc_sg_haselt.png">
            <a:extLst>
              <a:ext uri="{FF2B5EF4-FFF2-40B4-BE49-F238E27FC236}">
                <a16:creationId xmlns:a16="http://schemas.microsoft.com/office/drawing/2014/main" id="{93A7125B-35A6-4EB1-B0BE-9DD001367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964" y="2303941"/>
            <a:ext cx="1322767" cy="459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http://codecamp.mk/img/sponsors/cc_sg_endava.jpg">
            <a:extLst>
              <a:ext uri="{FF2B5EF4-FFF2-40B4-BE49-F238E27FC236}">
                <a16:creationId xmlns:a16="http://schemas.microsoft.com/office/drawing/2014/main" id="{FFFFA5DA-9DFC-4325-90DE-D3111CED0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076" y="2332623"/>
            <a:ext cx="1096883" cy="398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http://codecamp.mk/img/sponsors/cc_sg_fon.png">
            <a:extLst>
              <a:ext uri="{FF2B5EF4-FFF2-40B4-BE49-F238E27FC236}">
                <a16:creationId xmlns:a16="http://schemas.microsoft.com/office/drawing/2014/main" id="{46D1451A-324E-4E76-A6F9-3D5D4B5E4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914" y="2310123"/>
            <a:ext cx="940485" cy="45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9" name="Picture 15" descr="http://codecamp.mk/img/sponsors/cc_ss_itlabs.png">
            <a:extLst>
              <a:ext uri="{FF2B5EF4-FFF2-40B4-BE49-F238E27FC236}">
                <a16:creationId xmlns:a16="http://schemas.microsoft.com/office/drawing/2014/main" id="{AE2D2E22-7CAF-49CD-B107-308AA4B3B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368" y="3046230"/>
            <a:ext cx="1079651" cy="533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1" name="Picture 17" descr="http://codecamp.mk/img/sponsors/cc_ss_singular.png">
            <a:extLst>
              <a:ext uri="{FF2B5EF4-FFF2-40B4-BE49-F238E27FC236}">
                <a16:creationId xmlns:a16="http://schemas.microsoft.com/office/drawing/2014/main" id="{0510E546-FE2A-4CCB-80F3-A1DA3060D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183" y="3173378"/>
            <a:ext cx="1341624" cy="28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3" name="Picture 19" descr="http://codecamp.mk/img/sponsors/cc_ss_allocate.png">
            <a:extLst>
              <a:ext uri="{FF2B5EF4-FFF2-40B4-BE49-F238E27FC236}">
                <a16:creationId xmlns:a16="http://schemas.microsoft.com/office/drawing/2014/main" id="{0DF3EDB7-18D1-49C7-BCF5-1F226C43B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427" y="3205493"/>
            <a:ext cx="1258684" cy="21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5" name="Picture 21" descr="http://codecamp.mk/img/sponsors/cc_sb_inscale.png">
            <a:extLst>
              <a:ext uri="{FF2B5EF4-FFF2-40B4-BE49-F238E27FC236}">
                <a16:creationId xmlns:a16="http://schemas.microsoft.com/office/drawing/2014/main" id="{8C0847CE-2FC3-4ED1-98DC-838317BCA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709" y="3933580"/>
            <a:ext cx="1230407" cy="189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 descr="http://codecamp.mk/img/sponsors/cc_sb_emitknowledge.png">
            <a:extLst>
              <a:ext uri="{FF2B5EF4-FFF2-40B4-BE49-F238E27FC236}">
                <a16:creationId xmlns:a16="http://schemas.microsoft.com/office/drawing/2014/main" id="{DBE6448B-1574-48CF-A575-11041B6A5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200" y="3922284"/>
            <a:ext cx="1080272" cy="585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0" name="Picture 26" descr="http://codecamp.mk/img/sponsors/cc_sb_brainster.png">
            <a:extLst>
              <a:ext uri="{FF2B5EF4-FFF2-40B4-BE49-F238E27FC236}">
                <a16:creationId xmlns:a16="http://schemas.microsoft.com/office/drawing/2014/main" id="{E2466395-2A45-428A-ABC9-517528AF0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561" y="3895333"/>
            <a:ext cx="1254848" cy="36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2" name="Picture 28" descr="http://codecamp.mk/img/sponsors/cc_sb_sedc.png">
            <a:extLst>
              <a:ext uri="{FF2B5EF4-FFF2-40B4-BE49-F238E27FC236}">
                <a16:creationId xmlns:a16="http://schemas.microsoft.com/office/drawing/2014/main" id="{D157A2DF-7ECA-4808-AD92-F2D9BF76A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758" y="3981721"/>
            <a:ext cx="1764869" cy="32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4" name="Picture 30" descr="http://codecamp.mk/img/sponsors/cc_sb_nebb.png">
            <a:extLst>
              <a:ext uri="{FF2B5EF4-FFF2-40B4-BE49-F238E27FC236}">
                <a16:creationId xmlns:a16="http://schemas.microsoft.com/office/drawing/2014/main" id="{DD9C5437-2345-44E2-A993-BBFFD1008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851" y="4357784"/>
            <a:ext cx="1079605" cy="210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6" name="Picture 32" descr="http://codecamp.mk/img/sponsors/cc_mp_itmk.jpg">
            <a:extLst>
              <a:ext uri="{FF2B5EF4-FFF2-40B4-BE49-F238E27FC236}">
                <a16:creationId xmlns:a16="http://schemas.microsoft.com/office/drawing/2014/main" id="{C5DAEF28-AB7C-4090-A54E-413A6F4D1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591" y="4693830"/>
            <a:ext cx="966344" cy="96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8" name="Picture 34" descr="Sessionize.com - smart way to manage call for papers, speaker and agenda">
            <a:extLst>
              <a:ext uri="{FF2B5EF4-FFF2-40B4-BE49-F238E27FC236}">
                <a16:creationId xmlns:a16="http://schemas.microsoft.com/office/drawing/2014/main" id="{1BDA5F7F-3C59-42DC-BFCD-266A9806F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479" y="5064007"/>
            <a:ext cx="1330460" cy="341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80" name="Picture 36" descr="http://codecamp.mk/img/sponsors/cc_pp_anhoch.jpg">
            <a:extLst>
              <a:ext uri="{FF2B5EF4-FFF2-40B4-BE49-F238E27FC236}">
                <a16:creationId xmlns:a16="http://schemas.microsoft.com/office/drawing/2014/main" id="{8F37165E-64C9-4AEF-A08C-BB181B19D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215" y="5098126"/>
            <a:ext cx="1495349" cy="272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82" name="Picture 38" descr="http://codecamp.mk/img/sponsors/cc_pp_swarmtix.png">
            <a:extLst>
              <a:ext uri="{FF2B5EF4-FFF2-40B4-BE49-F238E27FC236}">
                <a16:creationId xmlns:a16="http://schemas.microsoft.com/office/drawing/2014/main" id="{A62E9033-BF04-499A-A58F-5C3D564A1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681" y="4934279"/>
            <a:ext cx="1012061" cy="51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953E28B-9985-440E-8961-759DF367AE29}"/>
              </a:ext>
            </a:extLst>
          </p:cNvPr>
          <p:cNvSpPr txBox="1"/>
          <p:nvPr/>
        </p:nvSpPr>
        <p:spPr>
          <a:xfrm>
            <a:off x="531140" y="1781857"/>
            <a:ext cx="1003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cap="all" dirty="0">
                <a:solidFill>
                  <a:schemeClr val="bg1">
                    <a:lumMod val="50000"/>
                  </a:schemeClr>
                </a:solidFill>
              </a:rPr>
              <a:t>PLATINUM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A317AC-4A73-46C7-B444-0B5438D94EC7}"/>
              </a:ext>
            </a:extLst>
          </p:cNvPr>
          <p:cNvSpPr txBox="1"/>
          <p:nvPr/>
        </p:nvSpPr>
        <p:spPr>
          <a:xfrm>
            <a:off x="536308" y="2442334"/>
            <a:ext cx="1080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cap="all" dirty="0">
                <a:solidFill>
                  <a:schemeClr val="bg1">
                    <a:lumMod val="50000"/>
                  </a:schemeClr>
                </a:solidFill>
              </a:rPr>
              <a:t>GOLD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9DA7AC-E554-4204-A22B-002024B817D8}"/>
              </a:ext>
            </a:extLst>
          </p:cNvPr>
          <p:cNvSpPr txBox="1"/>
          <p:nvPr/>
        </p:nvSpPr>
        <p:spPr>
          <a:xfrm>
            <a:off x="488548" y="3205892"/>
            <a:ext cx="1080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cap="all" dirty="0">
                <a:solidFill>
                  <a:schemeClr val="bg1">
                    <a:lumMod val="50000"/>
                  </a:schemeClr>
                </a:solidFill>
              </a:rPr>
              <a:t>SILVER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26BD14-6549-4FA2-A10C-C2A2D0808C34}"/>
              </a:ext>
            </a:extLst>
          </p:cNvPr>
          <p:cNvSpPr txBox="1"/>
          <p:nvPr/>
        </p:nvSpPr>
        <p:spPr>
          <a:xfrm>
            <a:off x="498513" y="4053852"/>
            <a:ext cx="1080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cap="all" dirty="0">
                <a:solidFill>
                  <a:schemeClr val="bg1">
                    <a:lumMod val="50000"/>
                  </a:schemeClr>
                </a:solidFill>
              </a:rPr>
              <a:t>bronze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8C18BF-D593-4FDD-B50C-278A65A57210}"/>
              </a:ext>
            </a:extLst>
          </p:cNvPr>
          <p:cNvSpPr txBox="1"/>
          <p:nvPr/>
        </p:nvSpPr>
        <p:spPr>
          <a:xfrm>
            <a:off x="531144" y="4962149"/>
            <a:ext cx="108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cap="all" dirty="0">
                <a:solidFill>
                  <a:schemeClr val="bg1">
                    <a:lumMod val="50000"/>
                  </a:schemeClr>
                </a:solidFill>
              </a:rPr>
              <a:t>Media </a:t>
            </a:r>
          </a:p>
          <a:p>
            <a:r>
              <a:rPr lang="en-US" sz="1200" b="1" cap="all" dirty="0">
                <a:solidFill>
                  <a:schemeClr val="bg1">
                    <a:lumMod val="50000"/>
                  </a:schemeClr>
                </a:solidFill>
              </a:rPr>
              <a:t>partner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F42BAA-AA7C-47F0-9DB6-0BC823B35B5C}"/>
              </a:ext>
            </a:extLst>
          </p:cNvPr>
          <p:cNvSpPr txBox="1"/>
          <p:nvPr/>
        </p:nvSpPr>
        <p:spPr>
          <a:xfrm>
            <a:off x="3082182" y="5047595"/>
            <a:ext cx="1144980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b="1" cap="all" dirty="0">
                <a:solidFill>
                  <a:schemeClr val="bg1">
                    <a:lumMod val="50000"/>
                  </a:schemeClr>
                </a:solidFill>
              </a:rPr>
              <a:t>SUPPORTING PARTNERS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AA86D34-01E6-44F2-817E-375CBAF5E0DE}"/>
              </a:ext>
            </a:extLst>
          </p:cNvPr>
          <p:cNvSpPr txBox="1">
            <a:spLocks/>
          </p:cNvSpPr>
          <p:nvPr/>
        </p:nvSpPr>
        <p:spPr>
          <a:xfrm>
            <a:off x="1016819" y="857971"/>
            <a:ext cx="6477689" cy="536940"/>
          </a:xfrm>
          <a:prstGeom prst="rect">
            <a:avLst/>
          </a:prstGeom>
        </p:spPr>
        <p:txBody>
          <a:bodyPr vert="horz" lIns="51435" tIns="25719" rIns="51435" bIns="25719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rgbClr val="0D78BF"/>
                </a:solidFill>
              </a:rPr>
              <a:t>OUR PARTNERS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720724-FD43-4565-9B5D-617A4AA46C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548" y="3079694"/>
            <a:ext cx="787851" cy="5267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C9CAAB1-13A9-4694-BDB7-476F8A2CB86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973" y="4398729"/>
            <a:ext cx="2131847" cy="153301"/>
          </a:xfrm>
          <a:prstGeom prst="rect">
            <a:avLst/>
          </a:prstGeom>
        </p:spPr>
      </p:pic>
      <p:pic>
        <p:nvPicPr>
          <p:cNvPr id="11266" name="Picture 2" descr="Image result for netcetera logo">
            <a:extLst>
              <a:ext uri="{FF2B5EF4-FFF2-40B4-BE49-F238E27FC236}">
                <a16:creationId xmlns:a16="http://schemas.microsoft.com/office/drawing/2014/main" id="{6AE21318-A0D3-44C6-ADF0-79FD81F7D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291" y="2518278"/>
            <a:ext cx="1375258" cy="12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225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92550A-DD3C-4C91-A6CB-16B4CA747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575" y="1766532"/>
            <a:ext cx="1812747" cy="282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882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FECC0-CC08-4AE8-9E89-8BA5F1FBA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231E1-BEB9-4223-B829-C354F180C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08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A2F18-FE26-438D-990E-2BAAE7630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2AD01-A34F-4CBC-A8B3-9DFE98194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678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98B67E-A0D5-472D-B983-B937604960DA}"/>
              </a:ext>
            </a:extLst>
          </p:cNvPr>
          <p:cNvSpPr/>
          <p:nvPr/>
        </p:nvSpPr>
        <p:spPr>
          <a:xfrm>
            <a:off x="0" y="1"/>
            <a:ext cx="9144000" cy="3223008"/>
          </a:xfrm>
          <a:prstGeom prst="rect">
            <a:avLst/>
          </a:prstGeom>
          <a:solidFill>
            <a:srgbClr val="0D78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90F765-FCA3-4238-9AFE-9B5B2F62DD49}"/>
              </a:ext>
            </a:extLst>
          </p:cNvPr>
          <p:cNvSpPr txBox="1"/>
          <p:nvPr/>
        </p:nvSpPr>
        <p:spPr>
          <a:xfrm>
            <a:off x="1495488" y="2489691"/>
            <a:ext cx="2203360" cy="854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951" dirty="0">
                <a:solidFill>
                  <a:schemeClr val="bg1"/>
                </a:solidFill>
              </a:rPr>
              <a:t>Thanks!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E8AEF-9397-44AD-ADB7-DBA757E3454D}"/>
              </a:ext>
            </a:extLst>
          </p:cNvPr>
          <p:cNvSpPr txBox="1"/>
          <p:nvPr/>
        </p:nvSpPr>
        <p:spPr>
          <a:xfrm>
            <a:off x="1549066" y="3223009"/>
            <a:ext cx="1914178" cy="421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9" dirty="0">
                <a:solidFill>
                  <a:schemeClr val="bg1">
                    <a:lumMod val="50000"/>
                  </a:schemeClr>
                </a:solidFill>
              </a:rPr>
              <a:t>Any Questions?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C3DA38-5E41-40F5-9B08-9A1E4C776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963" y="1720145"/>
            <a:ext cx="1596629" cy="278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591203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520</TotalTime>
  <Words>15</Words>
  <Application>Microsoft Office PowerPoint</Application>
  <PresentationFormat>On-screen Show (4:3)</PresentationFormat>
  <Paragraphs>10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AlexYakimovski</dc:creator>
  <cp:lastModifiedBy>Hajan Selmani</cp:lastModifiedBy>
  <cp:revision>43</cp:revision>
  <dcterms:created xsi:type="dcterms:W3CDTF">2018-11-11T08:08:21Z</dcterms:created>
  <dcterms:modified xsi:type="dcterms:W3CDTF">2018-11-14T14:48:32Z</dcterms:modified>
</cp:coreProperties>
</file>