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D77-099E-4A22-994F-52D4973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C7B4-AF2A-4861-AC74-D5263F5A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149-5008-45FE-89BD-2C36A17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986-2A30-4D32-A205-9C9284F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6826-6060-40D6-94DE-C9AD093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6CC-EB09-4D5F-B779-A32B39D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A25D-6B97-43FC-B4FD-76A51BDB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9C21-6B07-4DED-85DD-207C9A4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A41-937A-4A45-AFE4-6515F3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D338-1CFA-49BC-BF61-812B47B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331-F149-40C6-93FF-DF9A1592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927D-7EEE-4026-83FB-A87E3A69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5B6-F0AF-46FA-9394-8DAC599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E0B4-0CD3-4B8D-AFC6-42CA8E9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656-E01B-4ED6-91F5-E422603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D293-A229-4D4D-810B-0EC0BCC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78B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B7C2-3755-4868-B0A7-62A2430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54A-1B4A-41DF-9024-3FCC8CCF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B15-BC70-44AB-9D9C-E078E86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D0DA-DB41-44E0-AEB0-A44234B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3B-149A-4376-8769-5F2AC959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CC2C-24DB-4EFC-B3AA-33ABF21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34F-A233-483F-A73F-D013378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A3C-466A-46EF-B4B8-76066F9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DE5-1A9F-4257-AD7F-AE94D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56CF-1008-4067-B867-5397B47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8DB4-9DE4-4C27-9286-A6CD12C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D7D3-87C1-4B29-B738-9E6BCC59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4423-7BB7-4361-803A-BCB67D3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793-4206-4D4E-B52F-D7DE96C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BCC-F131-4184-B5D5-8A23E74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C72-042F-4355-9070-9F3B9B7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C787-2214-400A-9072-11F25AF9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C656-8AED-4B66-9CB2-0EE4502D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4B01-9D75-4872-9DAA-8F518F0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6AE0-2803-4273-A1A6-BFF46DA8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7A13-8197-417B-A767-102BDC7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B884-914C-4D19-89D6-8899B2F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E342-7D32-4A9D-89E2-0365548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82-3F23-4B8B-B2ED-95AF381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BC5-CB21-4D96-8289-F8D9540E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2B5B-5AB1-4D72-BBC6-D10E90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889-58C5-4A2C-880C-A5FAF8F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8810-2937-4246-A436-5C98CE3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2818-A446-48C6-9F49-744B5FE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71BF-708B-4FCF-B7A3-2CC8183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4C1-E37B-49A6-BAA3-DA3AC90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B66-72FD-444E-BF33-40CC325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A7BD-4691-4075-A602-E741D121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E6A9-067C-4FE4-B712-87F0143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86DC-C9DC-4A28-96D5-17A1FC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DE2A-1A66-41B1-96D3-05A38BA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A29-B4E2-4D2E-BCDE-7B51619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8426-3ED6-49A7-A540-8F9ACE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8DDD-CA51-4F8B-AD1E-F468D06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AF9D-F2A4-48D8-A5F5-60910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DE1-2996-4C84-9A7A-9158D61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7B6-ED29-4CA2-8E79-0B90623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66BDD7-0F1D-45C5-B3EA-FDFE556DAD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4" y="0"/>
            <a:ext cx="642268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C1141-04D7-421A-AD92-EA30DDCF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F95E-BC79-466F-BE93-2A3BA68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5E9-BDFB-482D-BD83-A551173C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7C1-9330-428D-8536-EC4C6111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DF0-700B-4706-87E8-400E414E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6FDDF6-C53C-4F63-8FAD-1799B7BA326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42AB811-D469-4A80-9409-CD63BDCF1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623F874-E93B-44B8-881C-8ADA6007D4A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" y="6104731"/>
            <a:ext cx="2422392" cy="372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62F28-52FC-49DB-8369-55360DFC3FC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33" y="5803670"/>
            <a:ext cx="3425615" cy="7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wmf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3C9A9-6123-4272-9BC2-2181346E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2" y="2871080"/>
            <a:ext cx="9513150" cy="14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DF02F8-8224-4CA6-B802-A81B2214C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12380760" imgH="279360" progId="">
                  <p:embed/>
                </p:oleObj>
              </mc:Choice>
              <mc:Fallback>
                <p:oleObj r:id="rId3" imgW="12380760" imgH="27936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3DF02F8-8224-4CA6-B802-A81B2214C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3" y="1344270"/>
            <a:ext cx="1492912" cy="4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2214998"/>
            <a:ext cx="1870162" cy="6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87" y="2268379"/>
            <a:ext cx="1438957" cy="4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27" y="2315605"/>
            <a:ext cx="1193228" cy="4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2304445"/>
            <a:ext cx="1023094" cy="4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3090383"/>
            <a:ext cx="1501362" cy="7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76" y="3319924"/>
            <a:ext cx="1614674" cy="3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8" y="3347319"/>
            <a:ext cx="1614672" cy="2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4208015"/>
            <a:ext cx="1177918" cy="1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85" y="3950791"/>
            <a:ext cx="1144533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93" y="4041299"/>
            <a:ext cx="1359132" cy="3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4074486"/>
            <a:ext cx="1697723" cy="3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442" y="4094904"/>
            <a:ext cx="1273293" cy="2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4700236"/>
            <a:ext cx="1100139" cy="1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85" y="5142859"/>
            <a:ext cx="1478368" cy="3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07" y="5166548"/>
            <a:ext cx="1661585" cy="3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43" y="4965439"/>
            <a:ext cx="1124571" cy="5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18874" y="1413908"/>
            <a:ext cx="12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18874" y="2368245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518874" y="328135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518874" y="408244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18873" y="4964657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820082" y="4970666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518873" y="354694"/>
            <a:ext cx="10772686" cy="867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33" y="3174843"/>
            <a:ext cx="857405" cy="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0" y="473492"/>
            <a:ext cx="3222659" cy="50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0"/>
            <a:ext cx="12400547" cy="3062792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626644" y="1759117"/>
            <a:ext cx="3771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721894" y="3062792"/>
            <a:ext cx="32639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9" y="391027"/>
            <a:ext cx="283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25</cp:revision>
  <dcterms:created xsi:type="dcterms:W3CDTF">2018-11-11T08:08:21Z</dcterms:created>
  <dcterms:modified xsi:type="dcterms:W3CDTF">2018-11-12T16:26:34Z</dcterms:modified>
</cp:coreProperties>
</file>