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6" r:id="rId2"/>
  </p:sldMasterIdLst>
  <p:notesMasterIdLst>
    <p:notesMasterId r:id="rId8"/>
  </p:notesMasterIdLst>
  <p:sldIdLst>
    <p:sldId id="256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BF"/>
    <a:srgbClr val="652A7D"/>
    <a:srgbClr val="4D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BFF47-E31A-4E60-ACD4-BFAF7686EC84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0CF2-5443-47F2-B220-BFAD513D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DD77-099E-4A22-994F-52D4973DE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C7B4-AF2A-4861-AC74-D5263F5A9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0149-5008-45FE-89BD-2C36A173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2986-2A30-4D32-A205-9C9284F9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6826-6060-40D6-94DE-C9AD0932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4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36CC-EB09-4D5F-B779-A32B39D2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A25D-6B97-43FC-B4FD-76A51BDB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9C21-6B07-4DED-85DD-207C9A42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A41-937A-4A45-AFE4-6515F374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D338-1CFA-49BC-BF61-812B47B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9331-F149-40C6-93FF-DF9A1592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6927D-7EEE-4026-83FB-A87E3A691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75B6-F0AF-46FA-9394-8DAC5992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E0B4-0CD3-4B8D-AFC6-42CA8E9D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7656-E01B-4ED6-91F5-E4226039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5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28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79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5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1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D293-A229-4D4D-810B-0EC0BCC7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78B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B7C2-3755-4868-B0A7-62A24303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A54A-1B4A-41DF-9024-3FCC8CCF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9B15-BC70-44AB-9D9C-E078E863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D0DA-DB41-44E0-AEB0-A44234BE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8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4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3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AE3B-149A-4376-8769-5F2AC959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FCC2C-24DB-4EFC-B3AA-33ABF21F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1B34F-A233-483F-A73F-D0133786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8A3C-466A-46EF-B4B8-76066F97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4DE5-1A9F-4257-AD7F-AE94D5C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56CF-1008-4067-B867-5397B47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8DB4-9DE4-4C27-9286-A6CD12C09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D7D3-87C1-4B29-B738-9E6BCC59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34423-7BB7-4361-803A-BCB67D33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3793-4206-4D4E-B52F-D7DE96C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90BCC-F131-4184-B5D5-8A23E74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8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5C72-042F-4355-9070-9F3B9B7B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C787-2214-400A-9072-11F25AF9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C656-8AED-4B66-9CB2-0EE4502D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4B01-9D75-4872-9DAA-8F518F0F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26AE0-2803-4273-A1A6-BFF46DA84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A7A13-8197-417B-A767-102BDC74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6B884-914C-4D19-89D6-8899B2F3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1E342-7D32-4A9D-89E2-03655480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82-3F23-4B8B-B2ED-95AF381A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0BC5-CB21-4D96-8289-F8D9540E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D2B5B-5AB1-4D72-BBC6-D10E90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43889-58C5-4A2C-880C-A5FAF8F7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18810-2937-4246-A436-5C98CE3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2818-A446-48C6-9F49-744B5FE4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771BF-708B-4FCF-B7A3-2CC81838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34C1-E37B-49A6-BAA3-DA3AC901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EB66-72FD-444E-BF33-40CC3259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4A7BD-4691-4075-A602-E741D121C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FE6A9-067C-4FE4-B712-87F01439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86DC-C9DC-4A28-96D5-17A1FC4D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DE2A-1A66-41B1-96D3-05A38BA4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8A29-B4E2-4D2E-BCDE-7B516194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B8426-3ED6-49A7-A540-8F9ACE09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28DDD-CA51-4F8B-AD1E-F468D06A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AF9D-F2A4-48D8-A5F5-609100F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CDE1-2996-4C84-9A7A-9158D614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97B6-ED29-4CA2-8E79-0B906232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6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66BDD7-0F1D-45C5-B3EA-FDFE556DAD1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35" y="0"/>
            <a:ext cx="642268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C1141-04D7-421A-AD92-EA30DDCF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F95E-BC79-466F-BE93-2A3BA687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5E9-BDFB-482D-BD83-A551173C5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F7C1-9330-428D-8536-EC4C61112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9DF0-700B-4706-87E8-400E414E6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6FDDF6-C53C-4F63-8FAD-1799B7BA326C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12192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42AB811-D469-4A80-9409-CD63BDCF1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12192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4662F28-52FC-49DB-8369-55360DFC3FC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34" y="5932627"/>
            <a:ext cx="3425615" cy="618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CCCF7-1495-41DD-B9D0-4A0913EDDA0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" y="6126678"/>
            <a:ext cx="2247128" cy="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8E77C-143D-4AA7-8E39-5DD4D985E3D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35" y="0"/>
            <a:ext cx="6422685" cy="685800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B6B848D-AF48-4901-B4EC-9266B766053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12192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D6FDDF6-C53C-4F63-8FAD-1799B7BA32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12192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3152BEF-DE65-46C4-96D4-1236E59993B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34" y="5932627"/>
            <a:ext cx="3425615" cy="61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52A32-7563-49DA-9E2B-D06E2D0F658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" y="6126678"/>
            <a:ext cx="2247128" cy="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8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1721-C40F-4E58-8FA6-B4218465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878931"/>
            <a:ext cx="7143750" cy="11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codecamp.mk/img/sponsors/cc_sp_mca.png">
            <a:extLst>
              <a:ext uri="{FF2B5EF4-FFF2-40B4-BE49-F238E27FC236}">
                <a16:creationId xmlns:a16="http://schemas.microsoft.com/office/drawing/2014/main" id="{24C6009F-924B-4E26-90CC-435B318D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31" y="1805093"/>
            <a:ext cx="1119684" cy="37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odecamp.mk/img/sponsors/cc_sg_seavus.png">
            <a:extLst>
              <a:ext uri="{FF2B5EF4-FFF2-40B4-BE49-F238E27FC236}">
                <a16:creationId xmlns:a16="http://schemas.microsoft.com/office/drawing/2014/main" id="{F2974F3F-B1B8-4A60-9D06-F35B5F5D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459" y="2408774"/>
            <a:ext cx="1402622" cy="4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odecamp.mk/img/sponsors/cc_sg_haselt.png">
            <a:extLst>
              <a:ext uri="{FF2B5EF4-FFF2-40B4-BE49-F238E27FC236}">
                <a16:creationId xmlns:a16="http://schemas.microsoft.com/office/drawing/2014/main" id="{93A7125B-35A6-4EB1-B0BE-9DD00136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1" y="2448809"/>
            <a:ext cx="1079218" cy="3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codecamp.mk/img/sponsors/cc_sg_endava.jpg">
            <a:extLst>
              <a:ext uri="{FF2B5EF4-FFF2-40B4-BE49-F238E27FC236}">
                <a16:creationId xmlns:a16="http://schemas.microsoft.com/office/drawing/2014/main" id="{FFFFA5DA-9DFC-4325-90DE-D3111CED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71" y="2484229"/>
            <a:ext cx="894921" cy="3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decamp.mk/img/sponsors/cc_sg_fon.png">
            <a:extLst>
              <a:ext uri="{FF2B5EF4-FFF2-40B4-BE49-F238E27FC236}">
                <a16:creationId xmlns:a16="http://schemas.microsoft.com/office/drawing/2014/main" id="{46D1451A-324E-4E76-A6F9-3D5D4B5E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62" y="2475860"/>
            <a:ext cx="767321" cy="37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http://codecamp.mk/img/sponsors/cc_ss_itlabs.png">
            <a:extLst>
              <a:ext uri="{FF2B5EF4-FFF2-40B4-BE49-F238E27FC236}">
                <a16:creationId xmlns:a16="http://schemas.microsoft.com/office/drawing/2014/main" id="{AE2D2E22-7CAF-49CD-B107-308AA4B3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59" y="3065314"/>
            <a:ext cx="1126022" cy="55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http://codecamp.mk/img/sponsors/cc_ss_singular.png">
            <a:extLst>
              <a:ext uri="{FF2B5EF4-FFF2-40B4-BE49-F238E27FC236}">
                <a16:creationId xmlns:a16="http://schemas.microsoft.com/office/drawing/2014/main" id="{0510E546-FE2A-4CCB-80F3-A1DA306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32" y="3237469"/>
            <a:ext cx="1211006" cy="25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http://codecamp.mk/img/sponsors/cc_ss_allocate.png">
            <a:extLst>
              <a:ext uri="{FF2B5EF4-FFF2-40B4-BE49-F238E27FC236}">
                <a16:creationId xmlns:a16="http://schemas.microsoft.com/office/drawing/2014/main" id="{0DF3EDB7-18D1-49C7-BCF5-1F226C43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69" y="3258016"/>
            <a:ext cx="1211004" cy="20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http://codecamp.mk/img/sponsors/cc_sb_inscale.png">
            <a:extLst>
              <a:ext uri="{FF2B5EF4-FFF2-40B4-BE49-F238E27FC236}">
                <a16:creationId xmlns:a16="http://schemas.microsoft.com/office/drawing/2014/main" id="{8C0847CE-2FC3-4ED1-98DC-838317B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60" y="3915568"/>
            <a:ext cx="883439" cy="13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codecamp.mk/img/sponsors/cc_sb_emitknowledge.png">
            <a:extLst>
              <a:ext uri="{FF2B5EF4-FFF2-40B4-BE49-F238E27FC236}">
                <a16:creationId xmlns:a16="http://schemas.microsoft.com/office/drawing/2014/main" id="{DBE6448B-1574-48CF-A575-11041B6A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89" y="3710619"/>
            <a:ext cx="858400" cy="4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codecamp.mk/img/sponsors/cc_sb_brainster.png">
            <a:extLst>
              <a:ext uri="{FF2B5EF4-FFF2-40B4-BE49-F238E27FC236}">
                <a16:creationId xmlns:a16="http://schemas.microsoft.com/office/drawing/2014/main" id="{E2466395-2A45-428A-ABC9-517528AF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3778499"/>
            <a:ext cx="1019349" cy="2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http://codecamp.mk/img/sponsors/cc_sb_sedc.png">
            <a:extLst>
              <a:ext uri="{FF2B5EF4-FFF2-40B4-BE49-F238E27FC236}">
                <a16:creationId xmlns:a16="http://schemas.microsoft.com/office/drawing/2014/main" id="{D157A2DF-7ECA-4808-AD92-F2D9BF76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61" y="3803390"/>
            <a:ext cx="1273292" cy="2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://codecamp.mk/img/sponsors/cc_sb_nebb.png">
            <a:extLst>
              <a:ext uri="{FF2B5EF4-FFF2-40B4-BE49-F238E27FC236}">
                <a16:creationId xmlns:a16="http://schemas.microsoft.com/office/drawing/2014/main" id="{DD9C5437-2345-44E2-A993-BBFFD10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32" y="3818705"/>
            <a:ext cx="954970" cy="1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codecamp.mk/img/sponsors/cc_mp_itmk.jpg">
            <a:extLst>
              <a:ext uri="{FF2B5EF4-FFF2-40B4-BE49-F238E27FC236}">
                <a16:creationId xmlns:a16="http://schemas.microsoft.com/office/drawing/2014/main" id="{C5DAEF28-AB7C-4090-A54E-413A6F4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460" y="4272703"/>
            <a:ext cx="825104" cy="8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Sessionize.com - smart way to manage call for papers, speaker and agenda">
            <a:extLst>
              <a:ext uri="{FF2B5EF4-FFF2-40B4-BE49-F238E27FC236}">
                <a16:creationId xmlns:a16="http://schemas.microsoft.com/office/drawing/2014/main" id="{1BDA5F7F-3C59-42DC-BFCD-266A9806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264" y="4604670"/>
            <a:ext cx="1108776" cy="28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://codecamp.mk/img/sponsors/cc_pp_anhoch.jpg">
            <a:extLst>
              <a:ext uri="{FF2B5EF4-FFF2-40B4-BE49-F238E27FC236}">
                <a16:creationId xmlns:a16="http://schemas.microsoft.com/office/drawing/2014/main" id="{8F37165E-64C9-4AEF-A08C-BB181B19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357" y="4622438"/>
            <a:ext cx="1246189" cy="2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://codecamp.mk/img/sponsors/cc_pp_swarmtix.png">
            <a:extLst>
              <a:ext uri="{FF2B5EF4-FFF2-40B4-BE49-F238E27FC236}">
                <a16:creationId xmlns:a16="http://schemas.microsoft.com/office/drawing/2014/main" id="{A62E9033-BF04-499A-A58F-5C3D564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83" y="4471606"/>
            <a:ext cx="843428" cy="43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53E28B-9985-440E-8961-759DF367AE29}"/>
              </a:ext>
            </a:extLst>
          </p:cNvPr>
          <p:cNvSpPr txBox="1"/>
          <p:nvPr/>
        </p:nvSpPr>
        <p:spPr>
          <a:xfrm>
            <a:off x="1913155" y="1807957"/>
            <a:ext cx="10297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PLATINUM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17AC-4A73-46C7-B444-0B5438D94EC7}"/>
              </a:ext>
            </a:extLst>
          </p:cNvPr>
          <p:cNvSpPr txBox="1"/>
          <p:nvPr/>
        </p:nvSpPr>
        <p:spPr>
          <a:xfrm>
            <a:off x="1913156" y="2523709"/>
            <a:ext cx="11087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A7AC-E554-4204-A22B-002024B817D8}"/>
              </a:ext>
            </a:extLst>
          </p:cNvPr>
          <p:cNvSpPr txBox="1"/>
          <p:nvPr/>
        </p:nvSpPr>
        <p:spPr>
          <a:xfrm>
            <a:off x="1913156" y="3208543"/>
            <a:ext cx="11087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6BD14-6549-4FA2-A10C-C2A2D0808C34}"/>
              </a:ext>
            </a:extLst>
          </p:cNvPr>
          <p:cNvSpPr txBox="1"/>
          <p:nvPr/>
        </p:nvSpPr>
        <p:spPr>
          <a:xfrm>
            <a:off x="1913156" y="3809361"/>
            <a:ext cx="11087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bronze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C18BF-D593-4FDD-B50C-278A65A57210}"/>
              </a:ext>
            </a:extLst>
          </p:cNvPr>
          <p:cNvSpPr txBox="1"/>
          <p:nvPr/>
        </p:nvSpPr>
        <p:spPr>
          <a:xfrm>
            <a:off x="1913155" y="4471019"/>
            <a:ext cx="1108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Media </a:t>
            </a:r>
          </a:p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42BAA-AA7C-47F0-9DB6-0BC823B35B5C}"/>
              </a:ext>
            </a:extLst>
          </p:cNvPr>
          <p:cNvSpPr txBox="1"/>
          <p:nvPr/>
        </p:nvSpPr>
        <p:spPr>
          <a:xfrm>
            <a:off x="4389062" y="4475526"/>
            <a:ext cx="121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cap="all" dirty="0">
                <a:solidFill>
                  <a:schemeClr val="bg1">
                    <a:lumMod val="50000"/>
                  </a:schemeClr>
                </a:solidFill>
              </a:rPr>
              <a:t>SUPPORTING PARTNERS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AA86D34-01E6-44F2-817E-375CBAF5E0DE}"/>
              </a:ext>
            </a:extLst>
          </p:cNvPr>
          <p:cNvSpPr txBox="1">
            <a:spLocks/>
          </p:cNvSpPr>
          <p:nvPr/>
        </p:nvSpPr>
        <p:spPr>
          <a:xfrm>
            <a:off x="1913156" y="673122"/>
            <a:ext cx="8079515" cy="65083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dirty="0">
                <a:solidFill>
                  <a:srgbClr val="0D78BF"/>
                </a:solidFill>
              </a:rPr>
              <a:t>OUR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0724-FD43-4565-9B5D-617A4AA46C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75" y="3128659"/>
            <a:ext cx="643054" cy="4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2550A-DD3C-4C91-A6CB-16B4C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96" y="1212370"/>
            <a:ext cx="2416994" cy="37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F18-FE26-438D-990E-2BAAE763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D01-A34F-4CBC-A8B3-9DFE981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8B67E-A0D5-472D-B983-B937604960DA}"/>
              </a:ext>
            </a:extLst>
          </p:cNvPr>
          <p:cNvSpPr/>
          <p:nvPr/>
        </p:nvSpPr>
        <p:spPr>
          <a:xfrm>
            <a:off x="1524001" y="857250"/>
            <a:ext cx="9300410" cy="2297094"/>
          </a:xfrm>
          <a:prstGeom prst="rect">
            <a:avLst/>
          </a:prstGeom>
          <a:solidFill>
            <a:srgbClr val="0D7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0F765-FCA3-4238-9AFE-9B5B2F62DD49}"/>
              </a:ext>
            </a:extLst>
          </p:cNvPr>
          <p:cNvSpPr txBox="1"/>
          <p:nvPr/>
        </p:nvSpPr>
        <p:spPr>
          <a:xfrm>
            <a:off x="1993983" y="2176588"/>
            <a:ext cx="28746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E8AEF-9397-44AD-ADB7-DBA757E3454D}"/>
              </a:ext>
            </a:extLst>
          </p:cNvPr>
          <p:cNvSpPr txBox="1"/>
          <p:nvPr/>
        </p:nvSpPr>
        <p:spPr>
          <a:xfrm>
            <a:off x="2065422" y="3154346"/>
            <a:ext cx="249010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50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3DA38-5E41-40F5-9B08-9A1E4C77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44" y="1150520"/>
            <a:ext cx="212883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12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15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AlexYakimovski</dc:creator>
  <cp:lastModifiedBy>Hajan Selmani</cp:lastModifiedBy>
  <cp:revision>32</cp:revision>
  <dcterms:created xsi:type="dcterms:W3CDTF">2018-11-11T08:08:21Z</dcterms:created>
  <dcterms:modified xsi:type="dcterms:W3CDTF">2018-11-13T12:12:28Z</dcterms:modified>
</cp:coreProperties>
</file>