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62" r:id="rId3"/>
    <p:sldId id="263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8BF"/>
    <a:srgbClr val="652A7D"/>
    <a:srgbClr val="4D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BFF47-E31A-4E60-ACD4-BFAF7686EC84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0CF2-5443-47F2-B220-BFAD513D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77E6-1886-452C-854D-DB4A9BB05FC1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436-2E4C-483D-BC67-D4CE748515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333B-B8D8-41F4-9761-32A35CC4A8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214155"/>
            <a:ext cx="2686050" cy="332475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C3E12A1-94FC-458F-8ECB-FB11B8131AC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582032"/>
          <a:ext cx="9144000" cy="27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15" imgW="12380760" imgH="279360" progId="">
                  <p:embed/>
                </p:oleObj>
              </mc:Choice>
              <mc:Fallback>
                <p:oleObj r:id="rId15" imgW="12380760" imgH="27936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741176-9EC0-4387-9395-A75FCD0B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6582032"/>
                        <a:ext cx="9144000" cy="27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C7AB634-6FEA-4316-AA68-10F40522727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3" y="5932627"/>
            <a:ext cx="2569211" cy="61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47976-6E9A-4030-8AFC-D89043A880B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" y="6126678"/>
            <a:ext cx="1685346" cy="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1721-C40F-4E58-8FA6-B4218465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9" y="3016448"/>
            <a:ext cx="5357813" cy="8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codecamp.mk/img/sponsors/cc_sp_mca.png">
            <a:extLst>
              <a:ext uri="{FF2B5EF4-FFF2-40B4-BE49-F238E27FC236}">
                <a16:creationId xmlns:a16="http://schemas.microsoft.com/office/drawing/2014/main" id="{24C6009F-924B-4E26-90CC-435B318D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99" y="1702302"/>
            <a:ext cx="1372365" cy="4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odecamp.mk/img/sponsors/cc_sg_seavus.png">
            <a:extLst>
              <a:ext uri="{FF2B5EF4-FFF2-40B4-BE49-F238E27FC236}">
                <a16:creationId xmlns:a16="http://schemas.microsoft.com/office/drawing/2014/main" id="{F2974F3F-B1B8-4A60-9D06-F35B5F5D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47" y="2280924"/>
            <a:ext cx="1719157" cy="56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codecamp.mk/img/sponsors/cc_sg_haselt.png">
            <a:extLst>
              <a:ext uri="{FF2B5EF4-FFF2-40B4-BE49-F238E27FC236}">
                <a16:creationId xmlns:a16="http://schemas.microsoft.com/office/drawing/2014/main" id="{93A7125B-35A6-4EB1-B0BE-9DD00136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05" y="2316274"/>
            <a:ext cx="1322767" cy="4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codecamp.mk/img/sponsors/cc_sg_endava.jpg">
            <a:extLst>
              <a:ext uri="{FF2B5EF4-FFF2-40B4-BE49-F238E27FC236}">
                <a16:creationId xmlns:a16="http://schemas.microsoft.com/office/drawing/2014/main" id="{FFFFA5DA-9DFC-4325-90DE-D3111CED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34" y="2346410"/>
            <a:ext cx="1096883" cy="3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codecamp.mk/img/sponsors/cc_sg_fon.png">
            <a:extLst>
              <a:ext uri="{FF2B5EF4-FFF2-40B4-BE49-F238E27FC236}">
                <a16:creationId xmlns:a16="http://schemas.microsoft.com/office/drawing/2014/main" id="{46D1451A-324E-4E76-A6F9-3D5D4B5E4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82" y="2324016"/>
            <a:ext cx="940485" cy="4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http://codecamp.mk/img/sponsors/cc_ss_itlabs.png">
            <a:extLst>
              <a:ext uri="{FF2B5EF4-FFF2-40B4-BE49-F238E27FC236}">
                <a16:creationId xmlns:a16="http://schemas.microsoft.com/office/drawing/2014/main" id="{AE2D2E22-7CAF-49CD-B107-308AA4B3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48" y="3060860"/>
            <a:ext cx="1079651" cy="5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http://codecamp.mk/img/sponsors/cc_ss_singular.png">
            <a:extLst>
              <a:ext uri="{FF2B5EF4-FFF2-40B4-BE49-F238E27FC236}">
                <a16:creationId xmlns:a16="http://schemas.microsoft.com/office/drawing/2014/main" id="{0510E546-FE2A-4CCB-80F3-A1DA306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63" y="3188008"/>
            <a:ext cx="1341624" cy="2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http://codecamp.mk/img/sponsors/cc_ss_allocate.png">
            <a:extLst>
              <a:ext uri="{FF2B5EF4-FFF2-40B4-BE49-F238E27FC236}">
                <a16:creationId xmlns:a16="http://schemas.microsoft.com/office/drawing/2014/main" id="{0DF3EDB7-18D1-49C7-BCF5-1F226C43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307" y="3220123"/>
            <a:ext cx="1258684" cy="2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http://codecamp.mk/img/sponsors/cc_sb_inscale.png">
            <a:extLst>
              <a:ext uri="{FF2B5EF4-FFF2-40B4-BE49-F238E27FC236}">
                <a16:creationId xmlns:a16="http://schemas.microsoft.com/office/drawing/2014/main" id="{8C0847CE-2FC3-4ED1-98DC-838317B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89" y="3948210"/>
            <a:ext cx="1230407" cy="1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codecamp.mk/img/sponsors/cc_sb_emitknowledge.png">
            <a:extLst>
              <a:ext uri="{FF2B5EF4-FFF2-40B4-BE49-F238E27FC236}">
                <a16:creationId xmlns:a16="http://schemas.microsoft.com/office/drawing/2014/main" id="{DBE6448B-1574-48CF-A575-11041B6A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80" y="3936914"/>
            <a:ext cx="1080272" cy="58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codecamp.mk/img/sponsors/cc_sb_brainster.png">
            <a:extLst>
              <a:ext uri="{FF2B5EF4-FFF2-40B4-BE49-F238E27FC236}">
                <a16:creationId xmlns:a16="http://schemas.microsoft.com/office/drawing/2014/main" id="{E2466395-2A45-428A-ABC9-517528AF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41" y="3909963"/>
            <a:ext cx="1254848" cy="3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 descr="http://codecamp.mk/img/sponsors/cc_sb_sedc.png">
            <a:extLst>
              <a:ext uri="{FF2B5EF4-FFF2-40B4-BE49-F238E27FC236}">
                <a16:creationId xmlns:a16="http://schemas.microsoft.com/office/drawing/2014/main" id="{D157A2DF-7ECA-4808-AD92-F2D9BF76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38" y="3996351"/>
            <a:ext cx="1764869" cy="3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http://codecamp.mk/img/sponsors/cc_sb_nebb.png">
            <a:extLst>
              <a:ext uri="{FF2B5EF4-FFF2-40B4-BE49-F238E27FC236}">
                <a16:creationId xmlns:a16="http://schemas.microsoft.com/office/drawing/2014/main" id="{DD9C5437-2345-44E2-A993-BBFFD100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31" y="4372414"/>
            <a:ext cx="1079605" cy="21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codecamp.mk/img/sponsors/cc_mp_itmk.jpg">
            <a:extLst>
              <a:ext uri="{FF2B5EF4-FFF2-40B4-BE49-F238E27FC236}">
                <a16:creationId xmlns:a16="http://schemas.microsoft.com/office/drawing/2014/main" id="{C5DAEF28-AB7C-4090-A54E-413A6F4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71" y="4708460"/>
            <a:ext cx="966344" cy="9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Sessionize.com - smart way to manage call for papers, speaker and agenda">
            <a:extLst>
              <a:ext uri="{FF2B5EF4-FFF2-40B4-BE49-F238E27FC236}">
                <a16:creationId xmlns:a16="http://schemas.microsoft.com/office/drawing/2014/main" id="{1BDA5F7F-3C59-42DC-BFCD-266A9806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59" y="5078637"/>
            <a:ext cx="1330460" cy="34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0" name="Picture 36" descr="http://codecamp.mk/img/sponsors/cc_pp_anhoch.jpg">
            <a:extLst>
              <a:ext uri="{FF2B5EF4-FFF2-40B4-BE49-F238E27FC236}">
                <a16:creationId xmlns:a16="http://schemas.microsoft.com/office/drawing/2014/main" id="{8F37165E-64C9-4AEF-A08C-BB181B19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95" y="5112756"/>
            <a:ext cx="1495349" cy="27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2" name="Picture 38" descr="http://codecamp.mk/img/sponsors/cc_pp_swarmtix.png">
            <a:extLst>
              <a:ext uri="{FF2B5EF4-FFF2-40B4-BE49-F238E27FC236}">
                <a16:creationId xmlns:a16="http://schemas.microsoft.com/office/drawing/2014/main" id="{A62E9033-BF04-499A-A58F-5C3D564A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61" y="4948909"/>
            <a:ext cx="1012061" cy="5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53E28B-9985-440E-8961-759DF367AE29}"/>
              </a:ext>
            </a:extLst>
          </p:cNvPr>
          <p:cNvSpPr txBox="1"/>
          <p:nvPr/>
        </p:nvSpPr>
        <p:spPr>
          <a:xfrm>
            <a:off x="714020" y="1796487"/>
            <a:ext cx="1003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PLATINUM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17AC-4A73-46C7-B444-0B5438D94EC7}"/>
              </a:ext>
            </a:extLst>
          </p:cNvPr>
          <p:cNvSpPr txBox="1"/>
          <p:nvPr/>
        </p:nvSpPr>
        <p:spPr>
          <a:xfrm>
            <a:off x="719188" y="2456964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A7AC-E554-4204-A22B-002024B817D8}"/>
              </a:ext>
            </a:extLst>
          </p:cNvPr>
          <p:cNvSpPr txBox="1"/>
          <p:nvPr/>
        </p:nvSpPr>
        <p:spPr>
          <a:xfrm>
            <a:off x="671428" y="322052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SILVER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26BD14-6549-4FA2-A10C-C2A2D0808C34}"/>
              </a:ext>
            </a:extLst>
          </p:cNvPr>
          <p:cNvSpPr txBox="1"/>
          <p:nvPr/>
        </p:nvSpPr>
        <p:spPr>
          <a:xfrm>
            <a:off x="681393" y="4068482"/>
            <a:ext cx="108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bronze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C18BF-D593-4FDD-B50C-278A65A57210}"/>
              </a:ext>
            </a:extLst>
          </p:cNvPr>
          <p:cNvSpPr txBox="1"/>
          <p:nvPr/>
        </p:nvSpPr>
        <p:spPr>
          <a:xfrm>
            <a:off x="714024" y="4976779"/>
            <a:ext cx="108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Media </a:t>
            </a:r>
          </a:p>
          <a:p>
            <a:r>
              <a:rPr lang="en-US" sz="1200" b="1" cap="all" dirty="0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42BAA-AA7C-47F0-9DB6-0BC823B35B5C}"/>
              </a:ext>
            </a:extLst>
          </p:cNvPr>
          <p:cNvSpPr txBox="1"/>
          <p:nvPr/>
        </p:nvSpPr>
        <p:spPr>
          <a:xfrm>
            <a:off x="3265062" y="5062225"/>
            <a:ext cx="114498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cap="all" dirty="0">
                <a:solidFill>
                  <a:schemeClr val="bg1">
                    <a:lumMod val="50000"/>
                  </a:schemeClr>
                </a:solidFill>
              </a:rPr>
              <a:t>SUPPORTING PARTNERS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AA86D34-01E6-44F2-817E-375CBAF5E0DE}"/>
              </a:ext>
            </a:extLst>
          </p:cNvPr>
          <p:cNvSpPr txBox="1">
            <a:spLocks/>
          </p:cNvSpPr>
          <p:nvPr/>
        </p:nvSpPr>
        <p:spPr>
          <a:xfrm>
            <a:off x="1016819" y="857971"/>
            <a:ext cx="6477689" cy="536940"/>
          </a:xfrm>
          <a:prstGeom prst="rect">
            <a:avLst/>
          </a:prstGeom>
        </p:spPr>
        <p:txBody>
          <a:bodyPr vert="horz" lIns="51435" tIns="25719" rIns="51435" bIns="25719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BF"/>
                </a:solidFill>
              </a:rPr>
              <a:t>OUR PARTNERS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0724-FD43-4565-9B5D-617A4AA46C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28" y="3094324"/>
            <a:ext cx="787851" cy="526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CAAB1-13A9-4694-BDB7-476F8A2CB8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53" y="4413359"/>
            <a:ext cx="2131847" cy="1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2550A-DD3C-4C91-A6CB-16B4CA74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75" y="1766532"/>
            <a:ext cx="1812747" cy="2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CC0-CC08-4AE8-9E89-8BA5F1FB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31E1-BEB9-4223-B829-C354F180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2F18-FE26-438D-990E-2BAAE763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D01-A34F-4CBC-A8B3-9DFE9819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8B67E-A0D5-472D-B983-B937604960DA}"/>
              </a:ext>
            </a:extLst>
          </p:cNvPr>
          <p:cNvSpPr/>
          <p:nvPr/>
        </p:nvSpPr>
        <p:spPr>
          <a:xfrm>
            <a:off x="0" y="1"/>
            <a:ext cx="9144000" cy="3223008"/>
          </a:xfrm>
          <a:prstGeom prst="rect">
            <a:avLst/>
          </a:prstGeom>
          <a:solidFill>
            <a:srgbClr val="0D78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0F765-FCA3-4238-9AFE-9B5B2F62DD49}"/>
              </a:ext>
            </a:extLst>
          </p:cNvPr>
          <p:cNvSpPr txBox="1"/>
          <p:nvPr/>
        </p:nvSpPr>
        <p:spPr>
          <a:xfrm>
            <a:off x="1495488" y="2489691"/>
            <a:ext cx="2203360" cy="85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1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E8AEF-9397-44AD-ADB7-DBA757E3454D}"/>
              </a:ext>
            </a:extLst>
          </p:cNvPr>
          <p:cNvSpPr txBox="1"/>
          <p:nvPr/>
        </p:nvSpPr>
        <p:spPr>
          <a:xfrm>
            <a:off x="1549066" y="3223009"/>
            <a:ext cx="1914178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9" dirty="0">
                <a:solidFill>
                  <a:schemeClr val="bg1">
                    <a:lumMod val="50000"/>
                  </a:schemeClr>
                </a:solidFill>
              </a:rPr>
              <a:t>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3DA38-5E41-40F5-9B08-9A1E4C77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63" y="1720145"/>
            <a:ext cx="1596629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15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AlexYakimovski</dc:creator>
  <cp:lastModifiedBy>Hajan Selmani</cp:lastModifiedBy>
  <cp:revision>41</cp:revision>
  <dcterms:created xsi:type="dcterms:W3CDTF">2018-11-11T08:08:21Z</dcterms:created>
  <dcterms:modified xsi:type="dcterms:W3CDTF">2018-11-14T13:33:48Z</dcterms:modified>
</cp:coreProperties>
</file>