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8BF"/>
    <a:srgbClr val="652A7D"/>
    <a:srgbClr val="4D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9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BFF47-E31A-4E60-ACD4-BFAF7686EC8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0CF2-5443-47F2-B220-BFAD513D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DD77-099E-4A22-994F-52D4973DE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FC7B4-AF2A-4861-AC74-D5263F5A9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0149-5008-45FE-89BD-2C36A173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2986-2A30-4D32-A205-9C9284F9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6826-6060-40D6-94DE-C9AD0932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4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36CC-EB09-4D5F-B779-A32B39D2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A25D-6B97-43FC-B4FD-76A51BDB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9C21-6B07-4DED-85DD-207C9A42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A41-937A-4A45-AFE4-6515F374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D338-1CFA-49BC-BF61-812B47B8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09331-F149-40C6-93FF-DF9A1592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6927D-7EEE-4026-83FB-A87E3A691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75B6-F0AF-46FA-9394-8DAC5992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E0B4-0CD3-4B8D-AFC6-42CA8E9D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7656-E01B-4ED6-91F5-E4226039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D293-A229-4D4D-810B-0EC0BCC7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78B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B7C2-3755-4868-B0A7-62A24303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A54A-1B4A-41DF-9024-3FCC8CCF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9B15-BC70-44AB-9D9C-E078E863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D0DA-DB41-44E0-AEB0-A44234BE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AE3B-149A-4376-8769-5F2AC959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FCC2C-24DB-4EFC-B3AA-33ABF21F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1B34F-A233-483F-A73F-D0133786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8A3C-466A-46EF-B4B8-76066F97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4DE5-1A9F-4257-AD7F-AE94D5CA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56CF-1008-4067-B867-5397B478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8DB4-9DE4-4C27-9286-A6CD12C09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6D7D3-87C1-4B29-B738-9E6BCC59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34423-7BB7-4361-803A-BCB67D33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3793-4206-4D4E-B52F-D7DE96C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90BCC-F131-4184-B5D5-8A23E74A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8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5C72-042F-4355-9070-9F3B9B7B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8C787-2214-400A-9072-11F25AF9D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C656-8AED-4B66-9CB2-0EE4502D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4B01-9D75-4872-9DAA-8F518F0F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26AE0-2803-4273-A1A6-BFF46DA84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A7A13-8197-417B-A767-102BDC74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6B884-914C-4D19-89D6-8899B2F3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1E342-7D32-4A9D-89E2-03655480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7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4B82-3F23-4B8B-B2ED-95AF381A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B0BC5-CB21-4D96-8289-F8D9540E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D2B5B-5AB1-4D72-BBC6-D10E90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43889-58C5-4A2C-880C-A5FAF8F7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18810-2937-4246-A436-5C98CE30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D2818-A446-48C6-9F49-744B5FE4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771BF-708B-4FCF-B7A3-2CC81838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34C1-E37B-49A6-BAA3-DA3AC901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EB66-72FD-444E-BF33-40CC3259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4A7BD-4691-4075-A602-E741D121C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FE6A9-067C-4FE4-B712-87F01439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86DC-C9DC-4A28-96D5-17A1FC4D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DE2A-1A66-41B1-96D3-05A38BA4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8A29-B4E2-4D2E-BCDE-7B516194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B8426-3ED6-49A7-A540-8F9ACE09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28DDD-CA51-4F8B-AD1E-F468D06A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4AF9D-F2A4-48D8-A5F5-609100FF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FCDE1-2996-4C84-9A7A-9158D614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97B6-ED29-4CA2-8E79-0B906232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6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66BDD7-0F1D-45C5-B3EA-FDFE556DAD1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34" y="0"/>
            <a:ext cx="642268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C1141-04D7-421A-AD92-EA30DDCF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F95E-BC79-466F-BE93-2A3BA687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5E9-BDFB-482D-BD83-A551173C5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77E6-1886-452C-854D-DB4A9BB05FC1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F7C1-9330-428D-8536-EC4C61112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9DF0-700B-4706-87E8-400E414E6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6FDDF6-C53C-4F63-8FAD-1799B7BA326C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82032"/>
          <a:ext cx="12192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15" imgW="12380760" imgH="279360" progId="">
                  <p:embed/>
                </p:oleObj>
              </mc:Choice>
              <mc:Fallback>
                <p:oleObj r:id="rId15" imgW="12380760" imgH="2793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42AB811-D469-4A80-9409-CD63BDCF10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12192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4662F28-52FC-49DB-8369-55360DFC3FC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33" y="5803581"/>
            <a:ext cx="3425615" cy="747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CCCF7-1495-41DD-B9D0-4A0913EDDA0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2" y="6056468"/>
            <a:ext cx="2247900" cy="3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1.wmf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1721-C40F-4E58-8FA6-B4218465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695575"/>
            <a:ext cx="9525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3DF02F8-8224-4CA6-B802-A81B2214C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582032"/>
          <a:ext cx="12192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3" imgW="12380760" imgH="279360" progId="">
                  <p:embed/>
                </p:oleObj>
              </mc:Choice>
              <mc:Fallback>
                <p:oleObj r:id="rId3" imgW="12380760" imgH="279360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3DF02F8-8224-4CA6-B802-A81B2214C8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12192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4" descr="http://codecamp.mk/img/sponsors/cc_sp_mca.png">
            <a:extLst>
              <a:ext uri="{FF2B5EF4-FFF2-40B4-BE49-F238E27FC236}">
                <a16:creationId xmlns:a16="http://schemas.microsoft.com/office/drawing/2014/main" id="{24C6009F-924B-4E26-90CC-435B318D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13" y="1344270"/>
            <a:ext cx="1492912" cy="49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codecamp.mk/img/sponsors/cc_sg_seavus.png">
            <a:extLst>
              <a:ext uri="{FF2B5EF4-FFF2-40B4-BE49-F238E27FC236}">
                <a16:creationId xmlns:a16="http://schemas.microsoft.com/office/drawing/2014/main" id="{F2974F3F-B1B8-4A60-9D06-F35B5F5D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12" y="2214998"/>
            <a:ext cx="1870162" cy="61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codecamp.mk/img/sponsors/cc_sg_haselt.png">
            <a:extLst>
              <a:ext uri="{FF2B5EF4-FFF2-40B4-BE49-F238E27FC236}">
                <a16:creationId xmlns:a16="http://schemas.microsoft.com/office/drawing/2014/main" id="{93A7125B-35A6-4EB1-B0BE-9DD00136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87" y="2268379"/>
            <a:ext cx="1438957" cy="49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codecamp.mk/img/sponsors/cc_sg_endava.jpg">
            <a:extLst>
              <a:ext uri="{FF2B5EF4-FFF2-40B4-BE49-F238E27FC236}">
                <a16:creationId xmlns:a16="http://schemas.microsoft.com/office/drawing/2014/main" id="{FFFFA5DA-9DFC-4325-90DE-D3111CED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27" y="2315605"/>
            <a:ext cx="1193228" cy="4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codecamp.mk/img/sponsors/cc_sg_fon.png">
            <a:extLst>
              <a:ext uri="{FF2B5EF4-FFF2-40B4-BE49-F238E27FC236}">
                <a16:creationId xmlns:a16="http://schemas.microsoft.com/office/drawing/2014/main" id="{46D1451A-324E-4E76-A6F9-3D5D4B5E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81" y="2304445"/>
            <a:ext cx="1023094" cy="49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http://codecamp.mk/img/sponsors/cc_ss_itlabs.png">
            <a:extLst>
              <a:ext uri="{FF2B5EF4-FFF2-40B4-BE49-F238E27FC236}">
                <a16:creationId xmlns:a16="http://schemas.microsoft.com/office/drawing/2014/main" id="{AE2D2E22-7CAF-49CD-B107-308AA4B3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12" y="3090383"/>
            <a:ext cx="1501362" cy="7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http://codecamp.mk/img/sponsors/cc_ss_singular.png">
            <a:extLst>
              <a:ext uri="{FF2B5EF4-FFF2-40B4-BE49-F238E27FC236}">
                <a16:creationId xmlns:a16="http://schemas.microsoft.com/office/drawing/2014/main" id="{0510E546-FE2A-4CCB-80F3-A1DA306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76" y="3319924"/>
            <a:ext cx="1614674" cy="33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http://codecamp.mk/img/sponsors/cc_ss_allocate.png">
            <a:extLst>
              <a:ext uri="{FF2B5EF4-FFF2-40B4-BE49-F238E27FC236}">
                <a16:creationId xmlns:a16="http://schemas.microsoft.com/office/drawing/2014/main" id="{0DF3EDB7-18D1-49C7-BCF5-1F226C43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8" y="3347319"/>
            <a:ext cx="1614672" cy="2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http://codecamp.mk/img/sponsors/cc_sb_inscale.png">
            <a:extLst>
              <a:ext uri="{FF2B5EF4-FFF2-40B4-BE49-F238E27FC236}">
                <a16:creationId xmlns:a16="http://schemas.microsoft.com/office/drawing/2014/main" id="{8C0847CE-2FC3-4ED1-98DC-838317BC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12" y="4208015"/>
            <a:ext cx="1177918" cy="1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codecamp.mk/img/sponsors/cc_sb_emitknowledge.png">
            <a:extLst>
              <a:ext uri="{FF2B5EF4-FFF2-40B4-BE49-F238E27FC236}">
                <a16:creationId xmlns:a16="http://schemas.microsoft.com/office/drawing/2014/main" id="{DBE6448B-1574-48CF-A575-11041B6A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85" y="3950791"/>
            <a:ext cx="1144533" cy="6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ttp://codecamp.mk/img/sponsors/cc_sb_brainster.png">
            <a:extLst>
              <a:ext uri="{FF2B5EF4-FFF2-40B4-BE49-F238E27FC236}">
                <a16:creationId xmlns:a16="http://schemas.microsoft.com/office/drawing/2014/main" id="{E2466395-2A45-428A-ABC9-517528AF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393" y="4041299"/>
            <a:ext cx="1359132" cy="39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http://codecamp.mk/img/sponsors/cc_sb_sedc.png">
            <a:extLst>
              <a:ext uri="{FF2B5EF4-FFF2-40B4-BE49-F238E27FC236}">
                <a16:creationId xmlns:a16="http://schemas.microsoft.com/office/drawing/2014/main" id="{D157A2DF-7ECA-4808-AD92-F2D9BF76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81" y="4074486"/>
            <a:ext cx="1697723" cy="31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http://codecamp.mk/img/sponsors/cc_sb_nebb.png">
            <a:extLst>
              <a:ext uri="{FF2B5EF4-FFF2-40B4-BE49-F238E27FC236}">
                <a16:creationId xmlns:a16="http://schemas.microsoft.com/office/drawing/2014/main" id="{DD9C5437-2345-44E2-A993-BBFFD100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442" y="4094904"/>
            <a:ext cx="1273293" cy="2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http://codecamp.mk/img/sponsors/cc_mp_itmk.jpg">
            <a:extLst>
              <a:ext uri="{FF2B5EF4-FFF2-40B4-BE49-F238E27FC236}">
                <a16:creationId xmlns:a16="http://schemas.microsoft.com/office/drawing/2014/main" id="{C5DAEF28-AB7C-4090-A54E-413A6F4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12" y="4700236"/>
            <a:ext cx="1100139" cy="110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Sessionize.com - smart way to manage call for papers, speaker and agenda">
            <a:extLst>
              <a:ext uri="{FF2B5EF4-FFF2-40B4-BE49-F238E27FC236}">
                <a16:creationId xmlns:a16="http://schemas.microsoft.com/office/drawing/2014/main" id="{1BDA5F7F-3C59-42DC-BFCD-266A9806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685" y="5142859"/>
            <a:ext cx="1478368" cy="3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Picture 36" descr="http://codecamp.mk/img/sponsors/cc_pp_anhoch.jpg">
            <a:extLst>
              <a:ext uri="{FF2B5EF4-FFF2-40B4-BE49-F238E27FC236}">
                <a16:creationId xmlns:a16="http://schemas.microsoft.com/office/drawing/2014/main" id="{8F37165E-64C9-4AEF-A08C-BB181B19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07" y="5166548"/>
            <a:ext cx="1661585" cy="3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http://codecamp.mk/img/sponsors/cc_pp_swarmtix.png">
            <a:extLst>
              <a:ext uri="{FF2B5EF4-FFF2-40B4-BE49-F238E27FC236}">
                <a16:creationId xmlns:a16="http://schemas.microsoft.com/office/drawing/2014/main" id="{A62E9033-BF04-499A-A58F-5C3D564A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43" y="4965439"/>
            <a:ext cx="1124571" cy="57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53E28B-9985-440E-8961-759DF367AE29}"/>
              </a:ext>
            </a:extLst>
          </p:cNvPr>
          <p:cNvSpPr txBox="1"/>
          <p:nvPr/>
        </p:nvSpPr>
        <p:spPr>
          <a:xfrm>
            <a:off x="518874" y="1413908"/>
            <a:ext cx="123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PLATINUM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317AC-4A73-46C7-B444-0B5438D94EC7}"/>
              </a:ext>
            </a:extLst>
          </p:cNvPr>
          <p:cNvSpPr txBox="1"/>
          <p:nvPr/>
        </p:nvSpPr>
        <p:spPr>
          <a:xfrm>
            <a:off x="518874" y="2368245"/>
            <a:ext cx="14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A7AC-E554-4204-A22B-002024B817D8}"/>
              </a:ext>
            </a:extLst>
          </p:cNvPr>
          <p:cNvSpPr txBox="1"/>
          <p:nvPr/>
        </p:nvSpPr>
        <p:spPr>
          <a:xfrm>
            <a:off x="518874" y="3281358"/>
            <a:ext cx="14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SILVER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6BD14-6549-4FA2-A10C-C2A2D0808C34}"/>
              </a:ext>
            </a:extLst>
          </p:cNvPr>
          <p:cNvSpPr txBox="1"/>
          <p:nvPr/>
        </p:nvSpPr>
        <p:spPr>
          <a:xfrm>
            <a:off x="518874" y="4082448"/>
            <a:ext cx="14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bronze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C18BF-D593-4FDD-B50C-278A65A57210}"/>
              </a:ext>
            </a:extLst>
          </p:cNvPr>
          <p:cNvSpPr txBox="1"/>
          <p:nvPr/>
        </p:nvSpPr>
        <p:spPr>
          <a:xfrm>
            <a:off x="518873" y="4964657"/>
            <a:ext cx="147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Media </a:t>
            </a:r>
          </a:p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42BAA-AA7C-47F0-9DB6-0BC823B35B5C}"/>
              </a:ext>
            </a:extLst>
          </p:cNvPr>
          <p:cNvSpPr txBox="1"/>
          <p:nvPr/>
        </p:nvSpPr>
        <p:spPr>
          <a:xfrm>
            <a:off x="3820082" y="4970666"/>
            <a:ext cx="147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chemeClr val="bg1">
                    <a:lumMod val="50000"/>
                  </a:schemeClr>
                </a:solidFill>
              </a:rPr>
              <a:t>SUPPORTING PARTNERS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AA86D34-01E6-44F2-817E-375CBAF5E0DE}"/>
              </a:ext>
            </a:extLst>
          </p:cNvPr>
          <p:cNvSpPr txBox="1">
            <a:spLocks/>
          </p:cNvSpPr>
          <p:nvPr/>
        </p:nvSpPr>
        <p:spPr>
          <a:xfrm>
            <a:off x="518873" y="354694"/>
            <a:ext cx="10772686" cy="867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D78BF"/>
                </a:solidFill>
              </a:rPr>
              <a:t>OUR PARTNERS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0724-FD43-4565-9B5D-617A4AA46C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33" y="3174843"/>
            <a:ext cx="857405" cy="5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2550A-DD3C-4C91-A6CB-16B4CA74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60" y="473492"/>
            <a:ext cx="3222659" cy="50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2F18-FE26-438D-990E-2BAAE763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D01-A34F-4CBC-A8B3-9DFE981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98B67E-A0D5-472D-B983-B937604960DA}"/>
              </a:ext>
            </a:extLst>
          </p:cNvPr>
          <p:cNvSpPr/>
          <p:nvPr/>
        </p:nvSpPr>
        <p:spPr>
          <a:xfrm>
            <a:off x="0" y="0"/>
            <a:ext cx="12400547" cy="3062792"/>
          </a:xfrm>
          <a:prstGeom prst="rect">
            <a:avLst/>
          </a:prstGeom>
          <a:solidFill>
            <a:srgbClr val="0D78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0F765-FCA3-4238-9AFE-9B5B2F62DD49}"/>
              </a:ext>
            </a:extLst>
          </p:cNvPr>
          <p:cNvSpPr txBox="1"/>
          <p:nvPr/>
        </p:nvSpPr>
        <p:spPr>
          <a:xfrm>
            <a:off x="626644" y="1759117"/>
            <a:ext cx="37713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E8AEF-9397-44AD-ADB7-DBA757E3454D}"/>
              </a:ext>
            </a:extLst>
          </p:cNvPr>
          <p:cNvSpPr txBox="1"/>
          <p:nvPr/>
        </p:nvSpPr>
        <p:spPr>
          <a:xfrm>
            <a:off x="721894" y="3062792"/>
            <a:ext cx="32639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3DA38-5E41-40F5-9B08-9A1E4C77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59" y="391027"/>
            <a:ext cx="28384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12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AlexYakimovski</dc:creator>
  <cp:lastModifiedBy>Hajan Selmani</cp:lastModifiedBy>
  <cp:revision>27</cp:revision>
  <dcterms:created xsi:type="dcterms:W3CDTF">2018-11-11T08:08:21Z</dcterms:created>
  <dcterms:modified xsi:type="dcterms:W3CDTF">2018-11-12T17:08:21Z</dcterms:modified>
</cp:coreProperties>
</file>