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62" r:id="rId3"/>
    <p:sldId id="263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333B-B8D8-41F4-9761-32A35CC4A8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214155"/>
            <a:ext cx="2686050" cy="332475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C3E12A1-94FC-458F-8ECB-FB11B8131AC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9144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741176-9EC0-4387-9395-A75FCD0B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9144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C7AB634-6FEA-4316-AA68-10F40522727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3" y="5932627"/>
            <a:ext cx="2569211" cy="61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47976-6E9A-4030-8AFC-D89043A880B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" y="6126678"/>
            <a:ext cx="1685346" cy="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9" y="3016448"/>
            <a:ext cx="5357813" cy="8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19" y="1687672"/>
            <a:ext cx="1372365" cy="4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67" y="2266294"/>
            <a:ext cx="1719157" cy="56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64" y="2303941"/>
            <a:ext cx="1322767" cy="4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76" y="2332623"/>
            <a:ext cx="1096883" cy="3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14" y="2310123"/>
            <a:ext cx="940485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68" y="3046230"/>
            <a:ext cx="1079651" cy="5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83" y="3173378"/>
            <a:ext cx="1341624" cy="2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27" y="3205493"/>
            <a:ext cx="1258684" cy="2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09" y="3933580"/>
            <a:ext cx="1230407" cy="18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00" y="3922284"/>
            <a:ext cx="1080272" cy="58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61" y="3895333"/>
            <a:ext cx="1254848" cy="3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58" y="3981721"/>
            <a:ext cx="1764869" cy="3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51" y="4357784"/>
            <a:ext cx="1079605" cy="21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91" y="4693830"/>
            <a:ext cx="966344" cy="9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79" y="5064007"/>
            <a:ext cx="1330460" cy="3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15" y="5098126"/>
            <a:ext cx="1495349" cy="27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81" y="4934279"/>
            <a:ext cx="1012061" cy="51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531140" y="1781857"/>
            <a:ext cx="1003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536308" y="2442334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488548" y="320589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498513" y="405385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531144" y="4962149"/>
            <a:ext cx="108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3082182" y="5047595"/>
            <a:ext cx="114498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1016819" y="857971"/>
            <a:ext cx="6477689" cy="536940"/>
          </a:xfrm>
          <a:prstGeom prst="rect">
            <a:avLst/>
          </a:prstGeom>
        </p:spPr>
        <p:txBody>
          <a:bodyPr vert="horz" lIns="51435" tIns="25719" rIns="51435" bIns="2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48" y="3079694"/>
            <a:ext cx="787851" cy="526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CAAB1-13A9-4694-BDB7-476F8A2CB8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73" y="4398729"/>
            <a:ext cx="2131847" cy="153301"/>
          </a:xfrm>
          <a:prstGeom prst="rect">
            <a:avLst/>
          </a:prstGeom>
        </p:spPr>
      </p:pic>
      <p:pic>
        <p:nvPicPr>
          <p:cNvPr id="11266" name="Picture 2" descr="Image result for netcetera logo">
            <a:extLst>
              <a:ext uri="{FF2B5EF4-FFF2-40B4-BE49-F238E27FC236}">
                <a16:creationId xmlns:a16="http://schemas.microsoft.com/office/drawing/2014/main" id="{6AE21318-A0D3-44C6-ADF0-79FD81F7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1" y="2518278"/>
            <a:ext cx="1375258" cy="1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75" y="1766532"/>
            <a:ext cx="1812747" cy="282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8DB827-9F42-4941-BE17-635C7884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90" y="1670602"/>
            <a:ext cx="4472342" cy="1758398"/>
          </a:xfrm>
        </p:spPr>
        <p:txBody>
          <a:bodyPr>
            <a:normAutofit/>
          </a:bodyPr>
          <a:lstStyle/>
          <a:p>
            <a:r>
              <a:rPr lang="mk-MK" sz="3200" dirty="0"/>
              <a:t>Ве молиме исклучете ги мобилните уреди</a:t>
            </a: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67164-F5F2-42FA-9D9C-0DA483460FE0}"/>
              </a:ext>
            </a:extLst>
          </p:cNvPr>
          <p:cNvSpPr txBox="1">
            <a:spLocks/>
          </p:cNvSpPr>
          <p:nvPr/>
        </p:nvSpPr>
        <p:spPr>
          <a:xfrm>
            <a:off x="779790" y="3181175"/>
            <a:ext cx="4472342" cy="175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Please turn off  your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ECC0-CC08-4AE8-9E89-8BA5F1FB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31E1-BEB9-4223-B829-C354F180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0" y="1"/>
            <a:ext cx="9144000" cy="3223008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1495488" y="2489691"/>
            <a:ext cx="2203360" cy="85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1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1549066" y="3223009"/>
            <a:ext cx="1914178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9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63" y="1720145"/>
            <a:ext cx="1596629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27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2_Office Theme</vt:lpstr>
      <vt:lpstr>PowerPoint Presentation</vt:lpstr>
      <vt:lpstr>PowerPoint Presentation</vt:lpstr>
      <vt:lpstr>Ве молиме исклучете ги мобилните уреди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44</cp:revision>
  <dcterms:created xsi:type="dcterms:W3CDTF">2018-11-11T08:08:21Z</dcterms:created>
  <dcterms:modified xsi:type="dcterms:W3CDTF">2018-11-14T14:50:18Z</dcterms:modified>
</cp:coreProperties>
</file>