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0d7a33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a0d7a33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Degradation of BLEU in a </a:t>
            </a:r>
            <a:r>
              <a:rPr lang="en"/>
              <a:t>controlled</a:t>
            </a:r>
            <a:r>
              <a:rPr lang="en"/>
              <a:t> way, see correlation with BLEU-br. Maybe first step before moving to actual translations.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0d7a33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0d7a33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: helps prediction clear interpretation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check why windiff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a0d7a33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a0d7a33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sensitivity to the degree of distance between 1-2-3 (accuracy)?????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a0d7a3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a0d7a3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Linearity? 20% degradation-20% BLEU drop?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but delete is worse and additions are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Brevity penalty? Deletions. How to adjust if text does not expand? Vary the number of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diff. Compute # breaks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bfa40c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cbfa40c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bfa40c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cbfa40c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0d7a33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a0d7a33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a0d7a33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a0d7a33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0d7a33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a0d7a33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Degradations and metrics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 and WindowDiff</a:t>
            </a:r>
            <a:endParaRPr/>
          </a:p>
        </p:txBody>
      </p:sp>
      <p:pic>
        <p:nvPicPr>
          <p:cNvPr id="61" name="Google Shape;61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425"/>
            <a:ext cx="6555352" cy="404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997050" y="1028175"/>
            <a:ext cx="183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WindDiff is more affected by additions and shifts than Pk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Precision, Recall, F1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6997050" y="1028175"/>
            <a:ext cx="1835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Shifts: same behaviour-almost?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Additions: precision expected to drop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Deletions: high precision, low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Replacements do not affect</a:t>
            </a:r>
            <a:endParaRPr/>
          </a:p>
        </p:txBody>
      </p:sp>
      <p:pic>
        <p:nvPicPr>
          <p:cNvPr id="69" name="Google Shape;69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017725"/>
            <a:ext cx="5782401" cy="357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</a:t>
            </a:r>
            <a:endParaRPr/>
          </a:p>
        </p:txBody>
      </p:sp>
      <p:pic>
        <p:nvPicPr>
          <p:cNvPr id="75" name="Google Shape;75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75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997050" y="1028175"/>
            <a:ext cx="183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Replacement</a:t>
            </a:r>
            <a:r>
              <a:rPr lang="en"/>
              <a:t> less drop than other degradations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TER-br</a:t>
            </a:r>
            <a:endParaRPr/>
          </a:p>
        </p:txBody>
      </p:sp>
      <p:pic>
        <p:nvPicPr>
          <p:cNvPr id="82" name="Google Shape;82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5" y="1138900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4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