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handoutMasterIdLst>
    <p:handoutMasterId r:id="rId20"/>
  </p:handoutMasterIdLst>
  <p:sldIdLst>
    <p:sldId id="340" r:id="rId5"/>
    <p:sldId id="341" r:id="rId6"/>
    <p:sldId id="342" r:id="rId7"/>
    <p:sldId id="358" r:id="rId8"/>
    <p:sldId id="357" r:id="rId9"/>
    <p:sldId id="356" r:id="rId10"/>
    <p:sldId id="343" r:id="rId11"/>
    <p:sldId id="359" r:id="rId12"/>
    <p:sldId id="344" r:id="rId13"/>
    <p:sldId id="360" r:id="rId14"/>
    <p:sldId id="351" r:id="rId15"/>
    <p:sldId id="352" r:id="rId16"/>
    <p:sldId id="354" r:id="rId17"/>
    <p:sldId id="35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0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E171933-4619-4E11-9A3F-F7608DF75F80}">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81" d="100"/>
          <a:sy n="81" d="100"/>
        </p:scale>
        <p:origin x="754" y="53"/>
      </p:cViewPr>
      <p:guideLst/>
    </p:cSldViewPr>
  </p:slideViewPr>
  <p:outlineViewPr>
    <p:cViewPr>
      <p:scale>
        <a:sx n="33" d="100"/>
        <a:sy n="33" d="100"/>
      </p:scale>
      <p:origin x="0" y="-11376"/>
    </p:cViewPr>
  </p:outlineViewPr>
  <p:notesTextViewPr>
    <p:cViewPr>
      <p:scale>
        <a:sx n="1" d="1"/>
        <a:sy n="1" d="1"/>
      </p:scale>
      <p:origin x="0" y="0"/>
    </p:cViewPr>
  </p:notesTextViewPr>
  <p:sorterViewPr>
    <p:cViewPr varScale="1">
      <p:scale>
        <a:sx n="100" d="100"/>
        <a:sy n="100" d="100"/>
      </p:scale>
      <p:origin x="0" y="-6264"/>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82B951-AFFF-3499-FDE3-02A7F0BD15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2E5896A-FCE2-110F-B202-A8E435372D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E69F83-204D-4778-AAD0-A0F851A3AEEE}" type="datetimeFigureOut">
              <a:rPr lang="en-US" smtClean="0"/>
              <a:t>11/21/2024</a:t>
            </a:fld>
            <a:endParaRPr lang="en-US" dirty="0"/>
          </a:p>
        </p:txBody>
      </p:sp>
      <p:sp>
        <p:nvSpPr>
          <p:cNvPr id="4" name="Footer Placeholder 3">
            <a:extLst>
              <a:ext uri="{FF2B5EF4-FFF2-40B4-BE49-F238E27FC236}">
                <a16:creationId xmlns:a16="http://schemas.microsoft.com/office/drawing/2014/main" id="{911BFBA0-47AD-543A-6AE4-769D8F865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18FC355-FEF6-ED8F-8D0E-F362E204A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669D59-B021-49CB-887D-52B8FEE1CE18}" type="slidenum">
              <a:rPr lang="en-US" smtClean="0"/>
              <a:t>‹#›</a:t>
            </a:fld>
            <a:endParaRPr lang="en-US" dirty="0"/>
          </a:p>
        </p:txBody>
      </p:sp>
    </p:spTree>
    <p:extLst>
      <p:ext uri="{BB962C8B-B14F-4D97-AF65-F5344CB8AC3E}">
        <p14:creationId xmlns:p14="http://schemas.microsoft.com/office/powerpoint/2010/main" val="2817069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11/21/2024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a:t>
            </a:fld>
            <a:endParaRPr lang="en-US" dirty="0"/>
          </a:p>
        </p:txBody>
      </p:sp>
    </p:spTree>
    <p:extLst>
      <p:ext uri="{BB962C8B-B14F-4D97-AF65-F5344CB8AC3E}">
        <p14:creationId xmlns:p14="http://schemas.microsoft.com/office/powerpoint/2010/main" val="1086048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13</a:t>
            </a:fld>
            <a:endParaRPr lang="en-US" dirty="0"/>
          </a:p>
        </p:txBody>
      </p:sp>
    </p:spTree>
    <p:extLst>
      <p:ext uri="{BB962C8B-B14F-4D97-AF65-F5344CB8AC3E}">
        <p14:creationId xmlns:p14="http://schemas.microsoft.com/office/powerpoint/2010/main" val="744771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14</a:t>
            </a:fld>
            <a:endParaRPr lang="en-US" dirty="0"/>
          </a:p>
        </p:txBody>
      </p:sp>
    </p:spTree>
    <p:extLst>
      <p:ext uri="{BB962C8B-B14F-4D97-AF65-F5344CB8AC3E}">
        <p14:creationId xmlns:p14="http://schemas.microsoft.com/office/powerpoint/2010/main" val="382311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a:t>
            </a:fld>
            <a:endParaRPr lang="en-US" dirty="0"/>
          </a:p>
        </p:txBody>
      </p:sp>
    </p:spTree>
    <p:extLst>
      <p:ext uri="{BB962C8B-B14F-4D97-AF65-F5344CB8AC3E}">
        <p14:creationId xmlns:p14="http://schemas.microsoft.com/office/powerpoint/2010/main" val="4016480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3</a:t>
            </a:fld>
            <a:endParaRPr lang="en-US" dirty="0"/>
          </a:p>
        </p:txBody>
      </p:sp>
    </p:spTree>
    <p:extLst>
      <p:ext uri="{BB962C8B-B14F-4D97-AF65-F5344CB8AC3E}">
        <p14:creationId xmlns:p14="http://schemas.microsoft.com/office/powerpoint/2010/main" val="2403399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732C3C-A191-48C2-A7E8-9C96AF841A7A}" type="slidenum">
              <a:rPr lang="en-US" smtClean="0"/>
              <a:t>6</a:t>
            </a:fld>
            <a:endParaRPr lang="en-US" dirty="0"/>
          </a:p>
        </p:txBody>
      </p:sp>
    </p:spTree>
    <p:extLst>
      <p:ext uri="{BB962C8B-B14F-4D97-AF65-F5344CB8AC3E}">
        <p14:creationId xmlns:p14="http://schemas.microsoft.com/office/powerpoint/2010/main" val="1159858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7</a:t>
            </a:fld>
            <a:endParaRPr lang="en-US" dirty="0"/>
          </a:p>
        </p:txBody>
      </p:sp>
    </p:spTree>
    <p:extLst>
      <p:ext uri="{BB962C8B-B14F-4D97-AF65-F5344CB8AC3E}">
        <p14:creationId xmlns:p14="http://schemas.microsoft.com/office/powerpoint/2010/main" val="1649793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9</a:t>
            </a:fld>
            <a:endParaRPr lang="en-US" dirty="0"/>
          </a:p>
        </p:txBody>
      </p:sp>
    </p:spTree>
    <p:extLst>
      <p:ext uri="{BB962C8B-B14F-4D97-AF65-F5344CB8AC3E}">
        <p14:creationId xmlns:p14="http://schemas.microsoft.com/office/powerpoint/2010/main" val="105415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24F35-4C71-322B-8D43-B05F0875C7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D9C2C5-EC27-DFE3-A5D2-6B1E5A962B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82A996-5B09-F81E-D04A-53925373BC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B559DE-49D9-171C-7D2E-AC6B27B5B26F}"/>
              </a:ext>
            </a:extLst>
          </p:cNvPr>
          <p:cNvSpPr>
            <a:spLocks noGrp="1"/>
          </p:cNvSpPr>
          <p:nvPr>
            <p:ph type="sldNum" sz="quarter" idx="5"/>
          </p:nvPr>
        </p:nvSpPr>
        <p:spPr/>
        <p:txBody>
          <a:bodyPr/>
          <a:lstStyle/>
          <a:p>
            <a:fld id="{17732C3C-A191-48C2-A7E8-9C96AF841A7A}" type="slidenum">
              <a:rPr lang="en-US" smtClean="0"/>
              <a:t>10</a:t>
            </a:fld>
            <a:endParaRPr lang="en-US" dirty="0"/>
          </a:p>
        </p:txBody>
      </p:sp>
    </p:spTree>
    <p:extLst>
      <p:ext uri="{BB962C8B-B14F-4D97-AF65-F5344CB8AC3E}">
        <p14:creationId xmlns:p14="http://schemas.microsoft.com/office/powerpoint/2010/main" val="1215727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11</a:t>
            </a:fld>
            <a:endParaRPr lang="en-US" dirty="0"/>
          </a:p>
        </p:txBody>
      </p:sp>
    </p:spTree>
    <p:extLst>
      <p:ext uri="{BB962C8B-B14F-4D97-AF65-F5344CB8AC3E}">
        <p14:creationId xmlns:p14="http://schemas.microsoft.com/office/powerpoint/2010/main" val="436362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12</a:t>
            </a:fld>
            <a:endParaRPr lang="en-US" dirty="0"/>
          </a:p>
        </p:txBody>
      </p:sp>
    </p:spTree>
    <p:extLst>
      <p:ext uri="{BB962C8B-B14F-4D97-AF65-F5344CB8AC3E}">
        <p14:creationId xmlns:p14="http://schemas.microsoft.com/office/powerpoint/2010/main" val="973127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1">
            <a:lumMod val="50000"/>
          </a:schemeClr>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ECDFC6B-0742-962E-44A1-19C9C173BB2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0848" y="425303"/>
            <a:ext cx="11305217" cy="6007394"/>
          </a:xfrm>
          <a:prstGeom prst="rect">
            <a:avLst/>
          </a:prstGeom>
          <a:effectLst/>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33046"/>
            <a:ext cx="10571998" cy="3366198"/>
          </a:xfrm>
          <a:ln>
            <a:noFill/>
          </a:ln>
          <a:effectLst/>
        </p:spPr>
        <p:txBody>
          <a:bodyPr/>
          <a:lstStyle>
            <a:lvl1pPr algn="ctr">
              <a:defRPr sz="7200" b="1" spc="-300" baseline="0">
                <a:ln>
                  <a:noFill/>
                </a:ln>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323698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1">
            <a:lumMod val="5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12B799F-04B8-4A62-EB7D-F17311231B8E}"/>
              </a:ext>
              <a:ext uri="{C183D7F6-B498-43B3-948B-1728B52AA6E4}">
                <adec:decorative xmlns:adec="http://schemas.microsoft.com/office/drawing/2017/decorative" val="1"/>
              </a:ext>
            </a:extLst>
          </p:cNvPr>
          <p:cNvSpPr/>
          <p:nvPr userDrawn="1"/>
        </p:nvSpPr>
        <p:spPr>
          <a:xfrm>
            <a:off x="7556500" y="0"/>
            <a:ext cx="4635500"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7" name="Rectangle 6">
            <a:extLst>
              <a:ext uri="{FF2B5EF4-FFF2-40B4-BE49-F238E27FC236}">
                <a16:creationId xmlns:a16="http://schemas.microsoft.com/office/drawing/2014/main" id="{08F310BE-5861-E73D-5979-D11A971516CF}"/>
              </a:ext>
              <a:ext uri="{C183D7F6-B498-43B3-948B-1728B52AA6E4}">
                <adec:decorative xmlns:adec="http://schemas.microsoft.com/office/drawing/2017/decorative" val="1"/>
              </a:ext>
            </a:extLst>
          </p:cNvPr>
          <p:cNvSpPr/>
          <p:nvPr userDrawn="1"/>
        </p:nvSpPr>
        <p:spPr>
          <a:xfrm>
            <a:off x="500270" y="487680"/>
            <a:ext cx="6482080" cy="5902960"/>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Picture 7">
            <a:extLst>
              <a:ext uri="{FF2B5EF4-FFF2-40B4-BE49-F238E27FC236}">
                <a16:creationId xmlns:a16="http://schemas.microsoft.com/office/drawing/2014/main" id="{AA12F5E6-EC22-5E10-94FB-5E546A7B912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95630" y="477518"/>
            <a:ext cx="6482079" cy="5913121"/>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036952" y="477518"/>
            <a:ext cx="3829465" cy="2693887"/>
          </a:xfrm>
          <a:noFill/>
          <a:effectLst/>
        </p:spPr>
        <p:txBody>
          <a:bodyPr anchor="b"/>
          <a:lstStyle>
            <a:lvl1pPr algn="l">
              <a:defRPr sz="3600" spc="0" baseline="0">
                <a:solidFill>
                  <a:schemeClr val="accent1">
                    <a:lumMod val="50000"/>
                  </a:schemeClr>
                </a:solidFill>
                <a:effectLst/>
              </a:defRPr>
            </a:lvl1pPr>
          </a:lstStyle>
          <a:p>
            <a:r>
              <a:rPr lang="en-US" dirty="0"/>
              <a:t>Click to add title</a:t>
            </a:r>
          </a:p>
        </p:txBody>
      </p:sp>
      <p:sp>
        <p:nvSpPr>
          <p:cNvPr id="13" name="Table Placeholder 12">
            <a:extLst>
              <a:ext uri="{FF2B5EF4-FFF2-40B4-BE49-F238E27FC236}">
                <a16:creationId xmlns:a16="http://schemas.microsoft.com/office/drawing/2014/main" id="{14BBA88A-FAA8-CE13-2A76-BF8B014AE343}"/>
              </a:ext>
            </a:extLst>
          </p:cNvPr>
          <p:cNvSpPr>
            <a:spLocks noGrp="1"/>
          </p:cNvSpPr>
          <p:nvPr>
            <p:ph type="tbl" sz="quarter" idx="11"/>
          </p:nvPr>
        </p:nvSpPr>
        <p:spPr>
          <a:xfrm>
            <a:off x="952500" y="909638"/>
            <a:ext cx="5578475" cy="5038725"/>
          </a:xfrm>
        </p:spPr>
        <p:txBody>
          <a:bodyPr anchor="t"/>
          <a:lstStyle>
            <a:lvl1pPr marL="0" indent="0" algn="ctr">
              <a:buNone/>
              <a:defRPr/>
            </a:lvl1pPr>
          </a:lstStyle>
          <a:p>
            <a:r>
              <a:rPr lang="en-US" dirty="0"/>
              <a:t>Click icon to add table</a:t>
            </a:r>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8036953" y="3449781"/>
            <a:ext cx="3829465" cy="2940860"/>
          </a:xfrm>
          <a:effectLst/>
        </p:spPr>
        <p:txBody>
          <a:bodyPr anchor="t"/>
          <a:lstStyle>
            <a:lvl1pPr marL="2857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281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488373" y="571501"/>
            <a:ext cx="11139054" cy="1028699"/>
          </a:xfrm>
          <a:effectLst/>
        </p:spPr>
        <p:txBody>
          <a:bodyPr anchor="ctr"/>
          <a:lstStyle>
            <a:lvl1pPr algn="ctr">
              <a:defRPr sz="3600" spc="0" baseline="0">
                <a:solidFill>
                  <a:schemeClr val="tx1"/>
                </a:solidFill>
                <a:effectLst/>
              </a:defRPr>
            </a:lvl1pPr>
          </a:lstStyle>
          <a:p>
            <a:r>
              <a:rPr lang="en-US" dirty="0"/>
              <a:t>Click to add title</a:t>
            </a:r>
          </a:p>
        </p:txBody>
      </p:sp>
      <p:sp>
        <p:nvSpPr>
          <p:cNvPr id="11" name="Table Placeholder 10">
            <a:extLst>
              <a:ext uri="{FF2B5EF4-FFF2-40B4-BE49-F238E27FC236}">
                <a16:creationId xmlns:a16="http://schemas.microsoft.com/office/drawing/2014/main" id="{E10735F5-6B7D-348D-AC70-8BC10CB5F70A}"/>
              </a:ext>
            </a:extLst>
          </p:cNvPr>
          <p:cNvSpPr>
            <a:spLocks noGrp="1"/>
          </p:cNvSpPr>
          <p:nvPr>
            <p:ph type="tbl" sz="quarter" idx="10"/>
          </p:nvPr>
        </p:nvSpPr>
        <p:spPr>
          <a:xfrm>
            <a:off x="838200" y="1860550"/>
            <a:ext cx="10515600" cy="4198938"/>
          </a:xfrm>
        </p:spPr>
        <p:txBody>
          <a:bodyPr anchor="t"/>
          <a:lstStyle>
            <a:lvl1pPr marL="0" indent="0" algn="ctr">
              <a:buNone/>
              <a:defRPr/>
            </a:lvl1pPr>
          </a:lstStyle>
          <a:p>
            <a:r>
              <a:rPr lang="en-US" dirty="0"/>
              <a:t>Click icon to add table</a:t>
            </a:r>
          </a:p>
        </p:txBody>
      </p:sp>
    </p:spTree>
    <p:extLst>
      <p:ext uri="{BB962C8B-B14F-4D97-AF65-F5344CB8AC3E}">
        <p14:creationId xmlns:p14="http://schemas.microsoft.com/office/powerpoint/2010/main" val="1912634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lumMod val="5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DAFCA1-BDD9-1108-8F95-E3FC1A7935C1}"/>
              </a:ext>
              <a:ext uri="{C183D7F6-B498-43B3-948B-1728B52AA6E4}">
                <adec:decorative xmlns:adec="http://schemas.microsoft.com/office/drawing/2017/decorative" val="1"/>
              </a:ext>
            </a:extLst>
          </p:cNvPr>
          <p:cNvGrpSpPr/>
          <p:nvPr userDrawn="1"/>
        </p:nvGrpSpPr>
        <p:grpSpPr>
          <a:xfrm rot="10800000">
            <a:off x="0" y="0"/>
            <a:ext cx="11532896" cy="6858000"/>
            <a:chOff x="659106" y="0"/>
            <a:chExt cx="11532896" cy="6858000"/>
          </a:xfrm>
        </p:grpSpPr>
        <p:sp>
          <p:nvSpPr>
            <p:cNvPr id="3" name="Rectangle 2">
              <a:extLst>
                <a:ext uri="{FF2B5EF4-FFF2-40B4-BE49-F238E27FC236}">
                  <a16:creationId xmlns:a16="http://schemas.microsoft.com/office/drawing/2014/main" id="{E4BFDB24-6BE4-2FC0-F772-DC1DE926E485}"/>
                </a:ext>
              </a:extLst>
            </p:cNvPr>
            <p:cNvSpPr/>
            <p:nvPr/>
          </p:nvSpPr>
          <p:spPr>
            <a:xfrm>
              <a:off x="5995086" y="0"/>
              <a:ext cx="6196916"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4" name="Graphic 3">
              <a:extLst>
                <a:ext uri="{FF2B5EF4-FFF2-40B4-BE49-F238E27FC236}">
                  <a16:creationId xmlns:a16="http://schemas.microsoft.com/office/drawing/2014/main" id="{131EABEA-AB8A-5E4C-A6DD-8F32B70E90A3}"/>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1956391"/>
              <a:ext cx="4878094" cy="2780414"/>
            </a:xfrm>
            <a:prstGeom prst="rect">
              <a:avLst/>
            </a:prstGeom>
          </p:spPr>
        </p:pic>
        <p:sp>
          <p:nvSpPr>
            <p:cNvPr id="5" name="Rectangle 4">
              <a:extLst>
                <a:ext uri="{FF2B5EF4-FFF2-40B4-BE49-F238E27FC236}">
                  <a16:creationId xmlns:a16="http://schemas.microsoft.com/office/drawing/2014/main" id="{D2279AAC-0D81-D3CD-3F0F-E8CEE0F56D43}"/>
                </a:ext>
              </a:extLst>
            </p:cNvPr>
            <p:cNvSpPr/>
            <p:nvPr/>
          </p:nvSpPr>
          <p:spPr>
            <a:xfrm>
              <a:off x="132830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617542" y="132080"/>
            <a:ext cx="4928894" cy="6507711"/>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1" name="Picture Placeholder 10">
            <a:extLst>
              <a:ext uri="{FF2B5EF4-FFF2-40B4-BE49-F238E27FC236}">
                <a16:creationId xmlns:a16="http://schemas.microsoft.com/office/drawing/2014/main" id="{E0720B2D-C199-57FA-9453-DBFB607BA983}"/>
              </a:ext>
            </a:extLst>
          </p:cNvPr>
          <p:cNvSpPr>
            <a:spLocks noGrp="1"/>
          </p:cNvSpPr>
          <p:nvPr>
            <p:ph type="pic" sz="quarter" idx="10"/>
          </p:nvPr>
        </p:nvSpPr>
        <p:spPr>
          <a:xfrm>
            <a:off x="7429500" y="992188"/>
            <a:ext cx="3425825" cy="5018087"/>
          </a:xfrm>
        </p:spPr>
        <p:txBody>
          <a:bodyPr anchor="t"/>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3159858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11222B-29F6-BF2A-09DE-82F659638940}"/>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3" name="Rectangle 2">
            <a:extLst>
              <a:ext uri="{FF2B5EF4-FFF2-40B4-BE49-F238E27FC236}">
                <a16:creationId xmlns:a16="http://schemas.microsoft.com/office/drawing/2014/main" id="{B035F993-EADB-1C5A-7158-41E510B706E0}"/>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AB12E34E-DBAF-BA5D-15D9-E69A05535785}"/>
              </a:ext>
              <a:ext uri="{C183D7F6-B498-43B3-948B-1728B52AA6E4}">
                <adec:decorative xmlns:adec="http://schemas.microsoft.com/office/drawing/2017/decorative" val="1"/>
              </a:ext>
            </a:extLst>
          </p:cNvPr>
          <p:cNvSpPr/>
          <p:nvPr userDrawn="1"/>
        </p:nvSpPr>
        <p:spPr>
          <a:xfrm>
            <a:off x="381000" y="1889759"/>
            <a:ext cx="11424920" cy="454293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571499"/>
            <a:ext cx="11118274" cy="1154114"/>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5" name="Content Placeholder 9">
            <a:extLst>
              <a:ext uri="{FF2B5EF4-FFF2-40B4-BE49-F238E27FC236}">
                <a16:creationId xmlns:a16="http://schemas.microsoft.com/office/drawing/2014/main" id="{0BF6A552-CE6A-3977-8507-74A1C4C4B5A0}"/>
              </a:ext>
            </a:extLst>
          </p:cNvPr>
          <p:cNvSpPr>
            <a:spLocks noGrp="1"/>
          </p:cNvSpPr>
          <p:nvPr>
            <p:ph sz="quarter" idx="17" hasCustomPrompt="1"/>
          </p:nvPr>
        </p:nvSpPr>
        <p:spPr>
          <a:xfrm>
            <a:off x="841667" y="2461056"/>
            <a:ext cx="3626424" cy="3721535"/>
          </a:xfrm>
          <a:effectLst/>
        </p:spPr>
        <p:txBody>
          <a:bodyPr anchor="t">
            <a:normAutofit/>
          </a:bodyPr>
          <a:lstStyle>
            <a:lvl1pPr marL="285750" indent="-285750">
              <a:lnSpc>
                <a:spcPct val="120000"/>
              </a:lnSpc>
              <a:spcBef>
                <a:spcPts val="600"/>
              </a:spcBef>
              <a:spcAft>
                <a:spcPts val="1200"/>
              </a:spcAft>
              <a:buClr>
                <a:schemeClr val="accent1">
                  <a:lumMod val="50000"/>
                </a:schemeClr>
              </a:buClr>
              <a:buFont typeface="Arial" panose="020B0604020202020204" pitchFamily="34" charset="0"/>
              <a:buChar char="•"/>
              <a:defRPr sz="1800">
                <a:solidFill>
                  <a:schemeClr val="accent1">
                    <a:lumMod val="50000"/>
                  </a:schemeClr>
                </a:solidFill>
              </a:defRPr>
            </a:lvl1pPr>
            <a:lvl2pPr marL="742950" indent="-285750">
              <a:lnSpc>
                <a:spcPct val="120000"/>
              </a:lnSpc>
              <a:spcAft>
                <a:spcPts val="1200"/>
              </a:spcAft>
              <a:buClr>
                <a:schemeClr val="accent1">
                  <a:lumMod val="50000"/>
                </a:schemeClr>
              </a:buClr>
              <a:buFont typeface="Arial" panose="020B0604020202020204" pitchFamily="34" charset="0"/>
              <a:buChar char="•"/>
              <a:defRPr sz="1600">
                <a:solidFill>
                  <a:schemeClr val="accent1">
                    <a:lumMod val="50000"/>
                  </a:schemeClr>
                </a:solidFill>
              </a:defRPr>
            </a:lvl2pPr>
            <a:lvl3pPr marL="1143000" indent="-228600">
              <a:lnSpc>
                <a:spcPct val="120000"/>
              </a:lnSpc>
              <a:spcAft>
                <a:spcPts val="1200"/>
              </a:spcAft>
              <a:buClr>
                <a:schemeClr val="accent1">
                  <a:lumMod val="50000"/>
                </a:schemeClr>
              </a:buClr>
              <a:buFont typeface="Arial" panose="020B0604020202020204" pitchFamily="34" charset="0"/>
              <a:buChar char="•"/>
              <a:defRPr sz="1400">
                <a:solidFill>
                  <a:schemeClr val="accent1">
                    <a:lumMod val="50000"/>
                  </a:schemeClr>
                </a:solidFill>
              </a:defRPr>
            </a:lvl3pPr>
            <a:lvl4pPr marL="16002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4pPr>
            <a:lvl5pPr marL="20574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9">
            <a:extLst>
              <a:ext uri="{FF2B5EF4-FFF2-40B4-BE49-F238E27FC236}">
                <a16:creationId xmlns:a16="http://schemas.microsoft.com/office/drawing/2014/main" id="{4C80689F-A123-F6D7-2AA8-9166317EF424}"/>
              </a:ext>
            </a:extLst>
          </p:cNvPr>
          <p:cNvSpPr>
            <a:spLocks noGrp="1"/>
          </p:cNvSpPr>
          <p:nvPr>
            <p:ph sz="quarter" idx="18" hasCustomPrompt="1"/>
          </p:nvPr>
        </p:nvSpPr>
        <p:spPr>
          <a:xfrm>
            <a:off x="5995282" y="2440275"/>
            <a:ext cx="5164553" cy="3721534"/>
          </a:xfrm>
          <a:effectLst/>
        </p:spPr>
        <p:txBody>
          <a:bodyPr anchor="t">
            <a:normAutofit/>
          </a:bodyPr>
          <a:lstStyle>
            <a:lvl1pPr marL="342900" indent="-342900">
              <a:lnSpc>
                <a:spcPct val="120000"/>
              </a:lnSpc>
              <a:spcBef>
                <a:spcPts val="600"/>
              </a:spcBef>
              <a:spcAft>
                <a:spcPts val="600"/>
              </a:spcAft>
              <a:buClr>
                <a:schemeClr val="accent1">
                  <a:lumMod val="50000"/>
                </a:schemeClr>
              </a:buClr>
              <a:buFont typeface="+mj-lt"/>
              <a:buAutoNum type="arabicPeriod"/>
              <a:defRPr sz="1800" b="1">
                <a:solidFill>
                  <a:schemeClr val="accent1">
                    <a:lumMod val="50000"/>
                  </a:schemeClr>
                </a:solidFill>
              </a:defRPr>
            </a:lvl1pPr>
            <a:lvl2pPr marL="347472" indent="0">
              <a:lnSpc>
                <a:spcPct val="120000"/>
              </a:lnSpc>
              <a:spcBef>
                <a:spcPts val="0"/>
              </a:spcBef>
              <a:spcAft>
                <a:spcPts val="600"/>
              </a:spcAft>
              <a:buClr>
                <a:schemeClr val="accent1">
                  <a:lumMod val="50000"/>
                </a:schemeClr>
              </a:buClr>
              <a:buNone/>
              <a:defRPr sz="1800">
                <a:solidFill>
                  <a:schemeClr val="accent1">
                    <a:lumMod val="50000"/>
                  </a:schemeClr>
                </a:solidFill>
              </a:defRPr>
            </a:lvl2pPr>
            <a:lvl3pPr marL="914400" indent="0">
              <a:lnSpc>
                <a:spcPct val="120000"/>
              </a:lnSpc>
              <a:spcAft>
                <a:spcPts val="600"/>
              </a:spcAft>
              <a:buClr>
                <a:schemeClr val="accent1">
                  <a:lumMod val="50000"/>
                </a:schemeClr>
              </a:buClr>
              <a:buNone/>
              <a:defRPr sz="1800">
                <a:solidFill>
                  <a:schemeClr val="accent1">
                    <a:lumMod val="50000"/>
                  </a:schemeClr>
                </a:solidFill>
              </a:defRPr>
            </a:lvl3pPr>
            <a:lvl4pPr marL="1371600" indent="0">
              <a:lnSpc>
                <a:spcPct val="120000"/>
              </a:lnSpc>
              <a:spcAft>
                <a:spcPts val="600"/>
              </a:spcAft>
              <a:buClr>
                <a:schemeClr val="accent1">
                  <a:lumMod val="50000"/>
                </a:schemeClr>
              </a:buClr>
              <a:buNone/>
              <a:defRPr sz="1800">
                <a:solidFill>
                  <a:schemeClr val="accent1">
                    <a:lumMod val="50000"/>
                  </a:schemeClr>
                </a:solidFill>
              </a:defRPr>
            </a:lvl4pPr>
            <a:lvl5pPr marL="1828800" indent="0">
              <a:lnSpc>
                <a:spcPct val="120000"/>
              </a:lnSpc>
              <a:spcAft>
                <a:spcPts val="600"/>
              </a:spcAft>
              <a:buClr>
                <a:schemeClr val="accent1">
                  <a:lumMod val="50000"/>
                </a:schemeClr>
              </a:buClr>
              <a:buNone/>
              <a:defRPr sz="18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8202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
    <p:bg>
      <p:bgPr>
        <a:solidFill>
          <a:schemeClr val="accent1">
            <a:lumMod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F4DCF8-BA15-AB79-2D14-040F5A063B79}"/>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id="{5ED22DD7-291D-E347-8A4C-07E31E68133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2299" y="-2231063"/>
            <a:ext cx="6007395" cy="11320129"/>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770660" y="1017858"/>
            <a:ext cx="10650681" cy="2719255"/>
          </a:xfrm>
          <a:noFill/>
          <a:effectLst/>
        </p:spPr>
        <p:txBody>
          <a:bodyPr anchor="b"/>
          <a:lstStyle>
            <a:lvl1pPr algn="ctr">
              <a:defRPr sz="7200" spc="-300" baseline="0">
                <a:solidFill>
                  <a:schemeClr val="accent4">
                    <a:lumMod val="60000"/>
                    <a:lumOff val="40000"/>
                  </a:schemeClr>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770660" y="4042066"/>
            <a:ext cx="10650681" cy="2296843"/>
          </a:xfrm>
          <a:effectLst/>
        </p:spPr>
        <p:txBody>
          <a:bodyPr anchor="t"/>
          <a:lstStyle>
            <a:lvl1pPr marL="0" indent="0" algn="ctr">
              <a:lnSpc>
                <a:spcPct val="120000"/>
              </a:lnSpc>
              <a:spcBef>
                <a:spcPts val="0"/>
              </a:spcBef>
              <a:spcAft>
                <a:spcPts val="0"/>
              </a:spcAft>
              <a:buNone/>
              <a:defRPr>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327250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DBC817-DA57-A518-5544-0D3B819C7062}"/>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0" name="Graphic 9">
            <a:extLst>
              <a:ext uri="{FF2B5EF4-FFF2-40B4-BE49-F238E27FC236}">
                <a16:creationId xmlns:a16="http://schemas.microsoft.com/office/drawing/2014/main" id="{4873FFF3-C7B6-C678-1B03-17FBD0D5ACE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6174" y="425303"/>
            <a:ext cx="5379242" cy="5983435"/>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944217" y="924167"/>
            <a:ext cx="4383156" cy="5009322"/>
          </a:xfrm>
          <a:solidFill>
            <a:schemeClr val="accent1">
              <a:lumMod val="50000"/>
            </a:schemeClr>
          </a:solidFill>
          <a:effectLst>
            <a:outerShdw blurRad="254000" dist="50800" dir="2700000" algn="ctr" rotWithShape="0">
              <a:prstClr val="black">
                <a:alpha val="25000"/>
              </a:prstClr>
            </a:outerShdw>
          </a:effectLst>
        </p:spPr>
        <p:txBody>
          <a:bodyPr anchor="ctr"/>
          <a:lstStyle>
            <a:lvl1pPr algn="ctr">
              <a:defRPr sz="3600" spc="0" baseline="0">
                <a:solidFill>
                  <a:schemeClr val="tx1"/>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6400800" y="924512"/>
            <a:ext cx="4750904" cy="5008977"/>
          </a:xfrm>
        </p:spPr>
        <p:txBody>
          <a:bodyPr/>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543050" indent="-171450">
              <a:buFont typeface="Arial" panose="020B0604020202020204" pitchFamily="34" charset="0"/>
              <a:buChar char="•"/>
              <a:defRPr/>
            </a:lvl4pPr>
            <a:lvl5pPr marL="2000250" indent="-1714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7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05E210-05B5-5EA1-C778-30BB3A4942D5}"/>
              </a:ext>
              <a:ext uri="{C183D7F6-B498-43B3-948B-1728B52AA6E4}">
                <adec:decorative xmlns:adec="http://schemas.microsoft.com/office/drawing/2017/decorative" val="1"/>
              </a:ext>
            </a:extLst>
          </p:cNvPr>
          <p:cNvSpPr/>
          <p:nvPr userDrawn="1"/>
        </p:nvSpPr>
        <p:spPr>
          <a:xfrm>
            <a:off x="435935" y="419987"/>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 name="Picture 1">
            <a:extLst>
              <a:ext uri="{FF2B5EF4-FFF2-40B4-BE49-F238E27FC236}">
                <a16:creationId xmlns:a16="http://schemas.microsoft.com/office/drawing/2014/main" id="{28792193-1165-3487-6FB9-133CB518CE35}"/>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0924" y="-2235006"/>
            <a:ext cx="6010147" cy="11320132"/>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1741064"/>
            <a:ext cx="10571998" cy="1928264"/>
          </a:xfrm>
          <a:ln>
            <a:noFill/>
          </a:ln>
          <a:effectLst/>
        </p:spPr>
        <p:txBody>
          <a:bodyPr/>
          <a:lstStyle>
            <a:lvl1pPr algn="ctr">
              <a:defRPr sz="3600" spc="0" baseline="0">
                <a:ln>
                  <a:noFill/>
                </a:ln>
                <a:solidFill>
                  <a:schemeClr val="accent4">
                    <a:lumMod val="60000"/>
                    <a:lumOff val="40000"/>
                  </a:schemeClr>
                </a:solidFill>
                <a:effectLst/>
              </a:defRPr>
            </a:lvl1pPr>
          </a:lstStyle>
          <a:p>
            <a:r>
              <a:rPr lang="en-US" dirty="0"/>
              <a:t>Click to add title</a:t>
            </a:r>
          </a:p>
        </p:txBody>
      </p:sp>
      <p:sp>
        <p:nvSpPr>
          <p:cNvPr id="3" name="Subtitle 2"/>
          <p:cNvSpPr>
            <a:spLocks noGrp="1"/>
          </p:cNvSpPr>
          <p:nvPr>
            <p:ph type="subTitle" idx="1" hasCustomPrompt="1"/>
          </p:nvPr>
        </p:nvSpPr>
        <p:spPr>
          <a:xfrm>
            <a:off x="810000" y="3694102"/>
            <a:ext cx="10572000" cy="896468"/>
          </a:xfrm>
          <a:effectLst/>
        </p:spPr>
        <p:txBody>
          <a:bodyPr anchor="ctr">
            <a:normAutofit/>
          </a:bodyPr>
          <a:lstStyle>
            <a:lvl1pPr marL="0" indent="0" algn="ctr">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348000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1">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905615-9FD2-EBB3-89AB-555B373EBBEB}"/>
              </a:ext>
              <a:ext uri="{C183D7F6-B498-43B3-948B-1728B52AA6E4}">
                <adec:decorative xmlns:adec="http://schemas.microsoft.com/office/drawing/2017/decorative" val="1"/>
              </a:ext>
            </a:extLst>
          </p:cNvPr>
          <p:cNvSpPr/>
          <p:nvPr userDrawn="1"/>
        </p:nvSpPr>
        <p:spPr>
          <a:xfrm>
            <a:off x="4623955" y="414670"/>
            <a:ext cx="7132110" cy="601802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E2B638DB-3E00-7F4B-D4B7-9D7F0905639D}"/>
              </a:ext>
              <a:ext uri="{C183D7F6-B498-43B3-948B-1728B52AA6E4}">
                <adec:decorative xmlns:adec="http://schemas.microsoft.com/office/drawing/2017/decorative" val="1"/>
              </a:ext>
            </a:extLst>
          </p:cNvPr>
          <p:cNvSpPr/>
          <p:nvPr userDrawn="1"/>
        </p:nvSpPr>
        <p:spPr>
          <a:xfrm>
            <a:off x="440459" y="420624"/>
            <a:ext cx="4183496" cy="6016752"/>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10EED07-CDD5-9244-28FA-5195E67951C1}"/>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35934" y="422551"/>
            <a:ext cx="4183495" cy="6010146"/>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50717" y="924339"/>
            <a:ext cx="3990110" cy="5009322"/>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3" name="Content Placeholder 9">
            <a:extLst>
              <a:ext uri="{FF2B5EF4-FFF2-40B4-BE49-F238E27FC236}">
                <a16:creationId xmlns:a16="http://schemas.microsoft.com/office/drawing/2014/main" id="{B5AB4E8D-8B32-8B00-8152-856C592BAB39}"/>
              </a:ext>
            </a:extLst>
          </p:cNvPr>
          <p:cNvSpPr>
            <a:spLocks noGrp="1"/>
          </p:cNvSpPr>
          <p:nvPr>
            <p:ph sz="quarter" idx="10" hasCustomPrompt="1"/>
          </p:nvPr>
        </p:nvSpPr>
        <p:spPr>
          <a:xfrm>
            <a:off x="5346793" y="924340"/>
            <a:ext cx="5684373" cy="5009322"/>
          </a:xfrm>
          <a:effectLst/>
        </p:spPr>
        <p:txBody>
          <a:bodyPr lIns="0" rIns="0" anchor="ctr"/>
          <a:lstStyle>
            <a:lvl1pPr marL="0" indent="0">
              <a:lnSpc>
                <a:spcPct val="150000"/>
              </a:lnSpc>
              <a:spcBef>
                <a:spcPts val="0"/>
              </a:spcBef>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1pPr>
            <a:lvl2pPr marL="4572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2pPr>
            <a:lvl3pPr marL="9144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3pPr>
            <a:lvl4pPr marL="13716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4pPr>
            <a:lvl5pPr marL="18288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769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3">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4A700F-42CA-D7A9-D709-C0017521B294}"/>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rgbClr val="F9E0B9"/>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Graphic 7">
            <a:extLst>
              <a:ext uri="{FF2B5EF4-FFF2-40B4-BE49-F238E27FC236}">
                <a16:creationId xmlns:a16="http://schemas.microsoft.com/office/drawing/2014/main" id="{961DA139-D8FD-A752-758D-4F836DFB252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rot="16200000" flipH="1">
            <a:off x="210940" y="1589892"/>
            <a:ext cx="5245922" cy="3667583"/>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485516" y="1433219"/>
            <a:ext cx="5695102" cy="2092049"/>
          </a:xfrm>
          <a:noFill/>
          <a:effectLst/>
        </p:spPr>
        <p:txBody>
          <a:bodyPr anchor="b"/>
          <a:lstStyle>
            <a:lvl1pPr algn="ctr">
              <a:defRPr sz="3600" spc="0" baseline="0">
                <a:solidFill>
                  <a:schemeClr val="accent1">
                    <a:lumMod val="50000"/>
                  </a:schemeClr>
                </a:solidFill>
                <a:effectLst/>
              </a:defRPr>
            </a:lvl1pPr>
          </a:lstStyle>
          <a:p>
            <a:r>
              <a:rPr lang="en-US" dirty="0"/>
              <a:t>Click to add title</a:t>
            </a:r>
          </a:p>
        </p:txBody>
      </p:sp>
      <p:sp>
        <p:nvSpPr>
          <p:cNvPr id="7" name="Picture Placeholder 6">
            <a:extLst>
              <a:ext uri="{FF2B5EF4-FFF2-40B4-BE49-F238E27FC236}">
                <a16:creationId xmlns:a16="http://schemas.microsoft.com/office/drawing/2014/main" id="{C96F37D4-7152-EA75-8D7D-D8F7D6DD9C4C}"/>
              </a:ext>
            </a:extLst>
          </p:cNvPr>
          <p:cNvSpPr>
            <a:spLocks noGrp="1"/>
          </p:cNvSpPr>
          <p:nvPr>
            <p:ph type="pic" sz="quarter" idx="11"/>
          </p:nvPr>
        </p:nvSpPr>
        <p:spPr>
          <a:xfrm>
            <a:off x="1350099" y="1974707"/>
            <a:ext cx="2907792" cy="2907792"/>
          </a:xfrm>
          <a:solidFill>
            <a:srgbClr val="F9E0B9"/>
          </a:solidFill>
          <a:effectLst/>
        </p:spPr>
        <p:txBody>
          <a:bodyPr anchor="t"/>
          <a:lstStyle>
            <a:lvl1pPr marL="0" indent="0" algn="ctr">
              <a:buNone/>
              <a:defRPr>
                <a:solidFill>
                  <a:schemeClr val="accent1">
                    <a:lumMod val="50000"/>
                  </a:schemeClr>
                </a:solidFill>
              </a:defRPr>
            </a:lvl1pPr>
          </a:lstStyle>
          <a:p>
            <a:r>
              <a:rPr lang="en-US" dirty="0"/>
              <a:t>Click icon to add picture</a:t>
            </a:r>
          </a:p>
        </p:txBody>
      </p:sp>
      <p:sp>
        <p:nvSpPr>
          <p:cNvPr id="3" name="Content Placeholder 9">
            <a:extLst>
              <a:ext uri="{FF2B5EF4-FFF2-40B4-BE49-F238E27FC236}">
                <a16:creationId xmlns:a16="http://schemas.microsoft.com/office/drawing/2014/main" id="{AFBE5B12-0D10-DA99-093A-2C4FB738B21C}"/>
              </a:ext>
            </a:extLst>
          </p:cNvPr>
          <p:cNvSpPr>
            <a:spLocks noGrp="1"/>
          </p:cNvSpPr>
          <p:nvPr>
            <p:ph sz="quarter" idx="10" hasCustomPrompt="1"/>
          </p:nvPr>
        </p:nvSpPr>
        <p:spPr>
          <a:xfrm>
            <a:off x="5496789" y="3525268"/>
            <a:ext cx="5683829" cy="2595429"/>
          </a:xfrm>
          <a:effectLst/>
        </p:spPr>
        <p:txBody>
          <a:bodyPr anchor="t"/>
          <a:lstStyle>
            <a:lvl1pPr marL="0" indent="0" algn="ctr">
              <a:lnSpc>
                <a:spcPct val="150000"/>
              </a:lnSpc>
              <a:spcBef>
                <a:spcPts val="0"/>
              </a:spcBef>
              <a:buNone/>
              <a:defRPr b="1">
                <a:solidFill>
                  <a:schemeClr val="accent1">
                    <a:lumMod val="50000"/>
                  </a:schemeClr>
                </a:solidFill>
              </a:defRPr>
            </a:lvl1pPr>
            <a:lvl2pPr algn="ctr">
              <a:buClr>
                <a:schemeClr val="accent1">
                  <a:lumMod val="50000"/>
                </a:schemeClr>
              </a:buClr>
              <a:defRPr>
                <a:solidFill>
                  <a:schemeClr val="accent1">
                    <a:lumMod val="50000"/>
                  </a:schemeClr>
                </a:solidFill>
              </a:defRPr>
            </a:lvl2pPr>
            <a:lvl3pPr algn="ctr">
              <a:buClr>
                <a:schemeClr val="accent1">
                  <a:lumMod val="50000"/>
                </a:schemeClr>
              </a:buClr>
              <a:defRPr>
                <a:solidFill>
                  <a:schemeClr val="accent1">
                    <a:lumMod val="50000"/>
                  </a:schemeClr>
                </a:solidFill>
              </a:defRPr>
            </a:lvl3pPr>
            <a:lvl4pPr algn="ctr">
              <a:buClr>
                <a:schemeClr val="accent1">
                  <a:lumMod val="50000"/>
                </a:schemeClr>
              </a:buClr>
              <a:defRPr>
                <a:solidFill>
                  <a:schemeClr val="accent1">
                    <a:lumMod val="50000"/>
                  </a:schemeClr>
                </a:solidFill>
              </a:defRPr>
            </a:lvl4pPr>
            <a:lvl5pPr algn="ctr">
              <a:buClr>
                <a:schemeClr val="accent1">
                  <a:lumMod val="50000"/>
                </a:schemeClr>
              </a:buCl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995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633845"/>
            <a:ext cx="3990110" cy="219248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7" name="Content Placeholder 6">
            <a:extLst>
              <a:ext uri="{FF2B5EF4-FFF2-40B4-BE49-F238E27FC236}">
                <a16:creationId xmlns:a16="http://schemas.microsoft.com/office/drawing/2014/main" id="{B15614EF-4CFA-2D69-0F78-9D7409E2337E}"/>
              </a:ext>
            </a:extLst>
          </p:cNvPr>
          <p:cNvSpPr>
            <a:spLocks noGrp="1"/>
          </p:cNvSpPr>
          <p:nvPr>
            <p:ph sz="quarter" idx="11" hasCustomPrompt="1"/>
          </p:nvPr>
        </p:nvSpPr>
        <p:spPr>
          <a:xfrm>
            <a:off x="747423" y="3174531"/>
            <a:ext cx="3772622" cy="3122360"/>
          </a:xfrm>
          <a:effectLst/>
        </p:spPr>
        <p:txBody>
          <a:bodyPr rIns="274320" anchor="t"/>
          <a:lstStyle>
            <a:lvl1pPr marL="283464" indent="-283464">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237732" y="946205"/>
            <a:ext cx="5971020" cy="5161655"/>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164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ction 2">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3E625C-F0A4-564D-CEE2-6B3595CEB038}"/>
              </a:ext>
              <a:ext uri="{C183D7F6-B498-43B3-948B-1728B52AA6E4}">
                <adec:decorative xmlns:adec="http://schemas.microsoft.com/office/drawing/2017/decorative" val="1"/>
              </a:ext>
            </a:extLst>
          </p:cNvPr>
          <p:cNvSpPr/>
          <p:nvPr userDrawn="1"/>
        </p:nvSpPr>
        <p:spPr>
          <a:xfrm>
            <a:off x="5961889" y="0"/>
            <a:ext cx="6230111"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5997EA3E-49E5-518D-63DB-0BD43D3ACFCD}"/>
              </a:ext>
            </a:extLst>
          </p:cNvPr>
          <p:cNvSpPr>
            <a:spLocks noGrp="1"/>
          </p:cNvSpPr>
          <p:nvPr>
            <p:ph type="title"/>
          </p:nvPr>
        </p:nvSpPr>
        <p:spPr>
          <a:xfrm>
            <a:off x="6577445" y="157637"/>
            <a:ext cx="4851694" cy="2190705"/>
          </a:xfrm>
          <a:noFill/>
          <a:effectLst/>
        </p:spPr>
        <p:txBody>
          <a:bodyPr anchor="b"/>
          <a:lstStyle>
            <a:lvl1pPr algn="l">
              <a:defRPr sz="3600" spc="0" baseline="0">
                <a:solidFill>
                  <a:schemeClr val="accent1">
                    <a:lumMod val="50000"/>
                  </a:schemeClr>
                </a:solidFill>
                <a:effectLst/>
              </a:defRPr>
            </a:lvl1pPr>
          </a:lstStyle>
          <a:p>
            <a:endParaRPr lang="en-US" dirty="0"/>
          </a:p>
        </p:txBody>
      </p:sp>
      <p:sp>
        <p:nvSpPr>
          <p:cNvPr id="3" name="Rectangle 2">
            <a:extLst>
              <a:ext uri="{FF2B5EF4-FFF2-40B4-BE49-F238E27FC236}">
                <a16:creationId xmlns:a16="http://schemas.microsoft.com/office/drawing/2014/main" id="{BB4D8C78-00C3-F3D7-17C3-F1667E463E12}"/>
              </a:ext>
              <a:ext uri="{C183D7F6-B498-43B3-948B-1728B52AA6E4}">
                <adec:decorative xmlns:adec="http://schemas.microsoft.com/office/drawing/2017/decorative" val="1"/>
              </a:ext>
            </a:extLst>
          </p:cNvPr>
          <p:cNvSpPr/>
          <p:nvPr userDrawn="1"/>
        </p:nvSpPr>
        <p:spPr>
          <a:xfrm>
            <a:off x="380999" y="422551"/>
            <a:ext cx="5124893"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c</a:t>
            </a:r>
          </a:p>
        </p:txBody>
      </p:sp>
      <p:pic>
        <p:nvPicPr>
          <p:cNvPr id="4" name="Graphic 3">
            <a:extLst>
              <a:ext uri="{FF2B5EF4-FFF2-40B4-BE49-F238E27FC236}">
                <a16:creationId xmlns:a16="http://schemas.microsoft.com/office/drawing/2014/main" id="{F13E61FD-F54A-5F86-FCED-3BD4C8AA42E7}"/>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3429000"/>
            <a:ext cx="4589830" cy="2780414"/>
          </a:xfrm>
          <a:prstGeom prst="rect">
            <a:avLst/>
          </a:prstGeom>
        </p:spPr>
      </p:pic>
      <p:sp>
        <p:nvSpPr>
          <p:cNvPr id="6" name="Rectangle 5">
            <a:extLst>
              <a:ext uri="{FF2B5EF4-FFF2-40B4-BE49-F238E27FC236}">
                <a16:creationId xmlns:a16="http://schemas.microsoft.com/office/drawing/2014/main" id="{A9F0290F-2D31-F9FB-AD35-B76947AF146F}"/>
              </a:ext>
              <a:ext uri="{C183D7F6-B498-43B3-948B-1728B52AA6E4}">
                <adec:decorative xmlns:adec="http://schemas.microsoft.com/office/drawing/2017/decorative" val="1"/>
              </a:ext>
            </a:extLst>
          </p:cNvPr>
          <p:cNvSpPr/>
          <p:nvPr userDrawn="1"/>
        </p:nvSpPr>
        <p:spPr>
          <a:xfrm>
            <a:off x="123686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7347A5B6-0F99-C044-C209-F3190EEFA371}"/>
              </a:ext>
            </a:extLst>
          </p:cNvPr>
          <p:cNvSpPr>
            <a:spLocks noGrp="1"/>
          </p:cNvSpPr>
          <p:nvPr>
            <p:ph type="pic" sz="quarter" idx="11"/>
          </p:nvPr>
        </p:nvSpPr>
        <p:spPr>
          <a:xfrm>
            <a:off x="1236663" y="776288"/>
            <a:ext cx="3433762" cy="5018087"/>
          </a:xfrm>
        </p:spPr>
        <p:txBody>
          <a:bodyPr anchor="t"/>
          <a:lstStyle>
            <a:lvl1pPr marL="0" indent="0" algn="ctr">
              <a:buNone/>
              <a:defRPr/>
            </a:lvl1pPr>
          </a:lstStyle>
          <a:p>
            <a:r>
              <a:rPr lang="en-US" dirty="0"/>
              <a:t>Click icon to add picture</a:t>
            </a:r>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6592615" y="2505979"/>
            <a:ext cx="4837385" cy="3926717"/>
          </a:xfrm>
          <a:effectLst/>
        </p:spPr>
        <p:txBody>
          <a:bodyPr anchor="t"/>
          <a:lstStyle>
            <a:lvl1pPr marL="0" indent="0">
              <a:lnSpc>
                <a:spcPct val="150000"/>
              </a:lnSpc>
              <a:spcBef>
                <a:spcPts val="0"/>
              </a:spcBef>
              <a:spcAft>
                <a:spcPts val="0"/>
              </a:spcAft>
              <a:buClr>
                <a:schemeClr val="accent1">
                  <a:lumMod val="50000"/>
                </a:schemeClr>
              </a:buClr>
              <a:buFont typeface="Arial" panose="020B0604020202020204" pitchFamily="34" charset="0"/>
              <a:buNone/>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marL="285750" marR="0" lvl="0" indent="-285750" algn="l" defTabSz="457200" rtl="0" eaLnBrk="1" fontAlgn="auto" latinLnBrk="0" hangingPunct="1">
              <a:lnSpc>
                <a:spcPct val="150000"/>
              </a:lnSpc>
              <a:spcBef>
                <a:spcPts val="0"/>
              </a:spcBef>
              <a:spcAft>
                <a:spcPts val="0"/>
              </a:spcAft>
              <a:buClr>
                <a:schemeClr val="accent1">
                  <a:lumMod val="50000"/>
                </a:schemeClr>
              </a:buClr>
              <a:buSzTx/>
              <a:buFont typeface="Arial" panose="020B0604020202020204" pitchFamily="34" charset="0"/>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668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4">
    <p:bg>
      <p:bgPr>
        <a:solidFill>
          <a:schemeClr val="accent1">
            <a:lumMod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6DB3CB-355C-968A-7F5F-71E0350408BA}"/>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2" y="0"/>
            <a:ext cx="12192001" cy="6858000"/>
          </a:xfrm>
          <a:prstGeom prst="rect">
            <a:avLst/>
          </a:prstGeom>
        </p:spPr>
      </p:pic>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924339"/>
            <a:ext cx="3990110" cy="500932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153836" y="1371602"/>
            <a:ext cx="6177309" cy="1953489"/>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A087279F-936E-0F41-B533-7990D668D7CF}"/>
              </a:ext>
              <a:ext uri="{C183D7F6-B498-43B3-948B-1728B52AA6E4}">
                <adec:decorative xmlns:adec="http://schemas.microsoft.com/office/drawing/2017/decorative" val="1"/>
              </a:ext>
            </a:extLst>
          </p:cNvPr>
          <p:cNvCxnSpPr>
            <a:cxnSpLocks/>
          </p:cNvCxnSpPr>
          <p:nvPr userDrawn="1"/>
        </p:nvCxnSpPr>
        <p:spPr>
          <a:xfrm>
            <a:off x="5153836" y="3446156"/>
            <a:ext cx="6177309" cy="0"/>
          </a:xfrm>
          <a:prstGeom prst="line">
            <a:avLst/>
          </a:prstGeom>
          <a:ln w="1905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9">
            <a:extLst>
              <a:ext uri="{FF2B5EF4-FFF2-40B4-BE49-F238E27FC236}">
                <a16:creationId xmlns:a16="http://schemas.microsoft.com/office/drawing/2014/main" id="{CDD03AA1-6D53-FEB1-9B22-57C1066DA336}"/>
              </a:ext>
            </a:extLst>
          </p:cNvPr>
          <p:cNvSpPr>
            <a:spLocks noGrp="1"/>
          </p:cNvSpPr>
          <p:nvPr>
            <p:ph sz="quarter" idx="11" hasCustomPrompt="1"/>
          </p:nvPr>
        </p:nvSpPr>
        <p:spPr>
          <a:xfrm>
            <a:off x="5153836" y="3745924"/>
            <a:ext cx="6177309" cy="2238918"/>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937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85800"/>
            <a:ext cx="10571998" cy="2983528"/>
          </a:xfrm>
          <a:effectLst/>
        </p:spPr>
        <p:txBody>
          <a:bodyPr/>
          <a:lstStyle>
            <a:lvl1pPr algn="ctr">
              <a:defRPr sz="3600" spc="0" baseline="0">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402340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11/21/2024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tx1"/>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6" r:id="rId1"/>
    <p:sldLayoutId id="2147483668" r:id="rId2"/>
    <p:sldLayoutId id="2147483669" r:id="rId3"/>
    <p:sldLayoutId id="2147483684" r:id="rId4"/>
    <p:sldLayoutId id="2147483672" r:id="rId5"/>
    <p:sldLayoutId id="2147483687" r:id="rId6"/>
    <p:sldLayoutId id="2147483671" r:id="rId7"/>
    <p:sldLayoutId id="2147483688" r:id="rId8"/>
    <p:sldLayoutId id="2147483689" r:id="rId9"/>
    <p:sldLayoutId id="2147483690" r:id="rId10"/>
    <p:sldLayoutId id="2147483691" r:id="rId11"/>
    <p:sldLayoutId id="2147483692" r:id="rId12"/>
    <p:sldLayoutId id="2147483693" r:id="rId13"/>
    <p:sldLayoutId id="2147483685" r:id="rId14"/>
  </p:sldLayoutIdLst>
  <p:hf sldNum="0" hdr="0" ftr="0" dt="0"/>
  <p:txStyles>
    <p:titleStyle>
      <a:lvl1pPr algn="l" defTabSz="457200" rtl="0" eaLnBrk="1" latinLnBrk="0" hangingPunct="1">
        <a:spcBef>
          <a:spcPct val="0"/>
        </a:spcBef>
        <a:buNone/>
        <a:defRPr sz="4000" b="1" kern="1200" baseline="0">
          <a:ln>
            <a:noFill/>
          </a:ln>
          <a:solidFill>
            <a:srgbClr val="FEFEFE"/>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buClr>
        <a:buFont typeface="Arial" panose="020B0604020202020204" pitchFamily="34" charset="0"/>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1"/>
        </a:buClr>
        <a:buFont typeface="Arial" panose="020B0604020202020204" pitchFamily="34" charset="0"/>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1"/>
        </a:buClr>
        <a:buFont typeface="Arial" panose="020B0604020202020204" pitchFamily="34" charset="0"/>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62A4-2E4B-23FB-9F8B-D54C0F90A08A}"/>
              </a:ext>
            </a:extLst>
          </p:cNvPr>
          <p:cNvSpPr>
            <a:spLocks noGrp="1"/>
          </p:cNvSpPr>
          <p:nvPr>
            <p:ph type="title"/>
          </p:nvPr>
        </p:nvSpPr>
        <p:spPr>
          <a:xfrm>
            <a:off x="810001" y="633046"/>
            <a:ext cx="10571998" cy="3366198"/>
          </a:xfrm>
        </p:spPr>
        <p:txBody>
          <a:bodyPr/>
          <a:lstStyle/>
          <a:p>
            <a:pPr lvl="0"/>
            <a:r>
              <a:rPr lang="en-US" spc="0" noProof="0" dirty="0">
                <a:latin typeface="Arial" panose="020B0604020202020204" pitchFamily="34" charset="0"/>
                <a:ea typeface="Calibri" panose="020F0502020204030204" pitchFamily="34" charset="0"/>
                <a:cs typeface="Arial" panose="020B0604020202020204" pitchFamily="34" charset="0"/>
              </a:rPr>
              <a:t>Computer Networks</a:t>
            </a:r>
            <a:br>
              <a:rPr lang="en-US" spc="0" noProof="0" dirty="0">
                <a:latin typeface="Arial" panose="020B0604020202020204" pitchFamily="34" charset="0"/>
                <a:ea typeface="Calibri" panose="020F0502020204030204" pitchFamily="34" charset="0"/>
                <a:cs typeface="Arial" panose="020B0604020202020204" pitchFamily="34" charset="0"/>
              </a:rPr>
            </a:br>
            <a:r>
              <a:rPr lang="en-US" sz="2800" spc="0" noProof="0" dirty="0">
                <a:latin typeface="Arial" panose="020B0604020202020204" pitchFamily="34" charset="0"/>
                <a:ea typeface="Calibri" panose="020F0502020204030204" pitchFamily="34" charset="0"/>
                <a:cs typeface="Arial" panose="020B0604020202020204" pitchFamily="34" charset="0"/>
              </a:rPr>
              <a:t>Hybrid Tunneling Mechanisms using Multithreading</a:t>
            </a:r>
            <a:endParaRPr lang="en-US" spc="0" noProof="0" dirty="0">
              <a:latin typeface="Arial" panose="020B060402020202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D70064E6-C380-0F37-8F86-3CC87C885FFE}"/>
              </a:ext>
            </a:extLst>
          </p:cNvPr>
          <p:cNvSpPr txBox="1"/>
          <p:nvPr/>
        </p:nvSpPr>
        <p:spPr>
          <a:xfrm>
            <a:off x="3186260" y="4204355"/>
            <a:ext cx="5957740" cy="369332"/>
          </a:xfrm>
          <a:prstGeom prst="rect">
            <a:avLst/>
          </a:prstGeom>
          <a:noFill/>
        </p:spPr>
        <p:txBody>
          <a:bodyPr wrap="square" rtlCol="0">
            <a:spAutoFit/>
          </a:bodyPr>
          <a:lstStyle/>
          <a:p>
            <a:pPr algn="ctr"/>
            <a:r>
              <a:rPr lang="en-US" dirty="0"/>
              <a:t>VIGNESH ARAVINDH B – CS22B2004</a:t>
            </a:r>
            <a:endParaRPr lang="en-IN" dirty="0"/>
          </a:p>
        </p:txBody>
      </p:sp>
    </p:spTree>
    <p:extLst>
      <p:ext uri="{BB962C8B-B14F-4D97-AF65-F5344CB8AC3E}">
        <p14:creationId xmlns:p14="http://schemas.microsoft.com/office/powerpoint/2010/main" val="43183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C2655-ABED-D36D-AF69-44A070681F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BFF988-4BB1-21D7-9E0E-F7DB0DC2A3AC}"/>
              </a:ext>
            </a:extLst>
          </p:cNvPr>
          <p:cNvSpPr>
            <a:spLocks noGrp="1"/>
          </p:cNvSpPr>
          <p:nvPr>
            <p:ph type="title"/>
          </p:nvPr>
        </p:nvSpPr>
        <p:spPr>
          <a:xfrm>
            <a:off x="810001" y="1741064"/>
            <a:ext cx="10571998" cy="1928264"/>
          </a:xfrm>
        </p:spPr>
        <p:txBody>
          <a:bodyPr/>
          <a:lstStyle/>
          <a:p>
            <a:pPr lvl="0"/>
            <a:r>
              <a:rPr lang="en-US" dirty="0"/>
              <a:t>Analysis</a:t>
            </a:r>
            <a:endParaRPr lang="en-US" noProof="0" dirty="0"/>
          </a:p>
        </p:txBody>
      </p:sp>
    </p:spTree>
    <p:extLst>
      <p:ext uri="{BB962C8B-B14F-4D97-AF65-F5344CB8AC3E}">
        <p14:creationId xmlns:p14="http://schemas.microsoft.com/office/powerpoint/2010/main" val="158428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Placeholder 9">
            <a:extLst>
              <a:ext uri="{FF2B5EF4-FFF2-40B4-BE49-F238E27FC236}">
                <a16:creationId xmlns:a16="http://schemas.microsoft.com/office/drawing/2014/main" id="{29FB0537-1EF0-2655-8312-B3A80169204F}"/>
              </a:ext>
            </a:extLst>
          </p:cNvPr>
          <p:cNvGraphicFramePr>
            <a:graphicFrameLocks noGrp="1"/>
          </p:cNvGraphicFramePr>
          <p:nvPr>
            <p:ph type="tbl" sz="quarter" idx="11"/>
            <p:extLst>
              <p:ext uri="{D42A27DB-BD31-4B8C-83A1-F6EECF244321}">
                <p14:modId xmlns:p14="http://schemas.microsoft.com/office/powerpoint/2010/main" val="73131884"/>
              </p:ext>
            </p:extLst>
          </p:nvPr>
        </p:nvGraphicFramePr>
        <p:xfrm>
          <a:off x="754537" y="1574800"/>
          <a:ext cx="6079896" cy="3708400"/>
        </p:xfrm>
        <a:graphic>
          <a:graphicData uri="http://schemas.openxmlformats.org/drawingml/2006/table">
            <a:tbl>
              <a:tblPr firstRow="1" bandRow="1">
                <a:tableStyleId>{793D81CF-94F2-401A-BA57-92F5A7B2D0C5}</a:tableStyleId>
              </a:tblPr>
              <a:tblGrid>
                <a:gridCol w="2026632">
                  <a:extLst>
                    <a:ext uri="{9D8B030D-6E8A-4147-A177-3AD203B41FA5}">
                      <a16:colId xmlns:a16="http://schemas.microsoft.com/office/drawing/2014/main" val="2620393107"/>
                    </a:ext>
                  </a:extLst>
                </a:gridCol>
                <a:gridCol w="1734271">
                  <a:extLst>
                    <a:ext uri="{9D8B030D-6E8A-4147-A177-3AD203B41FA5}">
                      <a16:colId xmlns:a16="http://schemas.microsoft.com/office/drawing/2014/main" val="3866096116"/>
                    </a:ext>
                  </a:extLst>
                </a:gridCol>
                <a:gridCol w="2318993">
                  <a:extLst>
                    <a:ext uri="{9D8B030D-6E8A-4147-A177-3AD203B41FA5}">
                      <a16:colId xmlns:a16="http://schemas.microsoft.com/office/drawing/2014/main" val="3447249612"/>
                    </a:ext>
                  </a:extLst>
                </a:gridCol>
              </a:tblGrid>
              <a:tr h="370840">
                <a:tc>
                  <a:txBody>
                    <a:bodyPr/>
                    <a:lstStyle/>
                    <a:p>
                      <a:pPr algn="ctr"/>
                      <a:r>
                        <a:rPr lang="en-US" dirty="0"/>
                        <a:t>Packet Size</a:t>
                      </a:r>
                      <a:endParaRPr lang="en-IN" dirty="0"/>
                    </a:p>
                  </a:txBody>
                  <a:tcPr/>
                </a:tc>
                <a:tc>
                  <a:txBody>
                    <a:bodyPr/>
                    <a:lstStyle/>
                    <a:p>
                      <a:pPr algn="ctr"/>
                      <a:r>
                        <a:rPr lang="en-US" dirty="0"/>
                        <a:t>Latency (ms)</a:t>
                      </a:r>
                      <a:endParaRPr lang="en-IN" dirty="0"/>
                    </a:p>
                  </a:txBody>
                  <a:tcPr/>
                </a:tc>
                <a:tc>
                  <a:txBody>
                    <a:bodyPr/>
                    <a:lstStyle/>
                    <a:p>
                      <a:pPr algn="ctr"/>
                      <a:r>
                        <a:rPr lang="en-US" dirty="0"/>
                        <a:t>Throughput(Mbps)</a:t>
                      </a:r>
                      <a:endParaRPr lang="en-IN" dirty="0"/>
                    </a:p>
                  </a:txBody>
                  <a:tcPr/>
                </a:tc>
                <a:extLst>
                  <a:ext uri="{0D108BD9-81ED-4DB2-BD59-A6C34878D82A}">
                    <a16:rowId xmlns:a16="http://schemas.microsoft.com/office/drawing/2014/main" val="2980435827"/>
                  </a:ext>
                </a:extLst>
              </a:tr>
              <a:tr h="370840">
                <a:tc>
                  <a:txBody>
                    <a:bodyPr/>
                    <a:lstStyle/>
                    <a:p>
                      <a:pPr algn="ctr"/>
                      <a:r>
                        <a:rPr lang="en-IN" dirty="0"/>
                        <a:t>64</a:t>
                      </a:r>
                    </a:p>
                  </a:txBody>
                  <a:tcPr/>
                </a:tc>
                <a:tc>
                  <a:txBody>
                    <a:bodyPr/>
                    <a:lstStyle/>
                    <a:p>
                      <a:pPr algn="ctr"/>
                      <a:r>
                        <a:rPr lang="en-US" dirty="0"/>
                        <a:t>0.07</a:t>
                      </a:r>
                      <a:endParaRPr lang="en-IN" dirty="0"/>
                    </a:p>
                  </a:txBody>
                  <a:tcPr/>
                </a:tc>
                <a:tc>
                  <a:txBody>
                    <a:bodyPr/>
                    <a:lstStyle/>
                    <a:p>
                      <a:pPr algn="ctr"/>
                      <a:r>
                        <a:rPr lang="en-US" dirty="0"/>
                        <a:t>6.80</a:t>
                      </a:r>
                      <a:endParaRPr lang="en-IN" dirty="0"/>
                    </a:p>
                  </a:txBody>
                  <a:tcPr/>
                </a:tc>
                <a:extLst>
                  <a:ext uri="{0D108BD9-81ED-4DB2-BD59-A6C34878D82A}">
                    <a16:rowId xmlns:a16="http://schemas.microsoft.com/office/drawing/2014/main" val="1778251135"/>
                  </a:ext>
                </a:extLst>
              </a:tr>
              <a:tr h="370840">
                <a:tc>
                  <a:txBody>
                    <a:bodyPr/>
                    <a:lstStyle/>
                    <a:p>
                      <a:pPr algn="ctr"/>
                      <a:r>
                        <a:rPr lang="en-IN" dirty="0"/>
                        <a:t>394</a:t>
                      </a:r>
                    </a:p>
                  </a:txBody>
                  <a:tcPr/>
                </a:tc>
                <a:tc>
                  <a:txBody>
                    <a:bodyPr/>
                    <a:lstStyle/>
                    <a:p>
                      <a:pPr algn="ctr"/>
                      <a:r>
                        <a:rPr lang="en-US" dirty="0"/>
                        <a:t>0.07</a:t>
                      </a:r>
                      <a:endParaRPr lang="en-IN" dirty="0"/>
                    </a:p>
                  </a:txBody>
                  <a:tcPr/>
                </a:tc>
                <a:tc>
                  <a:txBody>
                    <a:bodyPr/>
                    <a:lstStyle/>
                    <a:p>
                      <a:pPr algn="ctr"/>
                      <a:r>
                        <a:rPr lang="en-US" dirty="0"/>
                        <a:t>40.91</a:t>
                      </a:r>
                      <a:endParaRPr lang="en-IN" dirty="0"/>
                    </a:p>
                  </a:txBody>
                  <a:tcPr/>
                </a:tc>
                <a:extLst>
                  <a:ext uri="{0D108BD9-81ED-4DB2-BD59-A6C34878D82A}">
                    <a16:rowId xmlns:a16="http://schemas.microsoft.com/office/drawing/2014/main" val="483243551"/>
                  </a:ext>
                </a:extLst>
              </a:tr>
              <a:tr h="370840">
                <a:tc>
                  <a:txBody>
                    <a:bodyPr/>
                    <a:lstStyle/>
                    <a:p>
                      <a:pPr algn="ctr"/>
                      <a:r>
                        <a:rPr lang="en-IN" dirty="0"/>
                        <a:t>1214</a:t>
                      </a:r>
                    </a:p>
                  </a:txBody>
                  <a:tcPr/>
                </a:tc>
                <a:tc>
                  <a:txBody>
                    <a:bodyPr/>
                    <a:lstStyle/>
                    <a:p>
                      <a:pPr algn="ctr"/>
                      <a:r>
                        <a:rPr lang="en-US" dirty="0"/>
                        <a:t>0.05</a:t>
                      </a:r>
                      <a:endParaRPr lang="en-IN" dirty="0"/>
                    </a:p>
                  </a:txBody>
                  <a:tcPr/>
                </a:tc>
                <a:tc>
                  <a:txBody>
                    <a:bodyPr/>
                    <a:lstStyle/>
                    <a:p>
                      <a:pPr algn="ctr"/>
                      <a:r>
                        <a:rPr lang="en-US" dirty="0"/>
                        <a:t>169.57</a:t>
                      </a:r>
                      <a:endParaRPr lang="en-IN" dirty="0"/>
                    </a:p>
                  </a:txBody>
                  <a:tcPr/>
                </a:tc>
                <a:extLst>
                  <a:ext uri="{0D108BD9-81ED-4DB2-BD59-A6C34878D82A}">
                    <a16:rowId xmlns:a16="http://schemas.microsoft.com/office/drawing/2014/main" val="241252647"/>
                  </a:ext>
                </a:extLst>
              </a:tr>
              <a:tr h="370840">
                <a:tc>
                  <a:txBody>
                    <a:bodyPr/>
                    <a:lstStyle/>
                    <a:p>
                      <a:pPr algn="ctr"/>
                      <a:r>
                        <a:rPr lang="en-IN" dirty="0"/>
                        <a:t>2404</a:t>
                      </a:r>
                    </a:p>
                  </a:txBody>
                  <a:tcPr/>
                </a:tc>
                <a:tc>
                  <a:txBody>
                    <a:bodyPr/>
                    <a:lstStyle/>
                    <a:p>
                      <a:pPr algn="ctr"/>
                      <a:r>
                        <a:rPr lang="en-US" dirty="0"/>
                        <a:t>0.07</a:t>
                      </a:r>
                      <a:endParaRPr lang="en-IN" dirty="0"/>
                    </a:p>
                  </a:txBody>
                  <a:tcPr/>
                </a:tc>
                <a:tc>
                  <a:txBody>
                    <a:bodyPr/>
                    <a:lstStyle/>
                    <a:p>
                      <a:pPr algn="ctr"/>
                      <a:r>
                        <a:rPr lang="en-US" dirty="0"/>
                        <a:t>272.24</a:t>
                      </a:r>
                      <a:endParaRPr lang="en-IN" dirty="0"/>
                    </a:p>
                  </a:txBody>
                  <a:tcPr/>
                </a:tc>
                <a:extLst>
                  <a:ext uri="{0D108BD9-81ED-4DB2-BD59-A6C34878D82A}">
                    <a16:rowId xmlns:a16="http://schemas.microsoft.com/office/drawing/2014/main" val="2542058872"/>
                  </a:ext>
                </a:extLst>
              </a:tr>
              <a:tr h="370840">
                <a:tc>
                  <a:txBody>
                    <a:bodyPr/>
                    <a:lstStyle/>
                    <a:p>
                      <a:pPr algn="ctr"/>
                      <a:r>
                        <a:rPr lang="en-IN" dirty="0"/>
                        <a:t>3054</a:t>
                      </a:r>
                    </a:p>
                  </a:txBody>
                  <a:tcPr/>
                </a:tc>
                <a:tc>
                  <a:txBody>
                    <a:bodyPr/>
                    <a:lstStyle/>
                    <a:p>
                      <a:pPr algn="ctr"/>
                      <a:r>
                        <a:rPr lang="en-US" dirty="0"/>
                        <a:t>0.07</a:t>
                      </a:r>
                      <a:endParaRPr lang="en-IN" dirty="0"/>
                    </a:p>
                  </a:txBody>
                  <a:tcPr/>
                </a:tc>
                <a:tc>
                  <a:txBody>
                    <a:bodyPr/>
                    <a:lstStyle/>
                    <a:p>
                      <a:pPr algn="ctr"/>
                      <a:r>
                        <a:rPr lang="en-US" dirty="0"/>
                        <a:t>331.34</a:t>
                      </a:r>
                      <a:endParaRPr lang="en-IN" dirty="0"/>
                    </a:p>
                  </a:txBody>
                  <a:tcPr/>
                </a:tc>
                <a:extLst>
                  <a:ext uri="{0D108BD9-81ED-4DB2-BD59-A6C34878D82A}">
                    <a16:rowId xmlns:a16="http://schemas.microsoft.com/office/drawing/2014/main" val="3251261080"/>
                  </a:ext>
                </a:extLst>
              </a:tr>
              <a:tr h="370840">
                <a:tc>
                  <a:txBody>
                    <a:bodyPr/>
                    <a:lstStyle/>
                    <a:p>
                      <a:pPr algn="ctr"/>
                      <a:r>
                        <a:rPr lang="en-IN" dirty="0"/>
                        <a:t>4504</a:t>
                      </a:r>
                    </a:p>
                  </a:txBody>
                  <a:tcPr/>
                </a:tc>
                <a:tc>
                  <a:txBody>
                    <a:bodyPr/>
                    <a:lstStyle/>
                    <a:p>
                      <a:pPr algn="ctr"/>
                      <a:r>
                        <a:rPr lang="en-US" dirty="0"/>
                        <a:t>0.05</a:t>
                      </a:r>
                      <a:endParaRPr lang="en-IN" dirty="0"/>
                    </a:p>
                  </a:txBody>
                  <a:tcPr/>
                </a:tc>
                <a:tc>
                  <a:txBody>
                    <a:bodyPr/>
                    <a:lstStyle/>
                    <a:p>
                      <a:pPr algn="ctr"/>
                      <a:r>
                        <a:rPr lang="en-US" dirty="0"/>
                        <a:t>638.48</a:t>
                      </a:r>
                      <a:endParaRPr lang="en-IN" dirty="0"/>
                    </a:p>
                  </a:txBody>
                  <a:tcPr/>
                </a:tc>
                <a:extLst>
                  <a:ext uri="{0D108BD9-81ED-4DB2-BD59-A6C34878D82A}">
                    <a16:rowId xmlns:a16="http://schemas.microsoft.com/office/drawing/2014/main" val="2098179704"/>
                  </a:ext>
                </a:extLst>
              </a:tr>
              <a:tr h="370840">
                <a:tc>
                  <a:txBody>
                    <a:bodyPr/>
                    <a:lstStyle/>
                    <a:p>
                      <a:pPr algn="ctr"/>
                      <a:r>
                        <a:rPr lang="en-IN" dirty="0"/>
                        <a:t>6984</a:t>
                      </a:r>
                    </a:p>
                  </a:txBody>
                  <a:tcPr/>
                </a:tc>
                <a:tc>
                  <a:txBody>
                    <a:bodyPr/>
                    <a:lstStyle/>
                    <a:p>
                      <a:pPr algn="ctr"/>
                      <a:r>
                        <a:rPr lang="en-US" dirty="0"/>
                        <a:t>0.05</a:t>
                      </a:r>
                      <a:endParaRPr lang="en-IN" dirty="0"/>
                    </a:p>
                  </a:txBody>
                  <a:tcPr/>
                </a:tc>
                <a:tc>
                  <a:txBody>
                    <a:bodyPr/>
                    <a:lstStyle/>
                    <a:p>
                      <a:pPr algn="ctr"/>
                      <a:r>
                        <a:rPr lang="en-US" dirty="0"/>
                        <a:t>1100.4</a:t>
                      </a:r>
                      <a:endParaRPr lang="en-IN" dirty="0"/>
                    </a:p>
                  </a:txBody>
                  <a:tcPr/>
                </a:tc>
                <a:extLst>
                  <a:ext uri="{0D108BD9-81ED-4DB2-BD59-A6C34878D82A}">
                    <a16:rowId xmlns:a16="http://schemas.microsoft.com/office/drawing/2014/main" val="678182894"/>
                  </a:ext>
                </a:extLst>
              </a:tr>
              <a:tr h="370840">
                <a:tc>
                  <a:txBody>
                    <a:bodyPr/>
                    <a:lstStyle/>
                    <a:p>
                      <a:pPr algn="ctr"/>
                      <a:r>
                        <a:rPr lang="en-IN" dirty="0"/>
                        <a:t>7894</a:t>
                      </a:r>
                    </a:p>
                  </a:txBody>
                  <a:tcPr/>
                </a:tc>
                <a:tc>
                  <a:txBody>
                    <a:bodyPr/>
                    <a:lstStyle/>
                    <a:p>
                      <a:pPr algn="ctr"/>
                      <a:r>
                        <a:rPr lang="en-US" dirty="0"/>
                        <a:t>0.0.5</a:t>
                      </a:r>
                      <a:endParaRPr lang="en-IN" dirty="0"/>
                    </a:p>
                  </a:txBody>
                  <a:tcPr/>
                </a:tc>
                <a:tc>
                  <a:txBody>
                    <a:bodyPr/>
                    <a:lstStyle/>
                    <a:p>
                      <a:pPr algn="ctr"/>
                      <a:r>
                        <a:rPr lang="en-US" dirty="0"/>
                        <a:t>1221.38</a:t>
                      </a:r>
                      <a:endParaRPr lang="en-IN" dirty="0"/>
                    </a:p>
                  </a:txBody>
                  <a:tcPr/>
                </a:tc>
                <a:extLst>
                  <a:ext uri="{0D108BD9-81ED-4DB2-BD59-A6C34878D82A}">
                    <a16:rowId xmlns:a16="http://schemas.microsoft.com/office/drawing/2014/main" val="1961023249"/>
                  </a:ext>
                </a:extLst>
              </a:tr>
              <a:tr h="370840">
                <a:tc>
                  <a:txBody>
                    <a:bodyPr/>
                    <a:lstStyle/>
                    <a:p>
                      <a:pPr algn="ctr"/>
                      <a:r>
                        <a:rPr lang="en-IN" dirty="0"/>
                        <a:t>8994</a:t>
                      </a:r>
                    </a:p>
                  </a:txBody>
                  <a:tcPr/>
                </a:tc>
                <a:tc>
                  <a:txBody>
                    <a:bodyPr/>
                    <a:lstStyle/>
                    <a:p>
                      <a:pPr algn="ctr"/>
                      <a:r>
                        <a:rPr lang="en-US" dirty="0"/>
                        <a:t>0.06</a:t>
                      </a:r>
                      <a:endParaRPr lang="en-IN" dirty="0"/>
                    </a:p>
                  </a:txBody>
                  <a:tcPr/>
                </a:tc>
                <a:tc>
                  <a:txBody>
                    <a:bodyPr/>
                    <a:lstStyle/>
                    <a:p>
                      <a:pPr algn="ctr"/>
                      <a:r>
                        <a:rPr lang="en-US" dirty="0"/>
                        <a:t>1244.6</a:t>
                      </a:r>
                      <a:endParaRPr lang="en-IN" dirty="0"/>
                    </a:p>
                  </a:txBody>
                  <a:tcPr/>
                </a:tc>
                <a:extLst>
                  <a:ext uri="{0D108BD9-81ED-4DB2-BD59-A6C34878D82A}">
                    <a16:rowId xmlns:a16="http://schemas.microsoft.com/office/drawing/2014/main" val="2349244687"/>
                  </a:ext>
                </a:extLst>
              </a:tr>
            </a:tbl>
          </a:graphicData>
        </a:graphic>
      </p:graphicFrame>
      <p:pic>
        <p:nvPicPr>
          <p:cNvPr id="9" name="Picture 8">
            <a:extLst>
              <a:ext uri="{FF2B5EF4-FFF2-40B4-BE49-F238E27FC236}">
                <a16:creationId xmlns:a16="http://schemas.microsoft.com/office/drawing/2014/main" id="{06DB7642-0E02-8A56-9671-49E4474A437A}"/>
              </a:ext>
            </a:extLst>
          </p:cNvPr>
          <p:cNvPicPr>
            <a:picLocks noChangeAspect="1"/>
          </p:cNvPicPr>
          <p:nvPr/>
        </p:nvPicPr>
        <p:blipFill>
          <a:blip r:embed="rId3"/>
          <a:stretch>
            <a:fillRect/>
          </a:stretch>
        </p:blipFill>
        <p:spPr>
          <a:xfrm>
            <a:off x="7673418" y="527480"/>
            <a:ext cx="4370904" cy="2622542"/>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84CBFA63-39DD-431F-28B2-EE6D4BCB5730}"/>
              </a:ext>
            </a:extLst>
          </p:cNvPr>
          <p:cNvPicPr>
            <a:picLocks noChangeAspect="1"/>
          </p:cNvPicPr>
          <p:nvPr/>
        </p:nvPicPr>
        <p:blipFill>
          <a:blip r:embed="rId4"/>
          <a:stretch>
            <a:fillRect/>
          </a:stretch>
        </p:blipFill>
        <p:spPr>
          <a:xfrm>
            <a:off x="7673418" y="3707977"/>
            <a:ext cx="4370905" cy="2622543"/>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0D363401-3622-368E-9ACB-87B69227DA98}"/>
              </a:ext>
            </a:extLst>
          </p:cNvPr>
          <p:cNvSpPr txBox="1"/>
          <p:nvPr/>
        </p:nvSpPr>
        <p:spPr>
          <a:xfrm>
            <a:off x="867266" y="857839"/>
            <a:ext cx="5024487" cy="369332"/>
          </a:xfrm>
          <a:prstGeom prst="rect">
            <a:avLst/>
          </a:prstGeom>
          <a:noFill/>
        </p:spPr>
        <p:txBody>
          <a:bodyPr wrap="square" rtlCol="0">
            <a:spAutoFit/>
          </a:bodyPr>
          <a:lstStyle/>
          <a:p>
            <a:r>
              <a:rPr lang="en-US" dirty="0"/>
              <a:t>TEREDO TUNNELING:</a:t>
            </a:r>
            <a:endParaRPr lang="en-IN" dirty="0"/>
          </a:p>
        </p:txBody>
      </p:sp>
    </p:spTree>
    <p:extLst>
      <p:ext uri="{BB962C8B-B14F-4D97-AF65-F5344CB8AC3E}">
        <p14:creationId xmlns:p14="http://schemas.microsoft.com/office/powerpoint/2010/main" val="2610945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06AC8A-162C-5E86-8A29-04B6BCDD3B87}"/>
              </a:ext>
            </a:extLst>
          </p:cNvPr>
          <p:cNvSpPr>
            <a:spLocks noGrp="1"/>
          </p:cNvSpPr>
          <p:nvPr>
            <p:ph type="title"/>
          </p:nvPr>
        </p:nvSpPr>
        <p:spPr>
          <a:xfrm>
            <a:off x="488373" y="571501"/>
            <a:ext cx="11139054" cy="1028699"/>
          </a:xfrm>
        </p:spPr>
        <p:txBody>
          <a:bodyPr anchor="ctr"/>
          <a:lstStyle/>
          <a:p>
            <a:pPr lvl="0"/>
            <a:r>
              <a:rPr lang="en-US" noProof="0" dirty="0"/>
              <a:t>Hybrid Approach</a:t>
            </a:r>
          </a:p>
        </p:txBody>
      </p:sp>
      <p:pic>
        <p:nvPicPr>
          <p:cNvPr id="7" name="Picture 6">
            <a:extLst>
              <a:ext uri="{FF2B5EF4-FFF2-40B4-BE49-F238E27FC236}">
                <a16:creationId xmlns:a16="http://schemas.microsoft.com/office/drawing/2014/main" id="{107F5363-3060-7587-E198-36E60825486B}"/>
              </a:ext>
            </a:extLst>
          </p:cNvPr>
          <p:cNvPicPr>
            <a:picLocks noChangeAspect="1"/>
          </p:cNvPicPr>
          <p:nvPr/>
        </p:nvPicPr>
        <p:blipFill>
          <a:blip r:embed="rId3"/>
          <a:stretch>
            <a:fillRect/>
          </a:stretch>
        </p:blipFill>
        <p:spPr>
          <a:xfrm>
            <a:off x="1523991" y="1600200"/>
            <a:ext cx="9144018" cy="45720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097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1BB1-C5B6-C34A-6087-4868288761AF}"/>
              </a:ext>
            </a:extLst>
          </p:cNvPr>
          <p:cNvSpPr>
            <a:spLocks noGrp="1"/>
          </p:cNvSpPr>
          <p:nvPr>
            <p:ph type="title"/>
          </p:nvPr>
        </p:nvSpPr>
        <p:spPr>
          <a:xfrm>
            <a:off x="455168" y="675409"/>
            <a:ext cx="4860910" cy="1029422"/>
          </a:xfrm>
        </p:spPr>
        <p:txBody>
          <a:bodyPr/>
          <a:lstStyle/>
          <a:p>
            <a:pPr lvl="0"/>
            <a:r>
              <a:rPr lang="en-US" noProof="0" dirty="0"/>
              <a:t>Future Scope</a:t>
            </a:r>
          </a:p>
        </p:txBody>
      </p:sp>
      <p:sp>
        <p:nvSpPr>
          <p:cNvPr id="3" name="Content Placeholder 2">
            <a:extLst>
              <a:ext uri="{FF2B5EF4-FFF2-40B4-BE49-F238E27FC236}">
                <a16:creationId xmlns:a16="http://schemas.microsoft.com/office/drawing/2014/main" id="{0A77EDD1-5A8E-0F37-E892-65A530E36B20}"/>
              </a:ext>
            </a:extLst>
          </p:cNvPr>
          <p:cNvSpPr>
            <a:spLocks noGrp="1"/>
          </p:cNvSpPr>
          <p:nvPr>
            <p:ph sz="quarter" idx="17"/>
          </p:nvPr>
        </p:nvSpPr>
        <p:spPr>
          <a:xfrm>
            <a:off x="841667" y="2461056"/>
            <a:ext cx="3626424" cy="3721535"/>
          </a:xfrm>
        </p:spPr>
        <p:txBody>
          <a:bodyPr/>
          <a:lstStyle/>
          <a:p>
            <a:pPr lvl="0"/>
            <a:r>
              <a:rPr lang="en-US" dirty="0"/>
              <a:t>Enhance security with advanced encryption for tunneled packets.</a:t>
            </a:r>
            <a:r>
              <a:rPr lang="en-US" noProof="0" dirty="0"/>
              <a:t>Reduced carbon footprint</a:t>
            </a:r>
          </a:p>
          <a:p>
            <a:pPr lvl="0"/>
            <a:r>
              <a:rPr lang="en-US" dirty="0"/>
              <a:t>Explore dynamic load balancing across tunneling mechanisms.</a:t>
            </a:r>
            <a:endParaRPr lang="en-US" noProof="0" dirty="0"/>
          </a:p>
        </p:txBody>
      </p:sp>
      <p:sp>
        <p:nvSpPr>
          <p:cNvPr id="4" name="Content Placeholder 3">
            <a:extLst>
              <a:ext uri="{FF2B5EF4-FFF2-40B4-BE49-F238E27FC236}">
                <a16:creationId xmlns:a16="http://schemas.microsoft.com/office/drawing/2014/main" id="{D548ADA2-B38F-A25B-C324-05E10CE9CD9F}"/>
              </a:ext>
            </a:extLst>
          </p:cNvPr>
          <p:cNvSpPr>
            <a:spLocks noGrp="1"/>
          </p:cNvSpPr>
          <p:nvPr>
            <p:ph sz="quarter" idx="18"/>
          </p:nvPr>
        </p:nvSpPr>
        <p:spPr>
          <a:xfrm>
            <a:off x="6096000" y="2270593"/>
            <a:ext cx="5164553" cy="3721534"/>
          </a:xfrm>
        </p:spPr>
        <p:txBody>
          <a:bodyPr>
            <a:normAutofit lnSpcReduction="10000"/>
          </a:bodyPr>
          <a:lstStyle/>
          <a:p>
            <a:pPr marL="0" indent="0">
              <a:buNone/>
            </a:pPr>
            <a:r>
              <a:rPr lang="en-US" dirty="0"/>
              <a:t>Thus the hybrid performance network, a merge of 6RD and Teredo Tunneling mechanism has been analyzed using multithreaded socket simulating a basic tunnel over two hosts. The latency and throughput metrics have been measured against the packet size up to a jumbo size of 9000 bytes and has been compared in the graphs. It is noted that the hybrid approach has lower latency when it comes to a larger packet size with throughput almost remaining the same for most of the packets.</a:t>
            </a:r>
            <a:endParaRPr lang="en-US" noProof="0" dirty="0"/>
          </a:p>
        </p:txBody>
      </p:sp>
      <p:sp>
        <p:nvSpPr>
          <p:cNvPr id="5" name="Title 1">
            <a:extLst>
              <a:ext uri="{FF2B5EF4-FFF2-40B4-BE49-F238E27FC236}">
                <a16:creationId xmlns:a16="http://schemas.microsoft.com/office/drawing/2014/main" id="{6719F28D-1103-0FBB-00DA-FBB79D64493B}"/>
              </a:ext>
            </a:extLst>
          </p:cNvPr>
          <p:cNvSpPr txBox="1">
            <a:spLocks/>
          </p:cNvSpPr>
          <p:nvPr/>
        </p:nvSpPr>
        <p:spPr>
          <a:xfrm>
            <a:off x="5995282" y="675409"/>
            <a:ext cx="4860910" cy="1029422"/>
          </a:xfrm>
          <a:prstGeom prst="rect">
            <a:avLst/>
          </a:prstGeom>
          <a:noFill/>
          <a:effectLst/>
        </p:spPr>
        <p:txBody>
          <a:bodyPr vert="horz" lIns="91440" tIns="45720" rIns="91440" bIns="45720" rtlCol="0" anchor="ctr">
            <a:noAutofit/>
          </a:bodyPr>
          <a:lstStyle>
            <a:lvl1pPr algn="ctr" defTabSz="457200" rtl="0" eaLnBrk="1" latinLnBrk="0" hangingPunct="1">
              <a:spcBef>
                <a:spcPct val="0"/>
              </a:spcBef>
              <a:buNone/>
              <a:defRPr sz="3600" b="1" kern="1200" spc="0" baseline="0">
                <a:ln>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Outcomes</a:t>
            </a:r>
          </a:p>
        </p:txBody>
      </p:sp>
      <p:cxnSp>
        <p:nvCxnSpPr>
          <p:cNvPr id="8" name="Straight Connector 7">
            <a:extLst>
              <a:ext uri="{FF2B5EF4-FFF2-40B4-BE49-F238E27FC236}">
                <a16:creationId xmlns:a16="http://schemas.microsoft.com/office/drawing/2014/main" id="{C0D18FAB-A260-21A6-0816-11E90EC0CF26}"/>
              </a:ext>
            </a:extLst>
          </p:cNvPr>
          <p:cNvCxnSpPr/>
          <p:nvPr/>
        </p:nvCxnSpPr>
        <p:spPr>
          <a:xfrm>
            <a:off x="5825765" y="433633"/>
            <a:ext cx="0" cy="602372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935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5011-03FC-652B-2538-4EAE68ABF80D}"/>
              </a:ext>
            </a:extLst>
          </p:cNvPr>
          <p:cNvSpPr>
            <a:spLocks noGrp="1"/>
          </p:cNvSpPr>
          <p:nvPr>
            <p:ph type="title"/>
          </p:nvPr>
        </p:nvSpPr>
        <p:spPr>
          <a:xfrm>
            <a:off x="770660" y="1017858"/>
            <a:ext cx="10650681" cy="2719255"/>
          </a:xfrm>
        </p:spPr>
        <p:txBody>
          <a:bodyPr/>
          <a:lstStyle/>
          <a:p>
            <a:pPr lvl="0"/>
            <a:r>
              <a:rPr lang="en-US" dirty="0"/>
              <a:t>Thank You</a:t>
            </a:r>
            <a:endParaRPr lang="en-US" noProof="0" dirty="0"/>
          </a:p>
        </p:txBody>
      </p:sp>
      <p:sp>
        <p:nvSpPr>
          <p:cNvPr id="3" name="Text Placeholder 2">
            <a:extLst>
              <a:ext uri="{FF2B5EF4-FFF2-40B4-BE49-F238E27FC236}">
                <a16:creationId xmlns:a16="http://schemas.microsoft.com/office/drawing/2014/main" id="{411A2349-EF0B-F33D-13F9-826241461648}"/>
              </a:ext>
            </a:extLst>
          </p:cNvPr>
          <p:cNvSpPr>
            <a:spLocks noGrp="1"/>
          </p:cNvSpPr>
          <p:nvPr>
            <p:ph type="body" sz="quarter" idx="14"/>
          </p:nvPr>
        </p:nvSpPr>
        <p:spPr>
          <a:xfrm>
            <a:off x="770660" y="4042066"/>
            <a:ext cx="10650681" cy="2296843"/>
          </a:xfrm>
        </p:spPr>
        <p:txBody>
          <a:bodyPr/>
          <a:lstStyle/>
          <a:p>
            <a:pPr lvl="0"/>
            <a:r>
              <a:rPr lang="en-US" noProof="0" dirty="0"/>
              <a:t>VIGNESH ARAVINDH B</a:t>
            </a:r>
          </a:p>
          <a:p>
            <a:pPr lvl="0"/>
            <a:r>
              <a:rPr lang="en-US" dirty="0"/>
              <a:t>CS22B2004</a:t>
            </a:r>
            <a:endParaRPr lang="en-US" noProof="0" dirty="0"/>
          </a:p>
        </p:txBody>
      </p:sp>
    </p:spTree>
    <p:extLst>
      <p:ext uri="{BB962C8B-B14F-4D97-AF65-F5344CB8AC3E}">
        <p14:creationId xmlns:p14="http://schemas.microsoft.com/office/powerpoint/2010/main" val="366365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7740-ED88-9F6A-89FF-4B0DFAAC36EA}"/>
              </a:ext>
            </a:extLst>
          </p:cNvPr>
          <p:cNvSpPr>
            <a:spLocks noGrp="1"/>
          </p:cNvSpPr>
          <p:nvPr>
            <p:ph type="title"/>
          </p:nvPr>
        </p:nvSpPr>
        <p:spPr>
          <a:xfrm>
            <a:off x="944217" y="924167"/>
            <a:ext cx="4383156" cy="5009322"/>
          </a:xfrm>
        </p:spPr>
        <p:txBody>
          <a:bodyPr/>
          <a:lstStyle/>
          <a:p>
            <a:r>
              <a:rPr lang="en-US" dirty="0"/>
              <a:t>Contents</a:t>
            </a:r>
          </a:p>
        </p:txBody>
      </p:sp>
      <p:sp>
        <p:nvSpPr>
          <p:cNvPr id="3" name="Text Placeholder 2">
            <a:extLst>
              <a:ext uri="{FF2B5EF4-FFF2-40B4-BE49-F238E27FC236}">
                <a16:creationId xmlns:a16="http://schemas.microsoft.com/office/drawing/2014/main" id="{39A25282-EE8D-71BA-6317-EECFE33238DC}"/>
              </a:ext>
            </a:extLst>
          </p:cNvPr>
          <p:cNvSpPr>
            <a:spLocks noGrp="1"/>
          </p:cNvSpPr>
          <p:nvPr>
            <p:ph type="body" sz="quarter" idx="14"/>
          </p:nvPr>
        </p:nvSpPr>
        <p:spPr>
          <a:xfrm>
            <a:off x="6400800" y="924512"/>
            <a:ext cx="4750904" cy="5008977"/>
          </a:xfrm>
        </p:spPr>
        <p:txBody>
          <a:bodyPr/>
          <a:lstStyle/>
          <a:p>
            <a:pPr marL="285750" lvl="0" indent="-285750">
              <a:buFont typeface="Arial" panose="020B0604020202020204" pitchFamily="34" charset="0"/>
              <a:buChar char="•"/>
            </a:pPr>
            <a:r>
              <a:rPr lang="en-US" noProof="0" dirty="0"/>
              <a:t>Literature Review</a:t>
            </a:r>
          </a:p>
          <a:p>
            <a:pPr marL="285750" lvl="0" indent="-285750">
              <a:buFont typeface="Arial" panose="020B0604020202020204" pitchFamily="34" charset="0"/>
              <a:buChar char="•"/>
            </a:pPr>
            <a:r>
              <a:rPr lang="en-US" dirty="0"/>
              <a:t>Teredo </a:t>
            </a:r>
          </a:p>
          <a:p>
            <a:pPr marL="285750" lvl="0" indent="-285750">
              <a:buFont typeface="Arial" panose="020B0604020202020204" pitchFamily="34" charset="0"/>
              <a:buChar char="•"/>
            </a:pPr>
            <a:r>
              <a:rPr lang="en-US" noProof="0" dirty="0"/>
              <a:t>6RD</a:t>
            </a:r>
          </a:p>
          <a:p>
            <a:pPr marL="285750" lvl="0" indent="-285750">
              <a:buFont typeface="Arial" panose="020B0604020202020204" pitchFamily="34" charset="0"/>
              <a:buChar char="•"/>
            </a:pPr>
            <a:r>
              <a:rPr lang="en-US" noProof="0" dirty="0"/>
              <a:t>Hybrid</a:t>
            </a:r>
          </a:p>
          <a:p>
            <a:pPr marL="285750" lvl="0" indent="-285750">
              <a:buFont typeface="Arial" panose="020B0604020202020204" pitchFamily="34" charset="0"/>
              <a:buChar char="•"/>
            </a:pPr>
            <a:r>
              <a:rPr lang="en-US" noProof="0" dirty="0"/>
              <a:t>Architecture</a:t>
            </a:r>
          </a:p>
          <a:p>
            <a:pPr marL="285750" lvl="0" indent="-285750">
              <a:buFont typeface="Arial" panose="020B0604020202020204" pitchFamily="34" charset="0"/>
              <a:buChar char="•"/>
            </a:pPr>
            <a:r>
              <a:rPr lang="en-US" noProof="0" dirty="0"/>
              <a:t>Analysis</a:t>
            </a:r>
          </a:p>
          <a:p>
            <a:pPr marL="285750" lvl="0" indent="-285750">
              <a:buFont typeface="Arial" panose="020B0604020202020204" pitchFamily="34" charset="0"/>
              <a:buChar char="•"/>
            </a:pPr>
            <a:r>
              <a:rPr lang="en-US" dirty="0"/>
              <a:t>Outcomes</a:t>
            </a:r>
            <a:endParaRPr lang="en-US" noProof="0" dirty="0"/>
          </a:p>
        </p:txBody>
      </p:sp>
    </p:spTree>
    <p:extLst>
      <p:ext uri="{BB962C8B-B14F-4D97-AF65-F5344CB8AC3E}">
        <p14:creationId xmlns:p14="http://schemas.microsoft.com/office/powerpoint/2010/main" val="90992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F8F5-609D-E31E-6659-2E3CE63097D7}"/>
              </a:ext>
            </a:extLst>
          </p:cNvPr>
          <p:cNvSpPr>
            <a:spLocks noGrp="1"/>
          </p:cNvSpPr>
          <p:nvPr>
            <p:ph type="title"/>
          </p:nvPr>
        </p:nvSpPr>
        <p:spPr>
          <a:xfrm>
            <a:off x="810001" y="1741064"/>
            <a:ext cx="10571998" cy="1928264"/>
          </a:xfrm>
        </p:spPr>
        <p:txBody>
          <a:bodyPr/>
          <a:lstStyle/>
          <a:p>
            <a:pPr lvl="0"/>
            <a:r>
              <a:rPr lang="en-US" dirty="0"/>
              <a:t>Literature Review</a:t>
            </a:r>
            <a:endParaRPr lang="en-US" noProof="0" dirty="0"/>
          </a:p>
        </p:txBody>
      </p:sp>
    </p:spTree>
    <p:extLst>
      <p:ext uri="{BB962C8B-B14F-4D97-AF65-F5344CB8AC3E}">
        <p14:creationId xmlns:p14="http://schemas.microsoft.com/office/powerpoint/2010/main" val="1173936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8BA2-174B-D9FA-1554-43E759935259}"/>
              </a:ext>
            </a:extLst>
          </p:cNvPr>
          <p:cNvSpPr>
            <a:spLocks noGrp="1"/>
          </p:cNvSpPr>
          <p:nvPr>
            <p:ph type="title"/>
          </p:nvPr>
        </p:nvSpPr>
        <p:spPr/>
        <p:txBody>
          <a:bodyPr/>
          <a:lstStyle/>
          <a:p>
            <a:r>
              <a:rPr lang="en-US" dirty="0"/>
              <a:t>Introduction</a:t>
            </a:r>
            <a:endParaRPr lang="en-IN" dirty="0"/>
          </a:p>
        </p:txBody>
      </p:sp>
      <p:sp>
        <p:nvSpPr>
          <p:cNvPr id="6" name="TextBox 5">
            <a:extLst>
              <a:ext uri="{FF2B5EF4-FFF2-40B4-BE49-F238E27FC236}">
                <a16:creationId xmlns:a16="http://schemas.microsoft.com/office/drawing/2014/main" id="{7D1FEEAA-B75C-CDD6-06F7-A38838CDB058}"/>
              </a:ext>
            </a:extLst>
          </p:cNvPr>
          <p:cNvSpPr txBox="1"/>
          <p:nvPr/>
        </p:nvSpPr>
        <p:spPr>
          <a:xfrm>
            <a:off x="4967926" y="924339"/>
            <a:ext cx="6391373" cy="5078313"/>
          </a:xfrm>
          <a:prstGeom prst="rect">
            <a:avLst/>
          </a:prstGeom>
          <a:noFill/>
        </p:spPr>
        <p:txBody>
          <a:bodyPr wrap="square" rtlCol="0">
            <a:spAutoFit/>
          </a:bodyPr>
          <a:lstStyle/>
          <a:p>
            <a:r>
              <a:rPr lang="en-US" dirty="0">
                <a:solidFill>
                  <a:schemeClr val="bg1"/>
                </a:solidFill>
              </a:rPr>
              <a:t>Currently, Internet Protocol version 4 (IPv4) addresses have been depleted. Many Internet Service Providers (ISPs), researchers and end users are migrating from IPv4 to IPv6 due to strong features of IPv6 and limitation in IPv4. Different tunneling techniques have been deployed to migrate on IPv6 for ordinary users. However, these techniques create many issues such as compatibility, complexity, connectivity and traffic. Due to the dissimilar header structure and incompatibility of IPv4 and IPv6, the devices are unable to communicate with each other because devices do not support IPv6 addresses directly. The performance of network is also compromised due to huge increment in data transmission traffic. This project proposes a technique to provide full IPv6 connectivity and enhancing the network performances by combining two tunneling techniques such as IPv6 Rapid Deployment (6RD) and Teredo. </a:t>
            </a:r>
            <a:endParaRPr lang="en-IN" dirty="0">
              <a:solidFill>
                <a:schemeClr val="bg1"/>
              </a:solidFill>
            </a:endParaRPr>
          </a:p>
        </p:txBody>
      </p:sp>
    </p:spTree>
    <p:extLst>
      <p:ext uri="{BB962C8B-B14F-4D97-AF65-F5344CB8AC3E}">
        <p14:creationId xmlns:p14="http://schemas.microsoft.com/office/powerpoint/2010/main" val="1557299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43ADE6-067A-9822-3322-6B516B1F8F15}"/>
              </a:ext>
            </a:extLst>
          </p:cNvPr>
          <p:cNvPicPr>
            <a:picLocks noChangeAspect="1"/>
          </p:cNvPicPr>
          <p:nvPr/>
        </p:nvPicPr>
        <p:blipFill>
          <a:blip r:embed="rId2"/>
          <a:stretch>
            <a:fillRect/>
          </a:stretch>
        </p:blipFill>
        <p:spPr>
          <a:xfrm>
            <a:off x="1474069" y="788441"/>
            <a:ext cx="9243861" cy="52811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9577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27BF38C1-E7ED-5C22-8F82-1152A2F63ED6}"/>
              </a:ext>
            </a:extLst>
          </p:cNvPr>
          <p:cNvSpPr/>
          <p:nvPr/>
        </p:nvSpPr>
        <p:spPr>
          <a:xfrm>
            <a:off x="1659117" y="2215299"/>
            <a:ext cx="2205873" cy="22247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F637BCC-0443-82B4-B0E0-435D79692394}"/>
              </a:ext>
            </a:extLst>
          </p:cNvPr>
          <p:cNvSpPr txBox="1"/>
          <p:nvPr/>
        </p:nvSpPr>
        <p:spPr>
          <a:xfrm>
            <a:off x="1908927" y="3035274"/>
            <a:ext cx="1791093" cy="584775"/>
          </a:xfrm>
          <a:prstGeom prst="rect">
            <a:avLst/>
          </a:prstGeom>
          <a:noFill/>
        </p:spPr>
        <p:txBody>
          <a:bodyPr wrap="square" rtlCol="0">
            <a:spAutoFit/>
          </a:bodyPr>
          <a:lstStyle/>
          <a:p>
            <a:pPr algn="ctr"/>
            <a:r>
              <a:rPr lang="en-US" sz="3200" dirty="0">
                <a:solidFill>
                  <a:schemeClr val="bg1"/>
                </a:solidFill>
              </a:rPr>
              <a:t>TEREDO</a:t>
            </a:r>
            <a:endParaRPr lang="en-IN" sz="3200" dirty="0">
              <a:solidFill>
                <a:schemeClr val="bg1"/>
              </a:solidFill>
            </a:endParaRPr>
          </a:p>
        </p:txBody>
      </p:sp>
      <p:sp>
        <p:nvSpPr>
          <p:cNvPr id="8" name="TextBox 7">
            <a:extLst>
              <a:ext uri="{FF2B5EF4-FFF2-40B4-BE49-F238E27FC236}">
                <a16:creationId xmlns:a16="http://schemas.microsoft.com/office/drawing/2014/main" id="{D5FD502E-1B5F-4D1A-52F9-59140E26072F}"/>
              </a:ext>
            </a:extLst>
          </p:cNvPr>
          <p:cNvSpPr txBox="1"/>
          <p:nvPr/>
        </p:nvSpPr>
        <p:spPr>
          <a:xfrm>
            <a:off x="5326142" y="4152669"/>
            <a:ext cx="5712643" cy="2031325"/>
          </a:xfrm>
          <a:prstGeom prst="rect">
            <a:avLst/>
          </a:prstGeom>
          <a:noFill/>
        </p:spPr>
        <p:txBody>
          <a:bodyPr wrap="square" rtlCol="0">
            <a:spAutoFit/>
          </a:bodyPr>
          <a:lstStyle/>
          <a:p>
            <a:r>
              <a:rPr lang="en-US" dirty="0">
                <a:solidFill>
                  <a:schemeClr val="bg1"/>
                </a:solidFill>
              </a:rPr>
              <a:t>Teredo tunneling is a transition technology that allows IPv6 packets to be transmitted over an IPv4 network. It is primarily used to enable communication between IPv6-enabled devices across the IPv4 internet, even if the devices are behind NAT (Network Address Translation).</a:t>
            </a:r>
          </a:p>
          <a:p>
            <a:endParaRPr lang="en-IN" dirty="0">
              <a:solidFill>
                <a:schemeClr val="bg1"/>
              </a:solidFill>
            </a:endParaRPr>
          </a:p>
        </p:txBody>
      </p:sp>
      <p:pic>
        <p:nvPicPr>
          <p:cNvPr id="10" name="Picture 9">
            <a:extLst>
              <a:ext uri="{FF2B5EF4-FFF2-40B4-BE49-F238E27FC236}">
                <a16:creationId xmlns:a16="http://schemas.microsoft.com/office/drawing/2014/main" id="{773D2642-7405-3B14-97C6-C2840FE5016A}"/>
              </a:ext>
            </a:extLst>
          </p:cNvPr>
          <p:cNvPicPr>
            <a:picLocks noChangeAspect="1"/>
          </p:cNvPicPr>
          <p:nvPr/>
        </p:nvPicPr>
        <p:blipFill>
          <a:blip r:embed="rId3"/>
          <a:stretch>
            <a:fillRect/>
          </a:stretch>
        </p:blipFill>
        <p:spPr>
          <a:xfrm>
            <a:off x="5525137" y="890822"/>
            <a:ext cx="5314655" cy="28900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36396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11221911-04CA-1AE9-8A4A-BB78D9BB18E6}"/>
              </a:ext>
            </a:extLst>
          </p:cNvPr>
          <p:cNvSpPr/>
          <p:nvPr/>
        </p:nvSpPr>
        <p:spPr>
          <a:xfrm>
            <a:off x="1310325" y="1025164"/>
            <a:ext cx="2205873" cy="22247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94268F7-523B-92CC-6170-183EC5316108}"/>
              </a:ext>
            </a:extLst>
          </p:cNvPr>
          <p:cNvSpPr txBox="1"/>
          <p:nvPr/>
        </p:nvSpPr>
        <p:spPr>
          <a:xfrm>
            <a:off x="1517714" y="1845139"/>
            <a:ext cx="1791093" cy="584775"/>
          </a:xfrm>
          <a:prstGeom prst="rect">
            <a:avLst/>
          </a:prstGeom>
          <a:noFill/>
        </p:spPr>
        <p:txBody>
          <a:bodyPr wrap="square" rtlCol="0">
            <a:spAutoFit/>
          </a:bodyPr>
          <a:lstStyle/>
          <a:p>
            <a:pPr algn="ctr"/>
            <a:r>
              <a:rPr lang="en-US" sz="3200" dirty="0">
                <a:solidFill>
                  <a:schemeClr val="bg1"/>
                </a:solidFill>
              </a:rPr>
              <a:t>6RD</a:t>
            </a:r>
            <a:endParaRPr lang="en-IN" sz="3200" dirty="0">
              <a:solidFill>
                <a:schemeClr val="bg1"/>
              </a:solidFill>
            </a:endParaRPr>
          </a:p>
        </p:txBody>
      </p:sp>
      <p:pic>
        <p:nvPicPr>
          <p:cNvPr id="13" name="Picture 12">
            <a:extLst>
              <a:ext uri="{FF2B5EF4-FFF2-40B4-BE49-F238E27FC236}">
                <a16:creationId xmlns:a16="http://schemas.microsoft.com/office/drawing/2014/main" id="{EEFC0346-3C7F-1430-721E-EF40DC47C6B9}"/>
              </a:ext>
            </a:extLst>
          </p:cNvPr>
          <p:cNvPicPr>
            <a:picLocks noChangeAspect="1"/>
          </p:cNvPicPr>
          <p:nvPr/>
        </p:nvPicPr>
        <p:blipFill>
          <a:blip r:embed="rId3"/>
          <a:stretch>
            <a:fillRect/>
          </a:stretch>
        </p:blipFill>
        <p:spPr>
          <a:xfrm>
            <a:off x="4937903" y="958960"/>
            <a:ext cx="6527312" cy="2036250"/>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E41185A3-9A9E-8D47-FABC-7860410E1A2C}"/>
              </a:ext>
            </a:extLst>
          </p:cNvPr>
          <p:cNvSpPr txBox="1"/>
          <p:nvPr/>
        </p:nvSpPr>
        <p:spPr>
          <a:xfrm>
            <a:off x="5154345" y="3525700"/>
            <a:ext cx="6094428" cy="2031325"/>
          </a:xfrm>
          <a:prstGeom prst="rect">
            <a:avLst/>
          </a:prstGeom>
          <a:noFill/>
        </p:spPr>
        <p:txBody>
          <a:bodyPr wrap="square">
            <a:spAutoFit/>
          </a:bodyPr>
          <a:lstStyle/>
          <a:p>
            <a:r>
              <a:rPr lang="en-US" dirty="0">
                <a:solidFill>
                  <a:schemeClr val="bg1"/>
                </a:solidFill>
              </a:rPr>
              <a:t>6RD (IPv6 Rapid Deployment) is a tunneling mechanism that enables Internet Service Providers (ISPs) to provide IPv6 connectivity to their customers over an existing IPv4 network. It is a stateless and cost-effective solution designed to accelerate IPv6 deployment without requiring a native IPv6 infrastructure</a:t>
            </a:r>
            <a:endParaRPr lang="en-IN" dirty="0">
              <a:solidFill>
                <a:schemeClr val="bg1"/>
              </a:solidFill>
            </a:endParaRPr>
          </a:p>
        </p:txBody>
      </p:sp>
      <p:sp>
        <p:nvSpPr>
          <p:cNvPr id="16" name="TextBox 15">
            <a:extLst>
              <a:ext uri="{FF2B5EF4-FFF2-40B4-BE49-F238E27FC236}">
                <a16:creationId xmlns:a16="http://schemas.microsoft.com/office/drawing/2014/main" id="{3C3CA91F-BC40-31F5-D228-2FD784797916}"/>
              </a:ext>
            </a:extLst>
          </p:cNvPr>
          <p:cNvSpPr txBox="1"/>
          <p:nvPr/>
        </p:nvSpPr>
        <p:spPr>
          <a:xfrm>
            <a:off x="452486" y="3841818"/>
            <a:ext cx="4194928" cy="338554"/>
          </a:xfrm>
          <a:prstGeom prst="rect">
            <a:avLst/>
          </a:prstGeom>
          <a:noFill/>
        </p:spPr>
        <p:txBody>
          <a:bodyPr wrap="square" rtlCol="0">
            <a:spAutoFit/>
          </a:bodyPr>
          <a:lstStyle/>
          <a:p>
            <a:r>
              <a:rPr lang="en-US" sz="1600" dirty="0"/>
              <a:t>6RD SIMULATION CONFIGURATION GNS3</a:t>
            </a:r>
            <a:endParaRPr lang="en-IN" sz="1600" dirty="0"/>
          </a:p>
        </p:txBody>
      </p:sp>
      <p:pic>
        <p:nvPicPr>
          <p:cNvPr id="17" name="Picture 16">
            <a:extLst>
              <a:ext uri="{FF2B5EF4-FFF2-40B4-BE49-F238E27FC236}">
                <a16:creationId xmlns:a16="http://schemas.microsoft.com/office/drawing/2014/main" id="{4673AD7E-5611-3756-3798-4740F74D4E7D}"/>
              </a:ext>
            </a:extLst>
          </p:cNvPr>
          <p:cNvPicPr>
            <a:picLocks noChangeAspect="1"/>
          </p:cNvPicPr>
          <p:nvPr/>
        </p:nvPicPr>
        <p:blipFill>
          <a:blip r:embed="rId4"/>
          <a:stretch>
            <a:fillRect/>
          </a:stretch>
        </p:blipFill>
        <p:spPr>
          <a:xfrm>
            <a:off x="659875" y="4220593"/>
            <a:ext cx="3647152" cy="2031325"/>
          </a:xfrm>
          <a:prstGeom prst="rect">
            <a:avLst/>
          </a:prstGeom>
        </p:spPr>
      </p:pic>
    </p:spTree>
    <p:extLst>
      <p:ext uri="{BB962C8B-B14F-4D97-AF65-F5344CB8AC3E}">
        <p14:creationId xmlns:p14="http://schemas.microsoft.com/office/powerpoint/2010/main" val="95907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4C14A8-FC16-A9C2-F61F-78112BCC33D2}"/>
              </a:ext>
            </a:extLst>
          </p:cNvPr>
          <p:cNvPicPr>
            <a:picLocks noChangeAspect="1"/>
          </p:cNvPicPr>
          <p:nvPr/>
        </p:nvPicPr>
        <p:blipFill>
          <a:blip r:embed="rId2"/>
          <a:stretch>
            <a:fillRect/>
          </a:stretch>
        </p:blipFill>
        <p:spPr>
          <a:xfrm>
            <a:off x="5842426" y="1142275"/>
            <a:ext cx="5258256" cy="1036410"/>
          </a:xfrm>
          <a:prstGeom prst="rect">
            <a:avLst/>
          </a:prstGeom>
        </p:spPr>
      </p:pic>
      <p:sp>
        <p:nvSpPr>
          <p:cNvPr id="8" name="TextBox 7">
            <a:extLst>
              <a:ext uri="{FF2B5EF4-FFF2-40B4-BE49-F238E27FC236}">
                <a16:creationId xmlns:a16="http://schemas.microsoft.com/office/drawing/2014/main" id="{F04749AC-AFE1-433F-FF0E-79002E072BC8}"/>
              </a:ext>
            </a:extLst>
          </p:cNvPr>
          <p:cNvSpPr txBox="1"/>
          <p:nvPr/>
        </p:nvSpPr>
        <p:spPr>
          <a:xfrm>
            <a:off x="1018094" y="1198815"/>
            <a:ext cx="3685881" cy="923330"/>
          </a:xfrm>
          <a:prstGeom prst="rect">
            <a:avLst/>
          </a:prstGeom>
          <a:noFill/>
        </p:spPr>
        <p:txBody>
          <a:bodyPr wrap="square" rtlCol="0">
            <a:spAutoFit/>
          </a:bodyPr>
          <a:lstStyle/>
          <a:p>
            <a:r>
              <a:rPr lang="en-US" dirty="0">
                <a:solidFill>
                  <a:schemeClr val="accent4">
                    <a:lumMod val="60000"/>
                    <a:lumOff val="40000"/>
                  </a:schemeClr>
                </a:solidFill>
              </a:rPr>
              <a:t>HYBRID TUNNELING SETUP USING SOCKET PROGRAMMING WITH THREADS</a:t>
            </a:r>
            <a:endParaRPr lang="en-IN" dirty="0">
              <a:solidFill>
                <a:schemeClr val="accent4">
                  <a:lumMod val="60000"/>
                  <a:lumOff val="40000"/>
                </a:schemeClr>
              </a:solidFill>
            </a:endParaRPr>
          </a:p>
        </p:txBody>
      </p:sp>
      <p:sp>
        <p:nvSpPr>
          <p:cNvPr id="9" name="TextBox 8">
            <a:extLst>
              <a:ext uri="{FF2B5EF4-FFF2-40B4-BE49-F238E27FC236}">
                <a16:creationId xmlns:a16="http://schemas.microsoft.com/office/drawing/2014/main" id="{08FD2EB4-BC86-8B48-5642-EA48107696CF}"/>
              </a:ext>
            </a:extLst>
          </p:cNvPr>
          <p:cNvSpPr txBox="1"/>
          <p:nvPr/>
        </p:nvSpPr>
        <p:spPr>
          <a:xfrm>
            <a:off x="1018094" y="2844225"/>
            <a:ext cx="7107810" cy="584775"/>
          </a:xfrm>
          <a:prstGeom prst="rect">
            <a:avLst/>
          </a:prstGeom>
          <a:noFill/>
        </p:spPr>
        <p:txBody>
          <a:bodyPr wrap="square" rtlCol="0">
            <a:spAutoFit/>
          </a:bodyPr>
          <a:lstStyle/>
          <a:p>
            <a:r>
              <a:rPr lang="en-US" sz="3200" dirty="0"/>
              <a:t>WHY HYBRID APPROACH ?</a:t>
            </a:r>
            <a:endParaRPr lang="en-IN" sz="3200" dirty="0"/>
          </a:p>
        </p:txBody>
      </p:sp>
      <p:sp>
        <p:nvSpPr>
          <p:cNvPr id="10" name="TextBox 9">
            <a:extLst>
              <a:ext uri="{FF2B5EF4-FFF2-40B4-BE49-F238E27FC236}">
                <a16:creationId xmlns:a16="http://schemas.microsoft.com/office/drawing/2014/main" id="{2EDE62B5-A278-3F5F-71E4-773BECD58D81}"/>
              </a:ext>
            </a:extLst>
          </p:cNvPr>
          <p:cNvSpPr txBox="1"/>
          <p:nvPr/>
        </p:nvSpPr>
        <p:spPr>
          <a:xfrm>
            <a:off x="1385739" y="3949831"/>
            <a:ext cx="9059159" cy="1477328"/>
          </a:xfrm>
          <a:prstGeom prst="rect">
            <a:avLst/>
          </a:prstGeom>
          <a:noFill/>
        </p:spPr>
        <p:txBody>
          <a:bodyPr wrap="square" rtlCol="0">
            <a:spAutoFit/>
          </a:bodyPr>
          <a:lstStyle/>
          <a:p>
            <a:r>
              <a:rPr lang="en-US" dirty="0"/>
              <a:t>The proposed work merge Teredo and 6RD together to create a hybrid network. The features of both networks are combined to facilitate the current IPv4 addresses, the issues of 6RD can be covered in Teredo and vice versa. By combining both we make use of the positives of both setup and create a well </a:t>
            </a:r>
          </a:p>
          <a:p>
            <a:r>
              <a:rPr lang="en-US" dirty="0"/>
              <a:t>Connected and an enhanced with high performance and low latency.</a:t>
            </a:r>
            <a:endParaRPr lang="en-IN" dirty="0"/>
          </a:p>
        </p:txBody>
      </p:sp>
    </p:spTree>
    <p:extLst>
      <p:ext uri="{BB962C8B-B14F-4D97-AF65-F5344CB8AC3E}">
        <p14:creationId xmlns:p14="http://schemas.microsoft.com/office/powerpoint/2010/main" val="60464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green circle with a curled corner">
            <a:extLst>
              <a:ext uri="{FF2B5EF4-FFF2-40B4-BE49-F238E27FC236}">
                <a16:creationId xmlns:a16="http://schemas.microsoft.com/office/drawing/2014/main" id="{8CCCEC06-31A4-216C-78F1-DF37E7A7CC34}"/>
              </a:ext>
            </a:extLst>
          </p:cNvPr>
          <p:cNvPicPr>
            <a:picLocks noGrp="1" noChangeAspect="1"/>
          </p:cNvPicPr>
          <p:nvPr>
            <p:ph type="pic" sz="quarter" idx="11"/>
          </p:nvPr>
        </p:nvPicPr>
        <p:blipFill>
          <a:blip r:embed="rId3"/>
          <a:srcRect/>
          <a:stretch/>
        </p:blipFill>
        <p:spPr>
          <a:xfrm>
            <a:off x="1350099" y="1974707"/>
            <a:ext cx="2907792" cy="2907792"/>
          </a:xfrm>
        </p:spPr>
      </p:pic>
      <p:sp>
        <p:nvSpPr>
          <p:cNvPr id="9" name="TextBox 8">
            <a:extLst>
              <a:ext uri="{FF2B5EF4-FFF2-40B4-BE49-F238E27FC236}">
                <a16:creationId xmlns:a16="http://schemas.microsoft.com/office/drawing/2014/main" id="{78695B5B-36BF-DA3D-872B-33384C0D4490}"/>
              </a:ext>
            </a:extLst>
          </p:cNvPr>
          <p:cNvSpPr txBox="1"/>
          <p:nvPr/>
        </p:nvSpPr>
        <p:spPr>
          <a:xfrm>
            <a:off x="1597364" y="3197770"/>
            <a:ext cx="2413261" cy="461665"/>
          </a:xfrm>
          <a:prstGeom prst="rect">
            <a:avLst/>
          </a:prstGeom>
          <a:noFill/>
        </p:spPr>
        <p:txBody>
          <a:bodyPr wrap="square" rtlCol="0">
            <a:spAutoFit/>
          </a:bodyPr>
          <a:lstStyle/>
          <a:p>
            <a:pPr algn="ctr"/>
            <a:r>
              <a:rPr lang="en-US" sz="2400" dirty="0"/>
              <a:t>ARCHITECTURE</a:t>
            </a:r>
            <a:endParaRPr lang="en-IN" sz="2400" dirty="0"/>
          </a:p>
        </p:txBody>
      </p:sp>
      <p:pic>
        <p:nvPicPr>
          <p:cNvPr id="13" name="Picture 12">
            <a:extLst>
              <a:ext uri="{FF2B5EF4-FFF2-40B4-BE49-F238E27FC236}">
                <a16:creationId xmlns:a16="http://schemas.microsoft.com/office/drawing/2014/main" id="{B3997266-F3AD-49A8-BA2C-0298FC12D513}"/>
              </a:ext>
            </a:extLst>
          </p:cNvPr>
          <p:cNvPicPr>
            <a:picLocks noChangeAspect="1"/>
          </p:cNvPicPr>
          <p:nvPr/>
        </p:nvPicPr>
        <p:blipFill>
          <a:blip r:embed="rId4"/>
          <a:stretch>
            <a:fillRect/>
          </a:stretch>
        </p:blipFill>
        <p:spPr>
          <a:xfrm>
            <a:off x="5326142" y="780435"/>
            <a:ext cx="5704294" cy="3285330"/>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835639AC-D391-90AB-84AC-4D356D5925B7}"/>
              </a:ext>
            </a:extLst>
          </p:cNvPr>
          <p:cNvPicPr>
            <a:picLocks noChangeAspect="1"/>
          </p:cNvPicPr>
          <p:nvPr/>
        </p:nvPicPr>
        <p:blipFill>
          <a:blip r:embed="rId5"/>
          <a:stretch>
            <a:fillRect/>
          </a:stretch>
        </p:blipFill>
        <p:spPr>
          <a:xfrm>
            <a:off x="6414107" y="4882499"/>
            <a:ext cx="3528366" cy="1470787"/>
          </a:xfrm>
          <a:prstGeom prst="rect">
            <a:avLst/>
          </a:prstGeom>
        </p:spPr>
      </p:pic>
      <p:sp>
        <p:nvSpPr>
          <p:cNvPr id="16" name="TextBox 15">
            <a:extLst>
              <a:ext uri="{FF2B5EF4-FFF2-40B4-BE49-F238E27FC236}">
                <a16:creationId xmlns:a16="http://schemas.microsoft.com/office/drawing/2014/main" id="{76FB996F-DAA0-B6C0-92AB-8DC37AC9930A}"/>
              </a:ext>
            </a:extLst>
          </p:cNvPr>
          <p:cNvSpPr txBox="1"/>
          <p:nvPr/>
        </p:nvSpPr>
        <p:spPr>
          <a:xfrm>
            <a:off x="4822347" y="4332183"/>
            <a:ext cx="6711885" cy="369332"/>
          </a:xfrm>
          <a:prstGeom prst="rect">
            <a:avLst/>
          </a:prstGeom>
          <a:noFill/>
        </p:spPr>
        <p:txBody>
          <a:bodyPr wrap="square" rtlCol="0">
            <a:spAutoFit/>
          </a:bodyPr>
          <a:lstStyle/>
          <a:p>
            <a:pPr algn="ctr"/>
            <a:r>
              <a:rPr lang="en-US" b="1" dirty="0">
                <a:solidFill>
                  <a:schemeClr val="accent1">
                    <a:lumMod val="75000"/>
                  </a:schemeClr>
                </a:solidFill>
              </a:rPr>
              <a:t>Two servers tunneling between a sender and a receiver</a:t>
            </a:r>
            <a:endParaRPr lang="en-IN" b="1" dirty="0">
              <a:solidFill>
                <a:schemeClr val="accent1">
                  <a:lumMod val="75000"/>
                </a:schemeClr>
              </a:solidFill>
            </a:endParaRPr>
          </a:p>
        </p:txBody>
      </p:sp>
    </p:spTree>
    <p:extLst>
      <p:ext uri="{BB962C8B-B14F-4D97-AF65-F5344CB8AC3E}">
        <p14:creationId xmlns:p14="http://schemas.microsoft.com/office/powerpoint/2010/main" val="3937483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M11381587_Win32_SL_v6" id="{5005B820-A0B7-49EA-8569-DCF0CD2DBB9D}" vid="{2E48C80D-E25D-44C4-BCFD-F1465E9B6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96C45C-DB75-420E-8AF3-E934CE3B84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6695BEB-4861-4F57-B47B-7156F618DF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54F928-5808-4F9A-8810-B3FD2A0264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252</TotalTime>
  <Words>535</Words>
  <Application>Microsoft Office PowerPoint</Application>
  <PresentationFormat>Widescreen</PresentationFormat>
  <Paragraphs>76</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Century Gothic</vt:lpstr>
      <vt:lpstr>Wingdings 2</vt:lpstr>
      <vt:lpstr>Quotable</vt:lpstr>
      <vt:lpstr>Computer Networks Hybrid Tunneling Mechanisms using Multithreading</vt:lpstr>
      <vt:lpstr>Contents</vt:lpstr>
      <vt:lpstr>Literature Review</vt:lpstr>
      <vt:lpstr>Introduction</vt:lpstr>
      <vt:lpstr>PowerPoint Presentation</vt:lpstr>
      <vt:lpstr>PowerPoint Presentation</vt:lpstr>
      <vt:lpstr>PowerPoint Presentation</vt:lpstr>
      <vt:lpstr>PowerPoint Presentation</vt:lpstr>
      <vt:lpstr>PowerPoint Presentation</vt:lpstr>
      <vt:lpstr>Analysis</vt:lpstr>
      <vt:lpstr>PowerPoint Presentation</vt:lpstr>
      <vt:lpstr>Hybrid Approach</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All-hands meeting</dc:title>
  <dc:creator>Vignesh Aravindh Balasubramanian</dc:creator>
  <cp:lastModifiedBy>Vignesh Aravindh Balasubramanian</cp:lastModifiedBy>
  <cp:revision>3</cp:revision>
  <dcterms:created xsi:type="dcterms:W3CDTF">2024-01-21T20:20:58Z</dcterms:created>
  <dcterms:modified xsi:type="dcterms:W3CDTF">2024-11-20T19:59:51Z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