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066d9f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6066d9f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64b83c36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64b83c36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64b83c36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64b83c36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64b83c36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64b83c36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6066d9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6066d9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azXCzI57Yf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12213" y="223025"/>
            <a:ext cx="61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Dimensionality Reduction</a:t>
            </a:r>
            <a:endParaRPr sz="3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313" y="1170750"/>
            <a:ext cx="5498170" cy="33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125" y="1136775"/>
            <a:ext cx="3499276" cy="27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47350" y="219800"/>
            <a:ext cx="76842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/>
              <a:t>Linear discriminant analysis(LDA)</a:t>
            </a:r>
            <a:endParaRPr b="1" sz="2900"/>
          </a:p>
        </p:txBody>
      </p:sp>
      <p:sp>
        <p:nvSpPr>
          <p:cNvPr id="62" name="Google Shape;62;p14"/>
          <p:cNvSpPr txBox="1"/>
          <p:nvPr/>
        </p:nvSpPr>
        <p:spPr>
          <a:xfrm>
            <a:off x="428650" y="1136775"/>
            <a:ext cx="54843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What is LDA?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Dimensionality reduction technique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Separating two or more classes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History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Formulated by Ronald A.Fisher in 1936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Generalized as Multiple Discriminant Analysis by C.R.Rao in the year 1948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12800" y="206025"/>
            <a:ext cx="85206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</a:t>
            </a:r>
            <a:endParaRPr sz="3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725" y="1224825"/>
            <a:ext cx="5861025" cy="26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12800" y="206025"/>
            <a:ext cx="85206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</a:t>
            </a:r>
            <a:endParaRPr sz="30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88" y="923025"/>
            <a:ext cx="8544836" cy="39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283000"/>
            <a:ext cx="8520600" cy="5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Difference between LDA and PCA</a:t>
            </a:r>
            <a:endParaRPr sz="29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1229525"/>
            <a:ext cx="76125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111111"/>
                </a:solidFill>
                <a:highlight>
                  <a:srgbClr val="FFFFFF"/>
                </a:highlight>
              </a:rPr>
              <a:t>Both LDA and PCA are linear transformation techniques: LDA is a supervised whereas PCA is unsupervised – PCA ignores class labels.</a:t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Youtube: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StatQuest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