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it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HGB2X_CNKI" panose="02000500000000000000" charset="-122"/>
                <a:ea typeface="HGB2X_CNKI" panose="02000500000000000000" charset="-122"/>
              </a:rPr>
              <a:t>ASOUL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HGB2X_CNKI" panose="02000500000000000000" charset="-122"/>
                <a:ea typeface="HGB2X_CNKI" panose="02000500000000000000" charset="-122"/>
              </a:rPr>
              <a:t>鼠鼠速通助手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HGB2X_CNKI" panose="02000500000000000000" charset="-122"/>
              <a:ea typeface="HGB2X_CNKI" panose="020005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4800">
                <a:solidFill>
                  <a:srgbClr val="FF0000"/>
                </a:solidFill>
              </a:rPr>
              <a:t>介绍文档</a:t>
            </a:r>
            <a:endParaRPr lang="zh-CN" altLang="en-US" sz="4800">
              <a:solidFill>
                <a:srgbClr val="FF0000"/>
              </a:solidFill>
            </a:endParaRPr>
          </a:p>
          <a:p>
            <a:endParaRPr lang="zh-CN" altLang="en-US" sz="4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4525" y="5746115"/>
            <a:ext cx="6217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向晚大头队</a:t>
            </a:r>
            <a:r>
              <a:rPr lang="zh-CN" altLang="en-US"/>
              <a:t>制作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主页面</a:t>
            </a:r>
            <a:r>
              <a:rPr lang="en-US" altLang="zh-CN"/>
              <a:t>(popup</a:t>
            </a:r>
            <a:r>
              <a:rPr lang="zh-CN" altLang="en-US"/>
              <a:t>页面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l"/>
            <a:r>
              <a:rPr lang="zh-CN" altLang="en-US"/>
              <a:t>点击插件</a:t>
            </a:r>
            <a:r>
              <a:rPr lang="zh-CN" altLang="en-US"/>
              <a:t>图标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通过此界面</a:t>
            </a:r>
            <a:r>
              <a:rPr lang="zh-CN" altLang="en-US"/>
              <a:t>体验插件的各种</a:t>
            </a:r>
            <a:r>
              <a:rPr lang="zh-CN" altLang="en-US"/>
              <a:t>功能</a:t>
            </a:r>
            <a:endParaRPr lang="zh-CN" altLang="en-US"/>
          </a:p>
          <a:p>
            <a:pPr algn="l"/>
            <a:r>
              <a:rPr lang="zh-CN" altLang="en-US"/>
              <a:t>一款chrome插件</a:t>
            </a:r>
            <a:endParaRPr lang="zh-CN" altLang="en-US"/>
          </a:p>
          <a:p>
            <a:pPr algn="ctr"/>
            <a:r>
              <a:rPr lang="zh-CN" altLang="en-US"/>
              <a:t>提供了便捷搜索，添加遮罩滤镜，快速打开指定关键词视频的功能，同时还提供了关于asoul模块以便让更多人了解asoul。用户也可以手动设置是否开启快捷键以及设定关键词和滤镜颜色。</a:t>
            </a:r>
            <a:endParaRPr lang="zh-CN" altLang="en-US"/>
          </a:p>
        </p:txBody>
      </p:sp>
      <p:pic>
        <p:nvPicPr>
          <p:cNvPr id="4" name="图片 3" descr="uTools_16501919643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3940" y="1914525"/>
            <a:ext cx="10058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各种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搜一搜：通过快捷键（</a:t>
            </a:r>
            <a:r>
              <a:rPr lang="en-US" altLang="zh-CN"/>
              <a:t>shift+s</a:t>
            </a:r>
            <a:r>
              <a:rPr lang="zh-CN" altLang="en-US"/>
              <a:t>）或</a:t>
            </a:r>
            <a:r>
              <a:rPr lang="en-US" altLang="zh-CN"/>
              <a:t>popup</a:t>
            </a:r>
            <a:r>
              <a:rPr lang="zh-CN" altLang="en-US"/>
              <a:t>页面会弹出搜索框，输入关键词回车后打开搜索结果界面，提供百度、谷歌和哔哩哔哩的搜索</a:t>
            </a:r>
            <a:r>
              <a:rPr lang="zh-CN" altLang="en-US"/>
              <a:t>路径。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滤镜开关：为网页添加遮罩层，颜色可以通过设置修改，同时也可以在设置模块中选择是否在新页面打开时自动添加</a:t>
            </a:r>
            <a:r>
              <a:rPr lang="zh-CN" altLang="en-US"/>
              <a:t>遮罩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uTools_16501922076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112135"/>
            <a:ext cx="10515600" cy="1516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各种功能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随机</a:t>
            </a:r>
            <a:r>
              <a:rPr lang="en-US" altLang="zh-CN"/>
              <a:t>asoul</a:t>
            </a:r>
            <a:r>
              <a:rPr lang="zh-CN" altLang="en-US"/>
              <a:t>：随机打开一个</a:t>
            </a:r>
            <a:r>
              <a:rPr lang="en-US" altLang="zh-CN"/>
              <a:t>asoul</a:t>
            </a:r>
            <a:r>
              <a:rPr lang="zh-CN" altLang="en-US"/>
              <a:t>的</a:t>
            </a:r>
            <a:r>
              <a:rPr lang="zh-CN" altLang="en-US"/>
              <a:t>视频</a:t>
            </a:r>
            <a:endParaRPr lang="zh-CN" altLang="en-US"/>
          </a:p>
          <a:p>
            <a:r>
              <a:rPr lang="zh-CN" altLang="en-US"/>
              <a:t>关于</a:t>
            </a:r>
            <a:r>
              <a:rPr lang="en-US" altLang="zh-CN"/>
              <a:t>asoul</a:t>
            </a:r>
            <a:r>
              <a:rPr lang="zh-CN" altLang="en-US"/>
              <a:t>：为</a:t>
            </a:r>
            <a:r>
              <a:rPr lang="en-US" altLang="zh-CN"/>
              <a:t>asoul</a:t>
            </a:r>
            <a:r>
              <a:rPr lang="zh-CN" altLang="en-US"/>
              <a:t>引流，通过此页面可以跳转到关于</a:t>
            </a:r>
            <a:r>
              <a:rPr lang="en-US" altLang="zh-CN"/>
              <a:t>asoul</a:t>
            </a:r>
            <a:r>
              <a:rPr lang="zh-CN" altLang="en-US"/>
              <a:t>的官方号或二创</a:t>
            </a:r>
            <a:r>
              <a:rPr lang="zh-CN" altLang="en-US"/>
              <a:t>平台</a:t>
            </a:r>
            <a:endParaRPr lang="zh-CN" altLang="en-US"/>
          </a:p>
          <a:p>
            <a:r>
              <a:rPr lang="zh-CN" altLang="en-US"/>
              <a:t>速溜功能（快捷键）：通过快捷键</a:t>
            </a:r>
            <a:r>
              <a:rPr lang="en-US" altLang="zh-CN"/>
              <a:t>shift+ctrl+</a:t>
            </a:r>
            <a:r>
              <a:rPr lang="en-US" altLang="zh-CN"/>
              <a:t>s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可以随机跳转到指定关键词的相关视频</a:t>
            </a:r>
            <a:r>
              <a:rPr lang="zh-CN" altLang="en-US"/>
              <a:t>页面。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（默认关键词</a:t>
            </a:r>
            <a:r>
              <a:rPr lang="en-US" altLang="zh-CN"/>
              <a:t>asoul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 descr="uTools_16501989762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3270" y="2851785"/>
            <a:ext cx="2819400" cy="2811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7890" cy="1325880"/>
          </a:xfrm>
        </p:spPr>
        <p:txBody>
          <a:bodyPr/>
          <a:p>
            <a:pPr algn="ctr"/>
            <a:r>
              <a:rPr lang="zh-CN" altLang="en-US"/>
              <a:t>设置界面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77255" cy="4351655"/>
          </a:xfrm>
        </p:spPr>
        <p:txBody>
          <a:bodyPr/>
          <a:p>
            <a:r>
              <a:rPr lang="zh-CN" altLang="en-US"/>
              <a:t>选择是否开启</a:t>
            </a:r>
            <a:r>
              <a:rPr lang="zh-CN" altLang="en-US"/>
              <a:t>快捷键</a:t>
            </a:r>
            <a:endParaRPr lang="zh-CN" altLang="en-US"/>
          </a:p>
          <a:p>
            <a:r>
              <a:rPr lang="zh-CN" altLang="en-US"/>
              <a:t>输入速溜功能</a:t>
            </a:r>
            <a:r>
              <a:rPr lang="zh-CN" altLang="en-US"/>
              <a:t>关键词</a:t>
            </a:r>
            <a:endParaRPr lang="zh-CN" altLang="en-US"/>
          </a:p>
          <a:p>
            <a:r>
              <a:rPr lang="zh-CN" altLang="en-US"/>
              <a:t>设置滤镜是否在网页打开时自动</a:t>
            </a:r>
            <a:r>
              <a:rPr lang="zh-CN" altLang="en-US"/>
              <a:t>遮罩。</a:t>
            </a:r>
            <a:endParaRPr lang="zh-CN" altLang="en-US"/>
          </a:p>
          <a:p>
            <a:r>
              <a:rPr lang="zh-CN" altLang="en-US"/>
              <a:t>设置滤镜</a:t>
            </a:r>
            <a:r>
              <a:rPr lang="zh-CN" altLang="en-US"/>
              <a:t>颜色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uTools_16501991222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650" y="449580"/>
            <a:ext cx="5029200" cy="625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演示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HGB2X_CNKI</vt:lpstr>
      <vt:lpstr>微软雅黑</vt:lpstr>
      <vt:lpstr>Calibri</vt:lpstr>
      <vt:lpstr>Arial Unicode MS</vt:lpstr>
      <vt:lpstr>Office 主题</vt:lpstr>
      <vt:lpstr>ASOUL鼠鼠速通助手</vt:lpstr>
      <vt:lpstr>主页面(popup页面)</vt:lpstr>
      <vt:lpstr>各种功能</vt:lpstr>
      <vt:lpstr>各种功能</vt:lpstr>
      <vt:lpstr>设置界面内容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李傲松</cp:lastModifiedBy>
  <cp:revision>6</cp:revision>
  <dcterms:created xsi:type="dcterms:W3CDTF">2022-04-17T10:23:00Z</dcterms:created>
  <dcterms:modified xsi:type="dcterms:W3CDTF">2022-04-17T13:18:05Z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8303219683674414889104B302850D64</vt:lpwstr>
  </property>
  <property fmtid="{D5CDD505-2E9C-101B-9397-08002B2CF9AE}" pid="3" name="KSOProductBuildVer">
    <vt:lpwstr>2052-11.1.0.11365</vt:lpwstr>
  </property>
</Properties>
</file>