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0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05FC-E7FC-416B-AE27-D9DC04034A9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2694-5DFF-4163-970B-073942134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IBM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comprehensive suite of cloud computing services offered by </a:t>
            </a:r>
            <a:r>
              <a:rPr lang="en-US" dirty="0" err="1" smtClean="0"/>
              <a:t>IBM.Supports</a:t>
            </a:r>
            <a:r>
              <a:rPr lang="en-US" dirty="0" smtClean="0"/>
              <a:t> IaaS, PaaS, and </a:t>
            </a:r>
            <a:r>
              <a:rPr lang="en-US" dirty="0" err="1" smtClean="0"/>
              <a:t>SaaS.Built</a:t>
            </a:r>
            <a:r>
              <a:rPr lang="en-US" dirty="0" smtClean="0"/>
              <a:t> for developers, data scientists, and IT operations </a:t>
            </a:r>
            <a:r>
              <a:rPr lang="en-US" dirty="0" err="1" smtClean="0"/>
              <a:t>teams.Provides</a:t>
            </a:r>
            <a:r>
              <a:rPr lang="en-US" dirty="0" smtClean="0"/>
              <a:t> tools for application development, deployment, and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Key Features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Multi-cloud and hybrid-cloud capabilities</a:t>
            </a:r>
          </a:p>
          <a:p>
            <a:r>
              <a:rPr lang="en-US" dirty="0" smtClean="0"/>
              <a:t>AI, Data Analytics, and Machine Learning services</a:t>
            </a:r>
          </a:p>
          <a:p>
            <a:r>
              <a:rPr lang="en-US" dirty="0" smtClean="0"/>
              <a:t>Integration with </a:t>
            </a:r>
            <a:r>
              <a:rPr lang="en-US" dirty="0" err="1" smtClean="0"/>
              <a:t>on-premise</a:t>
            </a:r>
            <a:r>
              <a:rPr lang="en-US" dirty="0" smtClean="0"/>
              <a:t>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4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IBM Cloud 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IBM Cloud Continuous Delivery provides a set of tools for automating software development, testing, and deployment:</a:t>
            </a:r>
          </a:p>
          <a:p>
            <a:r>
              <a:rPr lang="en-US" b="1" dirty="0" smtClean="0"/>
              <a:t>Automated CI/CD Pipelines</a:t>
            </a:r>
            <a:r>
              <a:rPr lang="en-US" dirty="0" smtClean="0"/>
              <a:t>: Build, test, and deploy applications quickly.</a:t>
            </a:r>
          </a:p>
          <a:p>
            <a:r>
              <a:rPr lang="en-US" b="1" dirty="0" smtClean="0"/>
              <a:t>Source Control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-based integrations (e.g., GitHub, </a:t>
            </a:r>
            <a:r>
              <a:rPr lang="en-US" dirty="0" err="1" smtClean="0"/>
              <a:t>GitLab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Automated Build &amp; Deployment</a:t>
            </a:r>
            <a:r>
              <a:rPr lang="en-US" dirty="0" smtClean="0"/>
              <a:t>: Use services like IBM Cloud Build, Jenkins, etc.</a:t>
            </a:r>
          </a:p>
          <a:p>
            <a:r>
              <a:rPr lang="en-US" b="1" dirty="0" smtClean="0"/>
              <a:t>Monitoring &amp; Logging</a:t>
            </a:r>
            <a:r>
              <a:rPr lang="en-US" dirty="0" smtClean="0"/>
              <a:t>: Real-time monitoring and alerts for app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IBM Cloud Toolchains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Toolchain</a:t>
            </a:r>
            <a:r>
              <a:rPr lang="en-US" dirty="0" smtClean="0"/>
              <a:t> is a set of integrated tools to support the complete software development lifecycle, from coding to deployment.</a:t>
            </a:r>
          </a:p>
          <a:p>
            <a:r>
              <a:rPr lang="en-US" b="1" dirty="0" smtClean="0"/>
              <a:t>Key Components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Source Control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-based repositories for version control.</a:t>
            </a:r>
          </a:p>
          <a:p>
            <a:r>
              <a:rPr lang="en-US" b="1" dirty="0" smtClean="0"/>
              <a:t>CI/CD Pipelines</a:t>
            </a:r>
            <a:r>
              <a:rPr lang="en-US" dirty="0" smtClean="0"/>
              <a:t>: Automate integration, testing, and deployment.</a:t>
            </a:r>
          </a:p>
          <a:p>
            <a:r>
              <a:rPr lang="en-US" b="1" dirty="0" smtClean="0"/>
              <a:t>Build Automation</a:t>
            </a:r>
            <a:r>
              <a:rPr lang="en-US" dirty="0" smtClean="0"/>
              <a:t>: Automate building, testing, and packaging code.</a:t>
            </a:r>
          </a:p>
          <a:p>
            <a:r>
              <a:rPr lang="en-US" b="1" dirty="0" smtClean="0"/>
              <a:t>Deployment</a:t>
            </a:r>
            <a:r>
              <a:rPr lang="en-US" dirty="0" smtClean="0"/>
              <a:t>: Deploy apps to various environments (dev, staging, prod).</a:t>
            </a:r>
          </a:p>
          <a:p>
            <a:r>
              <a:rPr lang="en-US" b="1" dirty="0" smtClean="0"/>
              <a:t>Monitoring &amp; Collaboration</a:t>
            </a:r>
            <a:r>
              <a:rPr lang="en-US" dirty="0" smtClean="0"/>
              <a:t>: Real-time app monitoring and team communication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Toolchain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tep</a:t>
            </a:r>
            <a:r>
              <a:rPr lang="en-US" b="1" dirty="0" smtClean="0"/>
              <a:t>-by-Step Process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Code</a:t>
            </a:r>
            <a:r>
              <a:rPr lang="en-US" dirty="0" smtClean="0"/>
              <a:t>: Write code and commit to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b="1" dirty="0" smtClean="0"/>
              <a:t>Build</a:t>
            </a:r>
            <a:r>
              <a:rPr lang="en-US" dirty="0" smtClean="0"/>
              <a:t>: Build the application using automated tools (e.g., Jenkins).</a:t>
            </a:r>
          </a:p>
          <a:p>
            <a:r>
              <a:rPr lang="en-US" b="1" dirty="0" smtClean="0"/>
              <a:t>Test</a:t>
            </a:r>
            <a:r>
              <a:rPr lang="en-US" dirty="0" smtClean="0"/>
              <a:t>: Run automated unit and integration tests.</a:t>
            </a:r>
          </a:p>
          <a:p>
            <a:r>
              <a:rPr lang="en-US" b="1" dirty="0" smtClean="0"/>
              <a:t>Deploy</a:t>
            </a:r>
            <a:r>
              <a:rPr lang="en-US" dirty="0" smtClean="0"/>
              <a:t>: Deploy the app to development, staging, or production environments.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: Monitor app performance and logs to detect and resolve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Benefits of IBM Cloud Toolchains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Automation</a:t>
            </a:r>
            <a:r>
              <a:rPr lang="en-US" dirty="0" smtClean="0"/>
              <a:t>: Automate CI/CD pipeline for consistent and faster deployments.</a:t>
            </a:r>
          </a:p>
          <a:p>
            <a:r>
              <a:rPr lang="en-US" b="1" dirty="0" smtClean="0"/>
              <a:t>Collaboration</a:t>
            </a:r>
            <a:r>
              <a:rPr lang="en-US" dirty="0" smtClean="0"/>
              <a:t>: Tools integrate with Slack, Jira, etc., improving communication between teams.</a:t>
            </a:r>
          </a:p>
          <a:p>
            <a:r>
              <a:rPr lang="en-US" b="1" dirty="0" smtClean="0"/>
              <a:t>Speed</a:t>
            </a:r>
            <a:r>
              <a:rPr lang="en-US" dirty="0" smtClean="0"/>
              <a:t>: Faster software delivery through automated testing and deployment.</a:t>
            </a:r>
          </a:p>
          <a:p>
            <a:r>
              <a:rPr lang="en-US" b="1" dirty="0" smtClean="0"/>
              <a:t>Scalability</a:t>
            </a:r>
            <a:r>
              <a:rPr lang="en-US" dirty="0" smtClean="0"/>
              <a:t>: Easily scale apps and services to meet demand.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: Built-in security features such as vulnerability scanning and access control.</a:t>
            </a:r>
          </a:p>
          <a:p>
            <a:r>
              <a:rPr lang="en-US" b="1" dirty="0" smtClean="0"/>
              <a:t>End-to-End Visibility</a:t>
            </a:r>
            <a:r>
              <a:rPr lang="en-US" dirty="0" smtClean="0"/>
              <a:t>: Real-time insights into performance and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1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Integration with IBM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Databases</a:t>
            </a:r>
            <a:r>
              <a:rPr lang="en-US" dirty="0" smtClean="0"/>
              <a:t>: Integrate with IBM Cloud databases like Db2, </a:t>
            </a:r>
            <a:r>
              <a:rPr lang="en-US" dirty="0" err="1" smtClean="0"/>
              <a:t>Cloudant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AI &amp; ML</a:t>
            </a:r>
            <a:r>
              <a:rPr lang="en-US" dirty="0" smtClean="0"/>
              <a:t>: Build smarter applications with IBM Watson integration.</a:t>
            </a:r>
          </a:p>
          <a:p>
            <a:r>
              <a:rPr lang="en-US" b="1" dirty="0" smtClean="0"/>
              <a:t>Container Services</a:t>
            </a:r>
            <a:r>
              <a:rPr lang="en-US" dirty="0" smtClean="0"/>
              <a:t>: Manage containers with IBM Cloud Kubernetes Service.</a:t>
            </a:r>
          </a:p>
          <a:p>
            <a:r>
              <a:rPr lang="en-US" b="1" dirty="0" smtClean="0"/>
              <a:t>Monitoring &amp; Logging</a:t>
            </a:r>
            <a:r>
              <a:rPr lang="en-US" dirty="0" smtClean="0"/>
              <a:t>: Use IBM Cloud Monitoring and Logs for app health checks.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Real-World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 the app and push code to GitHub.</a:t>
            </a:r>
          </a:p>
          <a:p>
            <a:pPr lvl="1"/>
            <a:r>
              <a:rPr lang="en-US" dirty="0" smtClean="0"/>
              <a:t>Use CI/CD pipeline to build and test code.</a:t>
            </a:r>
          </a:p>
          <a:p>
            <a:pPr lvl="1"/>
            <a:r>
              <a:rPr lang="en-US" dirty="0" smtClean="0"/>
              <a:t>Deploy the app to IBM Cloud Kubernetes Cluster.</a:t>
            </a:r>
          </a:p>
          <a:p>
            <a:pPr lvl="1"/>
            <a:r>
              <a:rPr lang="en-US" dirty="0" smtClean="0"/>
              <a:t>Use IBM Cloud Monitoring to track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4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What is IBM Cloud?</vt:lpstr>
      <vt:lpstr>Key Features:</vt:lpstr>
      <vt:lpstr>IBM Cloud Continuous Delivery</vt:lpstr>
      <vt:lpstr>IBM Cloud Toolchains</vt:lpstr>
      <vt:lpstr>Toolchain Workflow</vt:lpstr>
      <vt:lpstr>Benefits of IBM Cloud Toolchains</vt:lpstr>
      <vt:lpstr>Integration with IBM Cloud Services</vt:lpstr>
      <vt:lpstr>Real-World 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2024-12-09T11:25:36Z</dcterms:created>
  <dcterms:modified xsi:type="dcterms:W3CDTF">2024-12-10T08:20:42Z</dcterms:modified>
</cp:coreProperties>
</file>