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9292-2D61-4536-95A4-F9D4D6738EE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895F-7F57-4628-86DD-F65FFFA13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8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9292-2D61-4536-95A4-F9D4D6738EE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895F-7F57-4628-86DD-F65FFFA13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0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9292-2D61-4536-95A4-F9D4D6738EE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895F-7F57-4628-86DD-F65FFFA13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5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9292-2D61-4536-95A4-F9D4D6738EE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895F-7F57-4628-86DD-F65FFFA13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9292-2D61-4536-95A4-F9D4D6738EE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895F-7F57-4628-86DD-F65FFFA13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3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9292-2D61-4536-95A4-F9D4D6738EE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895F-7F57-4628-86DD-F65FFFA13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9292-2D61-4536-95A4-F9D4D6738EE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895F-7F57-4628-86DD-F65FFFA13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9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9292-2D61-4536-95A4-F9D4D6738EE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895F-7F57-4628-86DD-F65FFFA13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4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9292-2D61-4536-95A4-F9D4D6738EE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895F-7F57-4628-86DD-F65FFFA13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9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9292-2D61-4536-95A4-F9D4D6738EE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895F-7F57-4628-86DD-F65FFFA13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7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9292-2D61-4536-95A4-F9D4D6738EE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895F-7F57-4628-86DD-F65FFFA13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5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29292-2D61-4536-95A4-F9D4D6738EE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E895F-7F57-4628-86DD-F65FFFA13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1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</a:t>
            </a:r>
            <a:r>
              <a:rPr lang="en-US" dirty="0" err="1" smtClean="0"/>
              <a:t>GitOps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GitOps</a:t>
            </a:r>
            <a:r>
              <a:rPr lang="en-US" dirty="0" smtClean="0"/>
              <a:t> is a modern approach to managing infrastructure and application deployments using </a:t>
            </a:r>
            <a:r>
              <a:rPr lang="en-US" dirty="0" err="1" smtClean="0"/>
              <a:t>Git</a:t>
            </a:r>
            <a:r>
              <a:rPr lang="en-US" dirty="0" smtClean="0"/>
              <a:t> repositories as the single source of truth for declarative infrastructure and applications.</a:t>
            </a:r>
          </a:p>
          <a:p>
            <a:r>
              <a:rPr lang="en-US" b="1" dirty="0" smtClean="0"/>
              <a:t>Key Principles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Declarative Infrastructure</a:t>
            </a:r>
            <a:r>
              <a:rPr lang="en-US" dirty="0" smtClean="0"/>
              <a:t>: Define infrastructure and application configuration as code.</a:t>
            </a:r>
          </a:p>
          <a:p>
            <a:r>
              <a:rPr lang="en-US" b="1" dirty="0" smtClean="0"/>
              <a:t>Versioned &amp; Immutable</a:t>
            </a:r>
            <a:r>
              <a:rPr lang="en-US" dirty="0" smtClean="0"/>
              <a:t>: Use </a:t>
            </a:r>
            <a:r>
              <a:rPr lang="en-US" dirty="0" err="1" smtClean="0"/>
              <a:t>Git</a:t>
            </a:r>
            <a:r>
              <a:rPr lang="en-US" dirty="0" smtClean="0"/>
              <a:t> repositories to store all infrastructure and configuration, ensuring version control and traceability.</a:t>
            </a:r>
          </a:p>
          <a:p>
            <a:r>
              <a:rPr lang="en-US" b="1" dirty="0" smtClean="0"/>
              <a:t>Automated Deployment</a:t>
            </a:r>
            <a:r>
              <a:rPr lang="en-US" dirty="0" smtClean="0"/>
              <a:t>: Continuous deployment via automation tools (e.g., Flux, </a:t>
            </a:r>
            <a:r>
              <a:rPr lang="en-US" dirty="0" err="1" smtClean="0"/>
              <a:t>ArgoCD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Consistency</a:t>
            </a:r>
            <a:r>
              <a:rPr lang="en-US" dirty="0" smtClean="0"/>
              <a:t>: </a:t>
            </a:r>
            <a:r>
              <a:rPr lang="en-US" dirty="0" err="1" smtClean="0"/>
              <a:t>GitOps</a:t>
            </a:r>
            <a:r>
              <a:rPr lang="en-US" dirty="0" smtClean="0"/>
              <a:t> ensures that the declared state in </a:t>
            </a:r>
            <a:r>
              <a:rPr lang="en-US" dirty="0" err="1" smtClean="0"/>
              <a:t>Git</a:t>
            </a:r>
            <a:r>
              <a:rPr lang="en-US" dirty="0" smtClean="0"/>
              <a:t> matches the running state of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8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</a:t>
            </a:r>
            <a:r>
              <a:rPr lang="en-US" dirty="0" err="1" smtClean="0"/>
              <a:t>GitOps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Define</a:t>
            </a:r>
            <a:r>
              <a:rPr lang="en-US" dirty="0" smtClean="0"/>
              <a:t>: Use </a:t>
            </a:r>
            <a:r>
              <a:rPr lang="en-US" dirty="0" err="1" smtClean="0"/>
              <a:t>Git</a:t>
            </a:r>
            <a:r>
              <a:rPr lang="en-US" dirty="0" smtClean="0"/>
              <a:t> to define the desired state of infrastructure and application </a:t>
            </a:r>
            <a:r>
              <a:rPr lang="en-US" dirty="0" err="1" smtClean="0"/>
              <a:t>configurations.</a:t>
            </a:r>
            <a:r>
              <a:rPr lang="en-US" b="1" dirty="0" err="1" smtClean="0"/>
              <a:t>Commit</a:t>
            </a:r>
            <a:r>
              <a:rPr lang="en-US" dirty="0" smtClean="0"/>
              <a:t>: Developers push changes to the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repository.</a:t>
            </a:r>
            <a:r>
              <a:rPr lang="en-US" b="1" dirty="0" err="1" smtClean="0"/>
              <a:t>Sync</a:t>
            </a:r>
            <a:r>
              <a:rPr lang="en-US" dirty="0" smtClean="0"/>
              <a:t>: </a:t>
            </a:r>
            <a:r>
              <a:rPr lang="en-US" dirty="0" err="1" smtClean="0"/>
              <a:t>GitOps</a:t>
            </a:r>
            <a:r>
              <a:rPr lang="en-US" dirty="0" smtClean="0"/>
              <a:t> tools like Flux or </a:t>
            </a:r>
            <a:r>
              <a:rPr lang="en-US" dirty="0" err="1" smtClean="0"/>
              <a:t>ArgoCD</a:t>
            </a:r>
            <a:r>
              <a:rPr lang="en-US" dirty="0" smtClean="0"/>
              <a:t> monitor the repository and automatically sync changes to the production </a:t>
            </a:r>
            <a:r>
              <a:rPr lang="en-US" dirty="0" err="1" smtClean="0"/>
              <a:t>environment.</a:t>
            </a:r>
            <a:r>
              <a:rPr lang="en-US" b="1" dirty="0" err="1" smtClean="0"/>
              <a:t>Revert</a:t>
            </a:r>
            <a:r>
              <a:rPr lang="en-US" dirty="0" smtClean="0"/>
              <a:t>: Rollbacks are achieved by reverting the </a:t>
            </a:r>
            <a:r>
              <a:rPr lang="en-US" dirty="0" err="1" smtClean="0"/>
              <a:t>Git</a:t>
            </a:r>
            <a:r>
              <a:rPr lang="en-US" dirty="0" smtClean="0"/>
              <a:t> repository state to a previous commit.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5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Benefits of </a:t>
            </a:r>
            <a:r>
              <a:rPr lang="en-US" dirty="0" err="1" smtClean="0"/>
              <a:t>GitOps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Consistency &amp; Reliability</a:t>
            </a:r>
            <a:r>
              <a:rPr lang="en-US" dirty="0" smtClean="0"/>
              <a:t>: Ensure that the environment state always matches the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repository.</a:t>
            </a:r>
            <a:r>
              <a:rPr lang="en-US" b="1" dirty="0" err="1" smtClean="0"/>
              <a:t>Auditability</a:t>
            </a:r>
            <a:r>
              <a:rPr lang="en-US" dirty="0" smtClean="0"/>
              <a:t>: All changes are tracked in </a:t>
            </a:r>
            <a:r>
              <a:rPr lang="en-US" dirty="0" err="1" smtClean="0"/>
              <a:t>Git</a:t>
            </a:r>
            <a:r>
              <a:rPr lang="en-US" dirty="0" smtClean="0"/>
              <a:t>, providing traceable </a:t>
            </a:r>
            <a:r>
              <a:rPr lang="en-US" dirty="0" err="1" smtClean="0"/>
              <a:t>records.</a:t>
            </a:r>
            <a:r>
              <a:rPr lang="en-US" b="1" dirty="0" err="1" smtClean="0"/>
              <a:t>Simplified</a:t>
            </a:r>
            <a:r>
              <a:rPr lang="en-US" b="1" dirty="0" smtClean="0"/>
              <a:t> Operations</a:t>
            </a:r>
            <a:r>
              <a:rPr lang="en-US" dirty="0" smtClean="0"/>
              <a:t>: Developers can use familiar </a:t>
            </a:r>
            <a:r>
              <a:rPr lang="en-US" dirty="0" err="1" smtClean="0"/>
              <a:t>Git</a:t>
            </a:r>
            <a:r>
              <a:rPr lang="en-US" dirty="0" smtClean="0"/>
              <a:t> workflows to manage </a:t>
            </a:r>
            <a:r>
              <a:rPr lang="en-US" dirty="0" err="1" smtClean="0"/>
              <a:t>infrastructure.</a:t>
            </a:r>
            <a:r>
              <a:rPr lang="en-US" b="1" dirty="0" err="1" smtClean="0"/>
              <a:t>Faster</a:t>
            </a:r>
            <a:r>
              <a:rPr lang="en-US" b="1" dirty="0" smtClean="0"/>
              <a:t> Recovery</a:t>
            </a:r>
            <a:r>
              <a:rPr lang="en-US" dirty="0" smtClean="0"/>
              <a:t>: Quick rollbacks via </a:t>
            </a:r>
            <a:r>
              <a:rPr lang="en-US" dirty="0" err="1" smtClean="0"/>
              <a:t>Git</a:t>
            </a:r>
            <a:r>
              <a:rPr lang="en-US" dirty="0" smtClean="0"/>
              <a:t> commit history, minimizing downtime.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9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</a:t>
            </a:r>
            <a:r>
              <a:rPr lang="en-US" dirty="0" err="1" smtClean="0"/>
              <a:t>DevSecOps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DevSecOps</a:t>
            </a:r>
            <a:r>
              <a:rPr lang="en-US" dirty="0" smtClean="0"/>
              <a:t> is an extension of DevOps, integrating </a:t>
            </a:r>
            <a:r>
              <a:rPr lang="en-US" b="1" dirty="0" smtClean="0"/>
              <a:t>security</a:t>
            </a:r>
            <a:r>
              <a:rPr lang="en-US" dirty="0" smtClean="0"/>
              <a:t> practices directly into the DevOps pipeline, ensuring security is embedded throughout the software development lifecycle (SDLC).</a:t>
            </a:r>
          </a:p>
          <a:p>
            <a:r>
              <a:rPr lang="en-US" b="1" dirty="0" smtClean="0"/>
              <a:t>Key Principles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Security as Code</a:t>
            </a:r>
            <a:r>
              <a:rPr lang="en-US" dirty="0" smtClean="0"/>
              <a:t>: Automating security tasks within CI/CD pipelines.</a:t>
            </a:r>
          </a:p>
          <a:p>
            <a:r>
              <a:rPr lang="en-US" b="1" dirty="0" smtClean="0"/>
              <a:t>Shifting Left</a:t>
            </a:r>
            <a:r>
              <a:rPr lang="en-US" dirty="0" smtClean="0"/>
              <a:t>: Security is considered early in the development process, not just at the end.</a:t>
            </a:r>
          </a:p>
          <a:p>
            <a:r>
              <a:rPr lang="en-US" b="1" dirty="0" smtClean="0"/>
              <a:t>Collaboration</a:t>
            </a:r>
            <a:r>
              <a:rPr lang="en-US" dirty="0" smtClean="0"/>
              <a:t>: Collaboration between development, operations, and security teams.</a:t>
            </a:r>
          </a:p>
          <a:p>
            <a:r>
              <a:rPr lang="en-US" b="1" dirty="0" smtClean="0"/>
              <a:t>Continuous Monitoring</a:t>
            </a:r>
            <a:r>
              <a:rPr lang="en-US" dirty="0" smtClean="0"/>
              <a:t>: Proactive monitoring for security vulnerabilities and compliance.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4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DevSecOps</a:t>
            </a:r>
            <a:r>
              <a:rPr lang="en-US" dirty="0" smtClean="0"/>
              <a:t>: Integrating Security into 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Continuous Integration</a:t>
            </a:r>
            <a:r>
              <a:rPr lang="en-US" dirty="0" smtClean="0"/>
              <a:t>: Include security testing tools in CI pipelines (e.g., SAST, DAST).</a:t>
            </a:r>
            <a:r>
              <a:rPr lang="en-US" b="1" dirty="0" smtClean="0"/>
              <a:t>Automated Security Checks</a:t>
            </a:r>
            <a:r>
              <a:rPr lang="en-US" dirty="0" smtClean="0"/>
              <a:t>: Use automated tools to scan for vulnerabilities and compliance issues during the development </a:t>
            </a:r>
            <a:r>
              <a:rPr lang="en-US" dirty="0" err="1" smtClean="0"/>
              <a:t>process.</a:t>
            </a:r>
            <a:r>
              <a:rPr lang="en-US" b="1" dirty="0" err="1" smtClean="0"/>
              <a:t>Security</a:t>
            </a:r>
            <a:r>
              <a:rPr lang="en-US" b="1" dirty="0" smtClean="0"/>
              <a:t> Testing in CI/CD</a:t>
            </a:r>
            <a:r>
              <a:rPr lang="en-US" dirty="0" smtClean="0"/>
              <a:t>: Automated security tests for code and infrastructure (e.g., static analysis, dependency checks, penetration testing).</a:t>
            </a:r>
            <a:r>
              <a:rPr lang="en-US" b="1" dirty="0" smtClean="0"/>
              <a:t>Monitoring &amp; Logging</a:t>
            </a:r>
            <a:r>
              <a:rPr lang="en-US" dirty="0" smtClean="0"/>
              <a:t>: Real-time monitoring and logging for security incidents, detecting vulnerabilities and threats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0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DevSecOps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Code Development</a:t>
            </a:r>
            <a:r>
              <a:rPr lang="en-US" dirty="0" smtClean="0"/>
              <a:t>: Developers write code and check it into version </a:t>
            </a:r>
            <a:r>
              <a:rPr lang="en-US" dirty="0" err="1" smtClean="0"/>
              <a:t>control.</a:t>
            </a:r>
            <a:r>
              <a:rPr lang="en-US" b="1" dirty="0" err="1" smtClean="0"/>
              <a:t>Automated</a:t>
            </a:r>
            <a:r>
              <a:rPr lang="en-US" b="1" dirty="0" smtClean="0"/>
              <a:t> Security Testing</a:t>
            </a:r>
            <a:r>
              <a:rPr lang="en-US" dirty="0" smtClean="0"/>
              <a:t>: Integrate tools like </a:t>
            </a:r>
            <a:r>
              <a:rPr lang="en-US" dirty="0" err="1" smtClean="0"/>
              <a:t>SonarQube</a:t>
            </a:r>
            <a:r>
              <a:rPr lang="en-US" dirty="0" smtClean="0"/>
              <a:t>, OWASP Dependency-Check, or other SAST/DAST tools into the CI </a:t>
            </a:r>
            <a:r>
              <a:rPr lang="en-US" dirty="0" err="1" smtClean="0"/>
              <a:t>pipeline.</a:t>
            </a:r>
            <a:r>
              <a:rPr lang="en-US" b="1" dirty="0" err="1" smtClean="0"/>
              <a:t>Continuous</a:t>
            </a:r>
            <a:r>
              <a:rPr lang="en-US" b="1" dirty="0" smtClean="0"/>
              <a:t> Deployment</a:t>
            </a:r>
            <a:r>
              <a:rPr lang="en-US" dirty="0" smtClean="0"/>
              <a:t>: Deploy code with security checks incorporated into the CI/CD </a:t>
            </a:r>
            <a:r>
              <a:rPr lang="en-US" dirty="0" err="1" smtClean="0"/>
              <a:t>pipeline.</a:t>
            </a:r>
            <a:r>
              <a:rPr lang="en-US" b="1" dirty="0" err="1" smtClean="0"/>
              <a:t>Security</a:t>
            </a:r>
            <a:r>
              <a:rPr lang="en-US" b="1" dirty="0" smtClean="0"/>
              <a:t> Monitoring</a:t>
            </a:r>
            <a:r>
              <a:rPr lang="en-US" dirty="0" smtClean="0"/>
              <a:t>: Continuously monitor the live environment for threats and </a:t>
            </a:r>
            <a:r>
              <a:rPr lang="en-US" dirty="0" err="1" smtClean="0"/>
              <a:t>vulnerabilities.</a:t>
            </a:r>
            <a:r>
              <a:rPr lang="en-US" b="1" dirty="0" err="1" smtClean="0"/>
              <a:t>Incident</a:t>
            </a:r>
            <a:r>
              <a:rPr lang="en-US" b="1" dirty="0" smtClean="0"/>
              <a:t> Response</a:t>
            </a:r>
            <a:r>
              <a:rPr lang="en-US" dirty="0" smtClean="0"/>
              <a:t>: If a security issue is found, alert and provide automated remediation or manual intervention.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2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Benefits of </a:t>
            </a:r>
            <a:r>
              <a:rPr lang="en-US" dirty="0" err="1" smtClean="0"/>
              <a:t>DevSecOps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Early Detection of Security Issues</a:t>
            </a:r>
            <a:r>
              <a:rPr lang="en-US" dirty="0" smtClean="0"/>
              <a:t>: By integrating security early in the development cycle, vulnerabilities are detected </a:t>
            </a:r>
            <a:r>
              <a:rPr lang="en-US" dirty="0" err="1" smtClean="0"/>
              <a:t>sooner.</a:t>
            </a:r>
            <a:r>
              <a:rPr lang="en-US" b="1" dirty="0" err="1" smtClean="0"/>
              <a:t>Automation</a:t>
            </a:r>
            <a:r>
              <a:rPr lang="en-US" dirty="0" smtClean="0"/>
              <a:t>: Continuous, automated security checks improve efficiency and reduce human </a:t>
            </a:r>
            <a:r>
              <a:rPr lang="en-US" dirty="0" err="1" smtClean="0"/>
              <a:t>error.</a:t>
            </a:r>
            <a:r>
              <a:rPr lang="en-US" b="1" dirty="0" err="1" smtClean="0"/>
              <a:t>Collaboration</a:t>
            </a:r>
            <a:r>
              <a:rPr lang="en-US" dirty="0" smtClean="0"/>
              <a:t>: </a:t>
            </a:r>
            <a:r>
              <a:rPr lang="en-US" dirty="0" err="1" smtClean="0"/>
              <a:t>DevSecOps</a:t>
            </a:r>
            <a:r>
              <a:rPr lang="en-US" dirty="0" smtClean="0"/>
              <a:t> encourages collaboration between security, development, and operations teams, making security a shared </a:t>
            </a:r>
            <a:r>
              <a:rPr lang="en-US" dirty="0" err="1" smtClean="0"/>
              <a:t>responsibility.</a:t>
            </a:r>
            <a:r>
              <a:rPr lang="en-US" b="1" dirty="0" err="1" smtClean="0"/>
              <a:t>Faster</a:t>
            </a:r>
            <a:r>
              <a:rPr lang="en-US" b="1" dirty="0" smtClean="0"/>
              <a:t> Delivery</a:t>
            </a:r>
            <a:r>
              <a:rPr lang="en-US" dirty="0" smtClean="0"/>
              <a:t>: Security becomes part of the pipeline, reducing delays caused by last-minute security checks.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4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GitOps</a:t>
            </a:r>
            <a:r>
              <a:rPr lang="en-US" dirty="0" smtClean="0"/>
              <a:t> + </a:t>
            </a:r>
            <a:r>
              <a:rPr lang="en-US" dirty="0" err="1" smtClean="0"/>
              <a:t>DevSecOps</a:t>
            </a:r>
            <a:r>
              <a:rPr lang="en-US" dirty="0" smtClean="0"/>
              <a:t>: The Perfect Pairing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GitOps</a:t>
            </a:r>
            <a:r>
              <a:rPr lang="en-US" dirty="0" smtClean="0"/>
              <a:t> provides a version-controlled, declarative approach to managing infrastructure and deployments.</a:t>
            </a:r>
          </a:p>
          <a:p>
            <a:r>
              <a:rPr lang="en-US" b="1" dirty="0" err="1" smtClean="0"/>
              <a:t>DevSecOps</a:t>
            </a:r>
            <a:r>
              <a:rPr lang="en-US" dirty="0" smtClean="0"/>
              <a:t> ensures security is integrated into the entire lifecycle of the application.</a:t>
            </a:r>
          </a:p>
          <a:p>
            <a:r>
              <a:rPr lang="en-US" dirty="0" smtClean="0"/>
              <a:t>By combining </a:t>
            </a:r>
            <a:r>
              <a:rPr lang="en-US" b="1" dirty="0" err="1" smtClean="0"/>
              <a:t>GitOps</a:t>
            </a:r>
            <a:r>
              <a:rPr lang="en-US" dirty="0" smtClean="0"/>
              <a:t> and </a:t>
            </a:r>
            <a:r>
              <a:rPr lang="en-US" b="1" dirty="0" err="1" smtClean="0"/>
              <a:t>DevSecOps</a:t>
            </a:r>
            <a:r>
              <a:rPr lang="en-US" dirty="0" smtClean="0"/>
              <a:t>, you can:</a:t>
            </a:r>
          </a:p>
          <a:p>
            <a:r>
              <a:rPr lang="en-US" dirty="0" smtClean="0"/>
              <a:t>Automate secure deployments with a version-controlled, declarative process.</a:t>
            </a:r>
          </a:p>
          <a:p>
            <a:r>
              <a:rPr lang="en-US" dirty="0" smtClean="0"/>
              <a:t>Continuously monitor and secure infrastructure while ensuring compliance.</a:t>
            </a:r>
          </a:p>
          <a:p>
            <a:r>
              <a:rPr lang="en-US" dirty="0" smtClean="0"/>
              <a:t>Respond quickly to security incidents while maintaining consistent environments.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Real-World Use Case: </a:t>
            </a:r>
            <a:r>
              <a:rPr lang="en-US" dirty="0" err="1" smtClean="0"/>
              <a:t>GitOps</a:t>
            </a:r>
            <a:r>
              <a:rPr lang="en-US" dirty="0" smtClean="0"/>
              <a:t> &amp; </a:t>
            </a:r>
            <a:r>
              <a:rPr lang="en-US" dirty="0" err="1" smtClean="0"/>
              <a:t>DevSecOps</a:t>
            </a:r>
            <a:r>
              <a:rPr lang="en-US" dirty="0" smtClean="0"/>
              <a:t>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Scenario</a:t>
            </a:r>
            <a:r>
              <a:rPr lang="en-US" dirty="0" smtClean="0"/>
              <a:t>: A company deploying a </a:t>
            </a:r>
            <a:r>
              <a:rPr lang="en-US" dirty="0" err="1" smtClean="0"/>
              <a:t>microservices</a:t>
            </a:r>
            <a:r>
              <a:rPr lang="en-US" dirty="0" smtClean="0"/>
              <a:t> application using Kubernetes and </a:t>
            </a:r>
            <a:r>
              <a:rPr lang="en-US" dirty="0" err="1" smtClean="0"/>
              <a:t>GitOps.</a:t>
            </a:r>
            <a:r>
              <a:rPr lang="en-US" b="1" dirty="0" err="1" smtClean="0"/>
              <a:t>Process</a:t>
            </a:r>
            <a:r>
              <a:rPr lang="en-US" dirty="0" err="1" smtClean="0"/>
              <a:t>:Developers</a:t>
            </a:r>
            <a:r>
              <a:rPr lang="en-US" dirty="0" smtClean="0"/>
              <a:t> push code changes to GitHub.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GitOps</a:t>
            </a:r>
            <a:r>
              <a:rPr lang="en-US" dirty="0" smtClean="0"/>
              <a:t> tool (e.g., </a:t>
            </a:r>
            <a:r>
              <a:rPr lang="en-US" dirty="0" err="1" smtClean="0"/>
              <a:t>ArgoCD</a:t>
            </a:r>
            <a:r>
              <a:rPr lang="en-US" dirty="0" smtClean="0"/>
              <a:t>) deploys the changes to Kubernetes.</a:t>
            </a:r>
          </a:p>
          <a:p>
            <a:r>
              <a:rPr lang="en-US" dirty="0" smtClean="0"/>
              <a:t>A security tool scans the code and Kubernetes configurations for vulnerabilities before deployment.</a:t>
            </a:r>
          </a:p>
          <a:p>
            <a:r>
              <a:rPr lang="en-US" dirty="0" smtClean="0"/>
              <a:t>Continuous monitoring ensures ongoing security compliance in production.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2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651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What is GitOps?</vt:lpstr>
      <vt:lpstr>How GitOps Works</vt:lpstr>
      <vt:lpstr>Benefits of GitOps</vt:lpstr>
      <vt:lpstr>What is DevSecOps?</vt:lpstr>
      <vt:lpstr>DevSecOps: Integrating Security into DevOps</vt:lpstr>
      <vt:lpstr>DevSecOps Workflow</vt:lpstr>
      <vt:lpstr>Benefits of DevSecOps</vt:lpstr>
      <vt:lpstr>GitOps + DevSecOps: The Perfect Pairing</vt:lpstr>
      <vt:lpstr>Real-World Use Case: GitOps &amp; DevSecOps in 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2024-12-09T11:29:15Z</dcterms:created>
  <dcterms:modified xsi:type="dcterms:W3CDTF">2024-12-09T11:43:16Z</dcterms:modified>
</cp:coreProperties>
</file>