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4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6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95D3-E3FC-4786-87CE-AD162D9A917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AF5B-018B-4B71-839A-B83C001F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 to Jenkins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Jenkins is an open-source automation server used for continuous integration (CI) and continuous delivery (CD).</a:t>
            </a:r>
          </a:p>
          <a:p>
            <a:pPr marL="0" indent="0">
              <a:buNone/>
            </a:pPr>
            <a:r>
              <a:rPr lang="en-US" b="1" dirty="0" smtClean="0"/>
              <a:t>Key </a:t>
            </a:r>
            <a:r>
              <a:rPr lang="en-US" b="1" dirty="0" err="1" smtClean="0"/>
              <a:t>Functions</a:t>
            </a:r>
            <a:r>
              <a:rPr lang="en-US" dirty="0" err="1" smtClean="0"/>
              <a:t>:Automates</a:t>
            </a:r>
            <a:r>
              <a:rPr lang="en-US" dirty="0" smtClean="0"/>
              <a:t> the building, testing, and deployment of applications.</a:t>
            </a:r>
          </a:p>
          <a:p>
            <a:r>
              <a:rPr lang="en-US" dirty="0" smtClean="0"/>
              <a:t>Supports integration with a wide variety of tools and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Jenkins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Main </a:t>
            </a:r>
            <a:r>
              <a:rPr lang="en-US" b="1" dirty="0" err="1" smtClean="0"/>
              <a:t>Features</a:t>
            </a:r>
            <a:r>
              <a:rPr lang="en-US" dirty="0" err="1" smtClean="0"/>
              <a:t>:</a:t>
            </a:r>
            <a:r>
              <a:rPr lang="en-US" b="1" dirty="0" err="1" smtClean="0"/>
              <a:t>Continuous</a:t>
            </a:r>
            <a:r>
              <a:rPr lang="en-US" b="1" dirty="0" smtClean="0"/>
              <a:t> Integration</a:t>
            </a:r>
            <a:r>
              <a:rPr lang="en-US" dirty="0" smtClean="0"/>
              <a:t>: Automates code integration from multiple contributors.</a:t>
            </a:r>
          </a:p>
          <a:p>
            <a:r>
              <a:rPr lang="en-US" b="1" dirty="0" smtClean="0"/>
              <a:t>Continuous Delivery</a:t>
            </a:r>
            <a:r>
              <a:rPr lang="en-US" dirty="0" smtClean="0"/>
              <a:t>: Facilitates automated deployment pipelines.</a:t>
            </a:r>
          </a:p>
          <a:p>
            <a:r>
              <a:rPr lang="en-US" b="1" dirty="0" smtClean="0"/>
              <a:t>Extensibility</a:t>
            </a:r>
            <a:r>
              <a:rPr lang="en-US" dirty="0" smtClean="0"/>
              <a:t>: Plugin ecosystem for extended functionality.</a:t>
            </a:r>
          </a:p>
          <a:p>
            <a:r>
              <a:rPr lang="en-US" b="1" dirty="0" err="1" smtClean="0"/>
              <a:t>Architecture</a:t>
            </a:r>
            <a:r>
              <a:rPr lang="en-US" dirty="0" err="1" smtClean="0"/>
              <a:t>:</a:t>
            </a:r>
            <a:r>
              <a:rPr lang="en-US" b="1" dirty="0" err="1" smtClean="0"/>
              <a:t>Master</a:t>
            </a:r>
            <a:r>
              <a:rPr lang="en-US" dirty="0" smtClean="0"/>
              <a:t>: Central server to control Jenkins jobs.</a:t>
            </a:r>
          </a:p>
          <a:p>
            <a:r>
              <a:rPr lang="en-US" b="1" dirty="0" smtClean="0"/>
              <a:t>Agents</a:t>
            </a:r>
            <a:r>
              <a:rPr lang="en-US" dirty="0" smtClean="0"/>
              <a:t>: Machines to execute build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Jenkins?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Streamlined Workflows</a:t>
            </a:r>
            <a:r>
              <a:rPr lang="en-US" dirty="0" smtClean="0"/>
              <a:t>: Reduces manual intervention.</a:t>
            </a:r>
          </a:p>
          <a:p>
            <a:r>
              <a:rPr lang="en-US" b="1" dirty="0" smtClean="0"/>
              <a:t>Scalability</a:t>
            </a:r>
            <a:r>
              <a:rPr lang="en-US" dirty="0" smtClean="0"/>
              <a:t>: Can scale to support many projects and teams.</a:t>
            </a:r>
          </a:p>
          <a:p>
            <a:r>
              <a:rPr lang="en-US" b="1" dirty="0" smtClean="0"/>
              <a:t>Integration</a:t>
            </a:r>
            <a:r>
              <a:rPr lang="en-US" dirty="0" smtClean="0"/>
              <a:t>: Compatible with a variety of tools and technologies (e.g., </a:t>
            </a:r>
            <a:r>
              <a:rPr lang="en-US" dirty="0" err="1" smtClean="0"/>
              <a:t>Git</a:t>
            </a:r>
            <a:r>
              <a:rPr lang="en-US" dirty="0" smtClean="0"/>
              <a:t>, Docker, Kubernetes).</a:t>
            </a:r>
          </a:p>
          <a:p>
            <a:r>
              <a:rPr lang="en-US" b="1" dirty="0" smtClean="0"/>
              <a:t>Community Support</a:t>
            </a:r>
            <a:r>
              <a:rPr lang="en-US" dirty="0" smtClean="0"/>
              <a:t>: Strong, active open-source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Pipelines</a:t>
            </a:r>
            <a:r>
              <a:rPr lang="en-US" dirty="0" smtClean="0"/>
              <a:t>: Define and automate the steps of the software lifecycle (build, test, deploy).</a:t>
            </a:r>
            <a:r>
              <a:rPr lang="en-US" b="1" dirty="0" smtClean="0"/>
              <a:t>Declarative Pipeline</a:t>
            </a:r>
            <a:r>
              <a:rPr lang="en-US" dirty="0" smtClean="0"/>
              <a:t>: Simplified, structured syntax for defining pipelines.</a:t>
            </a:r>
          </a:p>
          <a:p>
            <a:r>
              <a:rPr lang="en-US" b="1" dirty="0" smtClean="0"/>
              <a:t>Scripted Pipeline</a:t>
            </a:r>
            <a:r>
              <a:rPr lang="en-US" dirty="0" smtClean="0"/>
              <a:t>: More flexible, allows complex workflows.</a:t>
            </a:r>
          </a:p>
          <a:p>
            <a:r>
              <a:rPr lang="en-US" b="1" dirty="0" smtClean="0"/>
              <a:t>Jobs</a:t>
            </a:r>
            <a:r>
              <a:rPr lang="en-US" dirty="0" smtClean="0"/>
              <a:t>: Define individual tasks (build, test, deploy).</a:t>
            </a:r>
            <a:r>
              <a:rPr lang="en-US" b="1" dirty="0" smtClean="0"/>
              <a:t>Freestyle Project</a:t>
            </a:r>
            <a:r>
              <a:rPr lang="en-US" dirty="0" smtClean="0"/>
              <a:t>: A simple Jenkins job that is easy to configure.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Jenkins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Plugin</a:t>
            </a:r>
            <a:r>
              <a:rPr lang="en-US" dirty="0" smtClean="0"/>
              <a:t>: For source control integration.</a:t>
            </a:r>
          </a:p>
          <a:p>
            <a:pPr lvl="1"/>
            <a:r>
              <a:rPr lang="en-US" b="1" dirty="0" smtClean="0"/>
              <a:t>Docker Plugin</a:t>
            </a:r>
            <a:r>
              <a:rPr lang="en-US" dirty="0" smtClean="0"/>
              <a:t>: For building Docker images.</a:t>
            </a:r>
          </a:p>
          <a:p>
            <a:pPr lvl="1"/>
            <a:r>
              <a:rPr lang="en-US" b="1" dirty="0" smtClean="0"/>
              <a:t>Slack Notification Plugin</a:t>
            </a:r>
            <a:r>
              <a:rPr lang="en-US" dirty="0" smtClean="0"/>
              <a:t>: For sending build notifications.</a:t>
            </a:r>
          </a:p>
          <a:p>
            <a:pPr lvl="1"/>
            <a:r>
              <a:rPr lang="en-US" b="1" dirty="0" smtClean="0"/>
              <a:t>Pipeline Plugin</a:t>
            </a:r>
            <a:r>
              <a:rPr lang="en-US" dirty="0" smtClean="0"/>
              <a:t>: Adds pipeline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8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Jenkins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Version Control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, SVN, Mercurial integration.</a:t>
            </a:r>
          </a:p>
          <a:p>
            <a:r>
              <a:rPr lang="en-US" b="1" dirty="0" smtClean="0"/>
              <a:t>Containerization</a:t>
            </a:r>
            <a:r>
              <a:rPr lang="en-US" dirty="0" smtClean="0"/>
              <a:t>: Docker, Kubernetes.</a:t>
            </a:r>
          </a:p>
          <a:p>
            <a:r>
              <a:rPr lang="en-US" b="1" dirty="0" smtClean="0"/>
              <a:t>Cloud Integration</a:t>
            </a:r>
            <a:r>
              <a:rPr lang="en-US" dirty="0" smtClean="0"/>
              <a:t>: AWS, Azure, Google Cloud.</a:t>
            </a:r>
          </a:p>
          <a:p>
            <a:r>
              <a:rPr lang="en-US" b="1" dirty="0" smtClean="0"/>
              <a:t>Build Tools</a:t>
            </a:r>
            <a:r>
              <a:rPr lang="en-US" dirty="0" smtClean="0"/>
              <a:t>: Maven, </a:t>
            </a:r>
            <a:r>
              <a:rPr lang="en-US" dirty="0" err="1" smtClean="0"/>
              <a:t>Gradle</a:t>
            </a:r>
            <a:r>
              <a:rPr lang="en-US" dirty="0" smtClean="0"/>
              <a:t>, Ant,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7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Benefits of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Faster Development Cycles</a:t>
            </a:r>
            <a:r>
              <a:rPr lang="en-US" dirty="0" smtClean="0"/>
              <a:t>: Continuous integration ensures early detection of bugs.</a:t>
            </a:r>
          </a:p>
          <a:p>
            <a:r>
              <a:rPr lang="en-US" b="1" dirty="0" smtClean="0"/>
              <a:t>Improved Quality</a:t>
            </a:r>
            <a:r>
              <a:rPr lang="en-US" dirty="0" smtClean="0"/>
              <a:t>: Automated testing improves code quality.</a:t>
            </a:r>
          </a:p>
          <a:p>
            <a:r>
              <a:rPr lang="en-US" b="1" dirty="0" smtClean="0"/>
              <a:t>Better Collaboration</a:t>
            </a:r>
            <a:r>
              <a:rPr lang="en-US" dirty="0" smtClean="0"/>
              <a:t>: Automates the delivery pipeline for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1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Jenkins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Set up users and roles.</a:t>
            </a:r>
          </a:p>
          <a:p>
            <a:r>
              <a:rPr lang="en-US" b="1" dirty="0" smtClean="0"/>
              <a:t>Authorization</a:t>
            </a:r>
            <a:r>
              <a:rPr lang="en-US" dirty="0" smtClean="0"/>
              <a:t>: Manage permissions for users and jobs.</a:t>
            </a:r>
          </a:p>
          <a:p>
            <a:r>
              <a:rPr lang="en-US" b="1" dirty="0" smtClean="0"/>
              <a:t>Audit Logs</a:t>
            </a:r>
            <a:r>
              <a:rPr lang="en-US" dirty="0" smtClean="0"/>
              <a:t>: Track changes and user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2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</a:t>
            </a:r>
            <a:r>
              <a:rPr lang="en-US" dirty="0" smtClean="0"/>
              <a:t>enkins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Keep Pipelines Simple</a:t>
            </a:r>
            <a:r>
              <a:rPr lang="en-US" dirty="0" smtClean="0"/>
              <a:t>: Avoid over-complicating </a:t>
            </a:r>
            <a:r>
              <a:rPr lang="en-US" dirty="0" err="1" smtClean="0"/>
              <a:t>Jenkinsfiles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Use Version Control</a:t>
            </a:r>
            <a:r>
              <a:rPr lang="en-US" dirty="0" smtClean="0"/>
              <a:t>: Store </a:t>
            </a:r>
            <a:r>
              <a:rPr lang="en-US" dirty="0" err="1" smtClean="0"/>
              <a:t>Jenkinsfiles</a:t>
            </a:r>
            <a:r>
              <a:rPr lang="en-US" dirty="0" smtClean="0"/>
              <a:t> in your project repository.</a:t>
            </a:r>
          </a:p>
          <a:p>
            <a:r>
              <a:rPr lang="en-US" b="1" dirty="0" smtClean="0"/>
              <a:t>Regular Maintenance</a:t>
            </a:r>
            <a:r>
              <a:rPr lang="en-US" dirty="0" smtClean="0"/>
              <a:t>: Update Jenkins and plugins regularly.</a:t>
            </a:r>
          </a:p>
          <a:p>
            <a:r>
              <a:rPr lang="en-US" b="1" smtClean="0"/>
              <a:t>Fail Fast</a:t>
            </a:r>
            <a:r>
              <a:rPr lang="en-US" smtClean="0"/>
              <a:t>: Set up builds to fail early if critical issues are found.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390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Jenkins </vt:lpstr>
      <vt:lpstr>Jenkins Overview</vt:lpstr>
      <vt:lpstr>Why Use Jenkins?</vt:lpstr>
      <vt:lpstr>Key Concepts</vt:lpstr>
      <vt:lpstr>Jenkins Plugins</vt:lpstr>
      <vt:lpstr>Jenkins Integration</vt:lpstr>
      <vt:lpstr>Benefits of Jenkins</vt:lpstr>
      <vt:lpstr>Jenkins Security</vt:lpstr>
      <vt:lpstr>Jenkins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2024-12-06T04:33:09Z</dcterms:created>
  <dcterms:modified xsi:type="dcterms:W3CDTF">2024-12-06T04:38:06Z</dcterms:modified>
</cp:coreProperties>
</file>