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FC20-118C-46D7-A947-94F30522533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F68A-FF31-424D-AA17-C75C08DA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8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FC20-118C-46D7-A947-94F30522533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F68A-FF31-424D-AA17-C75C08DA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6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FC20-118C-46D7-A947-94F30522533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F68A-FF31-424D-AA17-C75C08DA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2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FC20-118C-46D7-A947-94F30522533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F68A-FF31-424D-AA17-C75C08DA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2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FC20-118C-46D7-A947-94F30522533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F68A-FF31-424D-AA17-C75C08DA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1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FC20-118C-46D7-A947-94F30522533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F68A-FF31-424D-AA17-C75C08DA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FC20-118C-46D7-A947-94F30522533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F68A-FF31-424D-AA17-C75C08DA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9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FC20-118C-46D7-A947-94F30522533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F68A-FF31-424D-AA17-C75C08DA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9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FC20-118C-46D7-A947-94F30522533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F68A-FF31-424D-AA17-C75C08DA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6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FC20-118C-46D7-A947-94F30522533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F68A-FF31-424D-AA17-C75C08DA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1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FC20-118C-46D7-A947-94F30522533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9F68A-FF31-424D-AA17-C75C08DA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CFC20-118C-46D7-A947-94F30522533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9F68A-FF31-424D-AA17-C75C08DA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4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Terraform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Terraform is an open-source infrastructure-as-code (</a:t>
            </a:r>
            <a:r>
              <a:rPr lang="en-US" dirty="0" err="1" smtClean="0"/>
              <a:t>IaC</a:t>
            </a:r>
            <a:r>
              <a:rPr lang="en-US" dirty="0" smtClean="0"/>
              <a:t>) tool for provisioning, managing, and orchestrating cloud resources.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6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"network" {</a:t>
            </a:r>
          </a:p>
          <a:p>
            <a:r>
              <a:rPr lang="en-US" dirty="0" smtClean="0"/>
              <a:t>  source = "terraform-</a:t>
            </a:r>
            <a:r>
              <a:rPr lang="en-US" dirty="0" err="1" smtClean="0"/>
              <a:t>aws</a:t>
            </a:r>
            <a:r>
              <a:rPr lang="en-US" dirty="0" smtClean="0"/>
              <a:t>-modules/</a:t>
            </a:r>
            <a:r>
              <a:rPr lang="en-US" dirty="0" err="1" smtClean="0"/>
              <a:t>vpc</a:t>
            </a:r>
            <a:r>
              <a:rPr lang="en-US" dirty="0" smtClean="0"/>
              <a:t>/</a:t>
            </a:r>
            <a:r>
              <a:rPr lang="en-US" dirty="0" err="1" smtClean="0"/>
              <a:t>aws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name   = "my-</a:t>
            </a:r>
            <a:r>
              <a:rPr lang="en-US" dirty="0" err="1" smtClean="0"/>
              <a:t>vpc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cidr</a:t>
            </a:r>
            <a:r>
              <a:rPr lang="en-US" dirty="0" smtClean="0"/>
              <a:t>   = "10.0.0.0/16"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1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Terraform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Local Workflow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Terraform operations are run on a local machine and apply changes directly.</a:t>
            </a:r>
          </a:p>
          <a:p>
            <a:r>
              <a:rPr lang="en-US" b="1" dirty="0" smtClean="0"/>
              <a:t>Remote Workflow</a:t>
            </a:r>
            <a:r>
              <a:rPr lang="en-US" dirty="0" smtClean="0"/>
              <a:t> (Collaborative):</a:t>
            </a:r>
          </a:p>
          <a:p>
            <a:pPr lvl="1"/>
            <a:r>
              <a:rPr lang="en-US" dirty="0" smtClean="0"/>
              <a:t>Use Terraform Cloud, AWS S3, or remote </a:t>
            </a:r>
            <a:r>
              <a:rPr lang="en-US" dirty="0" err="1" smtClean="0"/>
              <a:t>backends</a:t>
            </a:r>
            <a:r>
              <a:rPr lang="en-US" dirty="0" smtClean="0"/>
              <a:t> for storing state.</a:t>
            </a:r>
          </a:p>
          <a:p>
            <a:pPr lvl="1"/>
            <a:r>
              <a:rPr lang="en-US" dirty="0" smtClean="0"/>
              <a:t>Manage infrastructure collaboratively across teams.</a:t>
            </a:r>
          </a:p>
          <a:p>
            <a:r>
              <a:rPr lang="en-US" b="1" dirty="0" smtClean="0"/>
              <a:t>CI/CD Integration</a:t>
            </a:r>
            <a:r>
              <a:rPr lang="en-US" dirty="0" smtClean="0"/>
              <a:t>: Terraform can be integrated into Jenkins, </a:t>
            </a:r>
            <a:r>
              <a:rPr lang="en-US" dirty="0" err="1" smtClean="0"/>
              <a:t>GitLab</a:t>
            </a:r>
            <a:r>
              <a:rPr lang="en-US" dirty="0" smtClean="0"/>
              <a:t> CI, or other CI/CD tools to automate infrastructure provisioning and updates.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4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Terraform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Use Version Control</a:t>
            </a:r>
            <a:r>
              <a:rPr lang="en-US" dirty="0" smtClean="0"/>
              <a:t>: Always version your .</a:t>
            </a:r>
            <a:r>
              <a:rPr lang="en-US" dirty="0" err="1" smtClean="0"/>
              <a:t>tf</a:t>
            </a:r>
            <a:r>
              <a:rPr lang="en-US" dirty="0" smtClean="0"/>
              <a:t> files.</a:t>
            </a:r>
          </a:p>
          <a:p>
            <a:r>
              <a:rPr lang="en-US" b="1" dirty="0" smtClean="0"/>
              <a:t>Modularize Configuration</a:t>
            </a:r>
            <a:r>
              <a:rPr lang="en-US" dirty="0" smtClean="0"/>
              <a:t>: Use modules for reusable components.</a:t>
            </a:r>
          </a:p>
          <a:p>
            <a:r>
              <a:rPr lang="en-US" b="1" dirty="0" smtClean="0"/>
              <a:t>State Management</a:t>
            </a:r>
            <a:r>
              <a:rPr lang="en-US" dirty="0" smtClean="0"/>
              <a:t>: Store state remotely and lock it during modifications.</a:t>
            </a:r>
          </a:p>
          <a:p>
            <a:r>
              <a:rPr lang="en-US" b="1" dirty="0" smtClean="0"/>
              <a:t>Environment Separation</a:t>
            </a:r>
            <a:r>
              <a:rPr lang="en-US" dirty="0" smtClean="0"/>
              <a:t>: Use workspaces or separate configurations for different environments (e.g., dev, prod).</a:t>
            </a:r>
          </a:p>
          <a:p>
            <a:r>
              <a:rPr lang="en-US" b="1" dirty="0" smtClean="0"/>
              <a:t>Sensitive Data</a:t>
            </a:r>
            <a:r>
              <a:rPr lang="en-US" dirty="0" smtClean="0"/>
              <a:t>: Use terraform vault for sensitive data (e.g., passwords).</a:t>
            </a:r>
          </a:p>
          <a:p>
            <a:r>
              <a:rPr lang="en-US" b="1" dirty="0" smtClean="0"/>
              <a:t>Plan and Review</a:t>
            </a:r>
            <a:r>
              <a:rPr lang="en-US" dirty="0" smtClean="0"/>
              <a:t>: Always run terraform plan and review changes before applying.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31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Terraform Cloud &amp; Enterprise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Terraform Cloud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managed service for Terraform with collaboration, remote </a:t>
            </a:r>
            <a:r>
              <a:rPr lang="en-US" dirty="0" err="1" smtClean="0"/>
              <a:t>backends</a:t>
            </a:r>
            <a:r>
              <a:rPr lang="en-US" dirty="0" smtClean="0"/>
              <a:t>, and more.</a:t>
            </a:r>
          </a:p>
          <a:p>
            <a:pPr lvl="1"/>
            <a:r>
              <a:rPr lang="en-US" dirty="0" smtClean="0"/>
              <a:t>Free tier available, paid tiers for additional features.</a:t>
            </a:r>
          </a:p>
          <a:p>
            <a:r>
              <a:rPr lang="en-US" b="1" dirty="0" smtClean="0"/>
              <a:t>Terraform Enterprise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On-premises version of Terraform Cloud for large organizations.</a:t>
            </a:r>
          </a:p>
          <a:p>
            <a:pPr lvl="1"/>
            <a:r>
              <a:rPr lang="en-US" dirty="0" smtClean="0"/>
              <a:t>Includes advanced features like policy enforcement (Sentinel) and advanced state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7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Key Features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Declarative Configuration: Define your infrastructure as code.</a:t>
            </a:r>
          </a:p>
          <a:p>
            <a:pPr lvl="1"/>
            <a:r>
              <a:rPr lang="en-US" dirty="0" smtClean="0"/>
              <a:t>Multi-cloud Support: AWS, Azure, Google Cloud, and more.</a:t>
            </a:r>
          </a:p>
          <a:p>
            <a:pPr lvl="1"/>
            <a:r>
              <a:rPr lang="en-US" dirty="0" smtClean="0"/>
              <a:t>State Management: Tracks infrastructure state to prevent drift.</a:t>
            </a:r>
          </a:p>
          <a:p>
            <a:pPr lvl="1"/>
            <a:r>
              <a:rPr lang="en-US" dirty="0" smtClean="0"/>
              <a:t>Extensible: Can be used with custom providers and modules.</a:t>
            </a:r>
          </a:p>
          <a:p>
            <a:pPr lvl="1"/>
            <a:r>
              <a:rPr lang="en-US" dirty="0" smtClean="0"/>
              <a:t>Infrastructure Versioning: Easily manage infrastructure versions.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3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Terraform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Write</a:t>
            </a:r>
            <a:r>
              <a:rPr lang="en-US" dirty="0" smtClean="0"/>
              <a:t>: Define infrastructure in .</a:t>
            </a:r>
            <a:r>
              <a:rPr lang="en-US" dirty="0" err="1" smtClean="0"/>
              <a:t>tf</a:t>
            </a:r>
            <a:r>
              <a:rPr lang="en-US" dirty="0" smtClean="0"/>
              <a:t> files using HCL (</a:t>
            </a:r>
            <a:r>
              <a:rPr lang="en-US" dirty="0" err="1" smtClean="0"/>
              <a:t>HashiCorp</a:t>
            </a:r>
            <a:r>
              <a:rPr lang="en-US" dirty="0" smtClean="0"/>
              <a:t> Configuration Language).</a:t>
            </a:r>
          </a:p>
          <a:p>
            <a:r>
              <a:rPr lang="en-US" b="1" dirty="0" smtClean="0"/>
              <a:t>Plan</a:t>
            </a:r>
            <a:r>
              <a:rPr lang="en-US" dirty="0" smtClean="0"/>
              <a:t>: Terraform generates an execution plan detailing the changes.</a:t>
            </a:r>
          </a:p>
          <a:p>
            <a:r>
              <a:rPr lang="en-US" b="1" dirty="0" smtClean="0"/>
              <a:t>Apply</a:t>
            </a:r>
            <a:r>
              <a:rPr lang="en-US" dirty="0" smtClean="0"/>
              <a:t>: Terraform applies the plan, provisioning resources.</a:t>
            </a:r>
          </a:p>
          <a:p>
            <a:r>
              <a:rPr lang="en-US" b="1" dirty="0" smtClean="0"/>
              <a:t>State</a:t>
            </a:r>
            <a:r>
              <a:rPr lang="en-US" dirty="0" smtClean="0"/>
              <a:t>: Terraform stores state to track the resources it manages.</a:t>
            </a:r>
          </a:p>
          <a:p>
            <a:r>
              <a:rPr lang="en-US" b="1" dirty="0" smtClean="0"/>
              <a:t>Destroy</a:t>
            </a:r>
            <a:r>
              <a:rPr lang="en-US" dirty="0" smtClean="0"/>
              <a:t>: Terraform can destroy the infrastructure it created.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6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Core Components of Terraform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Providers</a:t>
            </a:r>
            <a:r>
              <a:rPr lang="en-US" dirty="0" smtClean="0"/>
              <a:t>: Integrate with cloud services (e.g., AWS, GCP, Azure).</a:t>
            </a:r>
          </a:p>
          <a:p>
            <a:r>
              <a:rPr lang="en-US" b="1" dirty="0" smtClean="0"/>
              <a:t>Resources</a:t>
            </a:r>
            <a:r>
              <a:rPr lang="en-US" dirty="0" smtClean="0"/>
              <a:t>: Define the infrastructure components (e.g., EC2, S3).</a:t>
            </a:r>
          </a:p>
          <a:p>
            <a:r>
              <a:rPr lang="en-US" b="1" dirty="0" smtClean="0"/>
              <a:t>Variables</a:t>
            </a:r>
            <a:r>
              <a:rPr lang="en-US" dirty="0" smtClean="0"/>
              <a:t>: Allow dynamic configuration and reuse.</a:t>
            </a:r>
          </a:p>
          <a:p>
            <a:r>
              <a:rPr lang="en-US" b="1" dirty="0" smtClean="0"/>
              <a:t>Modules</a:t>
            </a:r>
            <a:r>
              <a:rPr lang="en-US" dirty="0" smtClean="0"/>
              <a:t>: Encapsulate reusable components or services.</a:t>
            </a:r>
          </a:p>
          <a:p>
            <a:r>
              <a:rPr lang="en-US" b="1" dirty="0" smtClean="0"/>
              <a:t>State</a:t>
            </a:r>
            <a:r>
              <a:rPr lang="en-US" dirty="0" smtClean="0"/>
              <a:t>: Tracks the current state of your infrastructure.</a:t>
            </a:r>
          </a:p>
          <a:p>
            <a:r>
              <a:rPr lang="en-US" b="1" dirty="0" smtClean="0"/>
              <a:t>Outputs</a:t>
            </a:r>
            <a:r>
              <a:rPr lang="en-US" dirty="0" smtClean="0"/>
              <a:t>: Display information about the resources created.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4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Terraform 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Main Configuration File (main.tf)</a:t>
            </a:r>
            <a:r>
              <a:rPr lang="en-US" dirty="0" smtClean="0"/>
              <a:t>:Contains provider and resource definitions.</a:t>
            </a:r>
          </a:p>
          <a:p>
            <a:r>
              <a:rPr lang="en-US" b="1" dirty="0" smtClean="0"/>
              <a:t>Variables File (variables.tf)</a:t>
            </a:r>
            <a:r>
              <a:rPr lang="en-US" dirty="0" smtClean="0"/>
              <a:t>:Defines input variables to make configurations flexible.</a:t>
            </a:r>
          </a:p>
          <a:p>
            <a:r>
              <a:rPr lang="en-US" b="1" dirty="0" smtClean="0"/>
              <a:t>Output File (outputs.tf)</a:t>
            </a:r>
            <a:r>
              <a:rPr lang="en-US" dirty="0" smtClean="0"/>
              <a:t>:Specifies output values that users need after Terraform applies.</a:t>
            </a:r>
          </a:p>
          <a:p>
            <a:r>
              <a:rPr lang="en-US" b="1" dirty="0" smtClean="0"/>
              <a:t>State File (</a:t>
            </a:r>
            <a:r>
              <a:rPr lang="en-US" b="1" dirty="0" err="1" smtClean="0"/>
              <a:t>terraform.tfstate</a:t>
            </a:r>
            <a:r>
              <a:rPr lang="en-US" b="1" dirty="0" smtClean="0"/>
              <a:t>)</a:t>
            </a:r>
            <a:r>
              <a:rPr lang="en-US" dirty="0" smtClean="0"/>
              <a:t>:Terraform tracks the resources it manages.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Terraform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provider "</a:t>
            </a:r>
            <a:r>
              <a:rPr lang="en-US" dirty="0" err="1" smtClean="0"/>
              <a:t>aws</a:t>
            </a:r>
            <a:r>
              <a:rPr lang="en-US" dirty="0" smtClean="0"/>
              <a:t>" {</a:t>
            </a:r>
          </a:p>
          <a:p>
            <a:pPr marL="0" indent="0">
              <a:buNone/>
            </a:pPr>
            <a:r>
              <a:rPr lang="en-US" dirty="0" smtClean="0"/>
              <a:t>  region = "us-west-2"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fr-FR" dirty="0" err="1" smtClean="0"/>
              <a:t>resource</a:t>
            </a:r>
            <a:r>
              <a:rPr lang="fr-FR" dirty="0" smtClean="0"/>
              <a:t> "</a:t>
            </a:r>
            <a:r>
              <a:rPr lang="fr-FR" dirty="0" err="1" smtClean="0"/>
              <a:t>aws_instance</a:t>
            </a:r>
            <a:r>
              <a:rPr lang="fr-FR" dirty="0" smtClean="0"/>
              <a:t>" "</a:t>
            </a:r>
            <a:r>
              <a:rPr lang="fr-FR" dirty="0" err="1" smtClean="0"/>
              <a:t>example</a:t>
            </a:r>
            <a:r>
              <a:rPr lang="fr-FR" dirty="0" smtClean="0"/>
              <a:t>" {</a:t>
            </a:r>
          </a:p>
          <a:p>
            <a:pPr marL="0" indent="0">
              <a:buNone/>
            </a:pPr>
            <a:r>
              <a:rPr lang="fr-FR" dirty="0" smtClean="0"/>
              <a:t>  ami           = "ami-123456"</a:t>
            </a:r>
          </a:p>
          <a:p>
            <a:pPr marL="0" indent="0">
              <a:buNone/>
            </a:pPr>
            <a:r>
              <a:rPr lang="fr-FR" dirty="0" smtClean="0"/>
              <a:t>  </a:t>
            </a:r>
            <a:r>
              <a:rPr lang="fr-FR" dirty="0" err="1" smtClean="0"/>
              <a:t>instance_type</a:t>
            </a:r>
            <a:r>
              <a:rPr lang="fr-FR" dirty="0" smtClean="0"/>
              <a:t> = "t2.micro"</a:t>
            </a:r>
          </a:p>
          <a:p>
            <a:pPr marL="0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output "</a:t>
            </a:r>
            <a:r>
              <a:rPr lang="en-US" dirty="0" err="1" smtClean="0"/>
              <a:t>instance_public_ip</a:t>
            </a:r>
            <a:r>
              <a:rPr lang="en-US" dirty="0" smtClean="0"/>
              <a:t>" {</a:t>
            </a:r>
          </a:p>
          <a:p>
            <a:pPr marL="0" indent="0">
              <a:buNone/>
            </a:pPr>
            <a:r>
              <a:rPr lang="en-US" dirty="0" smtClean="0"/>
              <a:t>  value = </a:t>
            </a:r>
            <a:r>
              <a:rPr lang="en-US" dirty="0" err="1" smtClean="0"/>
              <a:t>aws_instance.example.public_ip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7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Terraform Commands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terraform </a:t>
            </a:r>
            <a:r>
              <a:rPr lang="en-US" dirty="0" err="1" smtClean="0"/>
              <a:t>init</a:t>
            </a:r>
            <a:r>
              <a:rPr lang="en-US" dirty="0" smtClean="0"/>
              <a:t> - Initialize the working directory with the provider plugins</a:t>
            </a:r>
          </a:p>
          <a:p>
            <a:r>
              <a:rPr lang="en-US" dirty="0" smtClean="0"/>
              <a:t>terraform plan - Show what changes Terraform will make</a:t>
            </a:r>
          </a:p>
          <a:p>
            <a:r>
              <a:rPr lang="en-US" dirty="0" smtClean="0"/>
              <a:t>terraform apply - Apply the changes to your infrastructure</a:t>
            </a:r>
          </a:p>
          <a:p>
            <a:r>
              <a:rPr lang="en-US" dirty="0" smtClean="0"/>
              <a:t>terraform destroy - Destroy the managed infrastructure</a:t>
            </a:r>
          </a:p>
          <a:p>
            <a:r>
              <a:rPr lang="en-US" dirty="0" smtClean="0"/>
              <a:t>terraform validate - terraform validate</a:t>
            </a:r>
          </a:p>
          <a:p>
            <a:endParaRPr lang="en-US" dirty="0" smtClean="0"/>
          </a:p>
          <a:p>
            <a:r>
              <a:rPr lang="en-US" dirty="0" smtClean="0"/>
              <a:t>terraform show -  terraform show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8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Management in Terraform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What is State?</a:t>
            </a:r>
            <a:endParaRPr lang="en-US" dirty="0" smtClean="0"/>
          </a:p>
          <a:p>
            <a:pPr lvl="1"/>
            <a:r>
              <a:rPr lang="en-US" dirty="0" smtClean="0"/>
              <a:t>Terraform tracks all resources it manages in a </a:t>
            </a:r>
            <a:r>
              <a:rPr lang="en-US" dirty="0" err="1" smtClean="0"/>
              <a:t>terraform.tfstate</a:t>
            </a:r>
            <a:r>
              <a:rPr lang="en-US" dirty="0" smtClean="0"/>
              <a:t> file.</a:t>
            </a:r>
          </a:p>
          <a:p>
            <a:pPr lvl="1"/>
            <a:r>
              <a:rPr lang="en-US" dirty="0" smtClean="0"/>
              <a:t>The state file is used to determine what changes need to be made.</a:t>
            </a:r>
          </a:p>
          <a:p>
            <a:r>
              <a:rPr lang="en-US" b="1" dirty="0" smtClean="0"/>
              <a:t>Why is State Important?</a:t>
            </a:r>
            <a:endParaRPr lang="en-US" dirty="0" smtClean="0"/>
          </a:p>
          <a:p>
            <a:pPr lvl="1"/>
            <a:r>
              <a:rPr lang="en-US" dirty="0" smtClean="0"/>
              <a:t>Enables Terraform to know what infrastructure exists.</a:t>
            </a:r>
          </a:p>
          <a:p>
            <a:pPr lvl="1"/>
            <a:r>
              <a:rPr lang="en-US" dirty="0" smtClean="0"/>
              <a:t>Allows for dependency tracking.</a:t>
            </a:r>
          </a:p>
          <a:p>
            <a:pPr lvl="1"/>
            <a:r>
              <a:rPr lang="en-US" dirty="0" smtClean="0"/>
              <a:t>Can be stored remotely (e.g., in an S3 bucket) for collaboration.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9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Modules in Terraform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 is a Module?</a:t>
            </a:r>
            <a:endParaRPr lang="en-US" dirty="0" smtClean="0"/>
          </a:p>
          <a:p>
            <a:r>
              <a:rPr lang="en-US" dirty="0" smtClean="0"/>
              <a:t>A module is a container for multiple resources that are used together.</a:t>
            </a:r>
          </a:p>
          <a:p>
            <a:r>
              <a:rPr lang="en-US" dirty="0" smtClean="0"/>
              <a:t>You can use modules to group common configurations (e.g., networking, databases).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8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678</Words>
  <Application>Microsoft Office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Terraform</vt:lpstr>
      <vt:lpstr>Key Features:</vt:lpstr>
      <vt:lpstr>Terraform Working</vt:lpstr>
      <vt:lpstr>Core Components of Terraform</vt:lpstr>
      <vt:lpstr>Terraform Configuration Files</vt:lpstr>
      <vt:lpstr>Terraform Configuration</vt:lpstr>
      <vt:lpstr>Terraform Commands </vt:lpstr>
      <vt:lpstr>State Management in Terraform</vt:lpstr>
      <vt:lpstr>Modules in Terraform </vt:lpstr>
      <vt:lpstr>PowerPoint Presentation</vt:lpstr>
      <vt:lpstr>Terraform Workflows</vt:lpstr>
      <vt:lpstr>Terraform</vt:lpstr>
      <vt:lpstr>Terraform Cloud &amp; Enterprise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</dc:title>
  <dc:creator>Windows User</dc:creator>
  <cp:lastModifiedBy>Windows User</cp:lastModifiedBy>
  <cp:revision>32</cp:revision>
  <dcterms:created xsi:type="dcterms:W3CDTF">2024-12-09T04:44:11Z</dcterms:created>
  <dcterms:modified xsi:type="dcterms:W3CDTF">2024-12-09T05:04:34Z</dcterms:modified>
</cp:coreProperties>
</file>