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8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1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6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961B-8369-458D-A08A-92CD61B0E1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E899-58F5-4F3E-A0FC-A11706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What is Maven?</a:t>
            </a:r>
            <a:br>
              <a:rPr lang="en-US" b="1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Definition:</a:t>
            </a:r>
            <a:endParaRPr lang="en-US" dirty="0" smtClean="0"/>
          </a:p>
          <a:p>
            <a:pPr lvl="1"/>
            <a:r>
              <a:rPr lang="en-US" dirty="0" smtClean="0"/>
              <a:t>Apache Maven is a build automation tool primarily used for Java projects.</a:t>
            </a:r>
          </a:p>
          <a:p>
            <a:pPr lvl="1"/>
            <a:r>
              <a:rPr lang="en-US" dirty="0" smtClean="0"/>
              <a:t>It manages project build, dependencies, documentation, and reporting.</a:t>
            </a:r>
          </a:p>
          <a:p>
            <a:r>
              <a:rPr lang="en-US" b="1" dirty="0" smtClean="0"/>
              <a:t>Purpose:</a:t>
            </a:r>
            <a:endParaRPr lang="en-US" dirty="0" smtClean="0"/>
          </a:p>
          <a:p>
            <a:pPr lvl="1"/>
            <a:r>
              <a:rPr lang="en-US" dirty="0" smtClean="0"/>
              <a:t>To standardize the build process across projects and teams.</a:t>
            </a:r>
          </a:p>
          <a:p>
            <a:pPr lvl="1"/>
            <a:r>
              <a:rPr lang="en-US" dirty="0" smtClean="0"/>
              <a:t>To automate dependency management and project lifecycles.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&lt;build&gt;</a:t>
            </a:r>
          </a:p>
          <a:p>
            <a:r>
              <a:rPr lang="en-US" dirty="0" smtClean="0"/>
              <a:t>    &lt;plugins&gt;</a:t>
            </a:r>
          </a:p>
          <a:p>
            <a:r>
              <a:rPr lang="en-US" dirty="0" smtClean="0"/>
              <a:t>        &lt;plugin&gt;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org.apache.maven.plugins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artifactId</a:t>
            </a:r>
            <a:r>
              <a:rPr lang="en-US" dirty="0" smtClean="0"/>
              <a:t>&gt;maven-compiler-plugin&lt;/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&lt;version&gt;3.8.1&lt;/version&gt;</a:t>
            </a:r>
          </a:p>
          <a:p>
            <a:r>
              <a:rPr lang="en-US" dirty="0" smtClean="0"/>
              <a:t>            &lt;configuration&gt;</a:t>
            </a:r>
          </a:p>
          <a:p>
            <a:r>
              <a:rPr lang="en-US" dirty="0" smtClean="0"/>
              <a:t>                &lt;source&gt;1.8&lt;/source&gt;</a:t>
            </a:r>
          </a:p>
          <a:p>
            <a:r>
              <a:rPr lang="en-US" dirty="0" smtClean="0"/>
              <a:t>                &lt;target&gt;1.8&lt;/target&gt;</a:t>
            </a:r>
          </a:p>
          <a:p>
            <a:r>
              <a:rPr lang="en-US" dirty="0" smtClean="0"/>
              <a:t>            &lt;/configuration&gt;</a:t>
            </a:r>
          </a:p>
          <a:p>
            <a:r>
              <a:rPr lang="en-US" dirty="0" smtClean="0"/>
              <a:t>        &lt;/plugin&gt;</a:t>
            </a:r>
          </a:p>
          <a:p>
            <a:r>
              <a:rPr lang="en-US" dirty="0" smtClean="0"/>
              <a:t>    &lt;/plugins&gt;</a:t>
            </a:r>
          </a:p>
          <a:p>
            <a:r>
              <a:rPr lang="en-US" dirty="0" smtClean="0"/>
              <a:t>&lt;/build&gt;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4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Maven Archetypes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are </a:t>
            </a:r>
            <a:r>
              <a:rPr lang="en-US" b="1" dirty="0" err="1" smtClean="0"/>
              <a:t>Archetypes?</a:t>
            </a:r>
            <a:r>
              <a:rPr lang="en-US" dirty="0" err="1" smtClean="0"/>
              <a:t>Archetypes</a:t>
            </a:r>
            <a:r>
              <a:rPr lang="en-US" dirty="0" smtClean="0"/>
              <a:t> are project templates that define a standard project structure.</a:t>
            </a:r>
          </a:p>
          <a:p>
            <a:r>
              <a:rPr lang="en-US" b="1" dirty="0" smtClean="0"/>
              <a:t>Creating a Project with </a:t>
            </a:r>
            <a:r>
              <a:rPr lang="en-US" b="1" dirty="0" err="1" smtClean="0"/>
              <a:t>Archetype:</a:t>
            </a:r>
            <a:r>
              <a:rPr lang="en-US" dirty="0" err="1" smtClean="0"/>
              <a:t>Use</a:t>
            </a:r>
            <a:r>
              <a:rPr lang="en-US" dirty="0" smtClean="0"/>
              <a:t> Maven to generate a project based on a predefined template.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Advantages of Maven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Consistency:</a:t>
            </a:r>
            <a:r>
              <a:rPr lang="en-US" dirty="0" err="1" smtClean="0"/>
              <a:t>Provides</a:t>
            </a:r>
            <a:r>
              <a:rPr lang="en-US" dirty="0" smtClean="0"/>
              <a:t> a standard structure and build process for all Java projects.</a:t>
            </a:r>
          </a:p>
          <a:p>
            <a:r>
              <a:rPr lang="en-US" b="1" dirty="0" err="1" smtClean="0"/>
              <a:t>Automation:</a:t>
            </a:r>
            <a:r>
              <a:rPr lang="en-US" dirty="0" err="1" smtClean="0"/>
              <a:t>Automates</a:t>
            </a:r>
            <a:r>
              <a:rPr lang="en-US" dirty="0" smtClean="0"/>
              <a:t> repetitive tasks like compiling, testing, and packaging.</a:t>
            </a:r>
          </a:p>
          <a:p>
            <a:r>
              <a:rPr lang="en-US" b="1" dirty="0" smtClean="0"/>
              <a:t>Dependency </a:t>
            </a:r>
            <a:r>
              <a:rPr lang="en-US" b="1" dirty="0" err="1" smtClean="0"/>
              <a:t>Management:</a:t>
            </a:r>
            <a:r>
              <a:rPr lang="en-US" dirty="0" err="1" smtClean="0"/>
              <a:t>Automatically</a:t>
            </a:r>
            <a:r>
              <a:rPr lang="en-US" dirty="0" smtClean="0"/>
              <a:t> resolves and manages dependencies, including transitive ones.</a:t>
            </a:r>
          </a:p>
          <a:p>
            <a:r>
              <a:rPr lang="en-US" b="1" dirty="0" err="1" smtClean="0"/>
              <a:t>Extensibility:</a:t>
            </a:r>
            <a:r>
              <a:rPr lang="en-US" dirty="0" err="1" smtClean="0"/>
              <a:t>A</a:t>
            </a:r>
            <a:r>
              <a:rPr lang="en-US" dirty="0" smtClean="0"/>
              <a:t> large ecosystem of plugins to support various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3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Challenges with Maven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Learning Curve:</a:t>
            </a:r>
            <a:endParaRPr lang="en-US" dirty="0" smtClean="0"/>
          </a:p>
          <a:p>
            <a:pPr lvl="1"/>
            <a:r>
              <a:rPr lang="en-US" dirty="0" smtClean="0"/>
              <a:t>pom.xml configurations can be complex, especially in larger projects.</a:t>
            </a:r>
          </a:p>
          <a:p>
            <a:r>
              <a:rPr lang="en-US" b="1" dirty="0" smtClean="0"/>
              <a:t>Performance:</a:t>
            </a:r>
            <a:endParaRPr lang="en-US" dirty="0" smtClean="0"/>
          </a:p>
          <a:p>
            <a:pPr lvl="1"/>
            <a:r>
              <a:rPr lang="en-US" dirty="0" smtClean="0"/>
              <a:t>Build times can be long, especially for large projects with many dependencies.</a:t>
            </a:r>
          </a:p>
          <a:p>
            <a:r>
              <a:rPr lang="en-US" b="1" dirty="0" smtClean="0"/>
              <a:t>Dependency Conflicts:</a:t>
            </a:r>
            <a:endParaRPr lang="en-US" dirty="0" smtClean="0"/>
          </a:p>
          <a:p>
            <a:pPr lvl="1"/>
            <a:r>
              <a:rPr lang="en-US" dirty="0" smtClean="0"/>
              <a:t>Versioning issues may arise, such as conflicts between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2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Maven in Continuous Integration (CI)</a:t>
            </a:r>
            <a:br>
              <a:rPr lang="it-IT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Integration with CI Tools: </a:t>
            </a:r>
            <a:r>
              <a:rPr lang="en-US" dirty="0" smtClean="0"/>
              <a:t>Maven can be integrated with CI tools like Jenkins, Travis CI, and </a:t>
            </a:r>
            <a:r>
              <a:rPr lang="en-US" dirty="0" err="1" smtClean="0"/>
              <a:t>CircleCI</a:t>
            </a:r>
            <a:r>
              <a:rPr lang="en-US" dirty="0" smtClean="0"/>
              <a:t> for automated builds and tests.</a:t>
            </a:r>
          </a:p>
          <a:p>
            <a:r>
              <a:rPr lang="en-US" b="1" dirty="0" smtClean="0"/>
              <a:t>Automating </a:t>
            </a:r>
            <a:r>
              <a:rPr lang="en-US" b="1" dirty="0" err="1" smtClean="0"/>
              <a:t>Builds:</a:t>
            </a:r>
            <a:r>
              <a:rPr lang="en-US" dirty="0" err="1" smtClean="0"/>
              <a:t>Use</a:t>
            </a:r>
            <a:r>
              <a:rPr lang="en-US" dirty="0" smtClean="0"/>
              <a:t> Maven commands in CI pipelines to automate the build, test, and deployment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6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Maven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Project Object Model (POM):</a:t>
            </a:r>
            <a:endParaRPr lang="en-US" dirty="0" smtClean="0"/>
          </a:p>
          <a:p>
            <a:pPr lvl="1"/>
            <a:r>
              <a:rPr lang="en-US" dirty="0" smtClean="0"/>
              <a:t>Central configuration file (pom.xml) that defines project structure and dependencies.</a:t>
            </a:r>
          </a:p>
          <a:p>
            <a:r>
              <a:rPr lang="en-US" b="1" dirty="0" smtClean="0"/>
              <a:t>Dependency Management:</a:t>
            </a:r>
            <a:endParaRPr lang="en-US" dirty="0" smtClean="0"/>
          </a:p>
          <a:p>
            <a:pPr lvl="1"/>
            <a:r>
              <a:rPr lang="en-US" dirty="0" smtClean="0"/>
              <a:t>Automatically manages project dependencies and downloads them from remote repositories.</a:t>
            </a:r>
          </a:p>
          <a:p>
            <a:r>
              <a:rPr lang="en-US" b="1" dirty="0" smtClean="0"/>
              <a:t>Build Lifecycle:</a:t>
            </a:r>
            <a:endParaRPr lang="en-US" dirty="0" smtClean="0"/>
          </a:p>
          <a:p>
            <a:pPr lvl="1"/>
            <a:r>
              <a:rPr lang="en-US" dirty="0" smtClean="0"/>
              <a:t>Maven uses a defined lifecycle (compile, test, package) to automate tasks.</a:t>
            </a:r>
          </a:p>
          <a:p>
            <a:r>
              <a:rPr lang="en-US" b="1" dirty="0" smtClean="0"/>
              <a:t>Plugins:</a:t>
            </a:r>
            <a:endParaRPr lang="en-US" dirty="0" smtClean="0"/>
          </a:p>
          <a:p>
            <a:pPr lvl="1"/>
            <a:r>
              <a:rPr lang="en-US" dirty="0" smtClean="0"/>
              <a:t>Extends functionality to handle specific tasks like testing, reporting, packaging,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Maven POM (pom.xml)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What is the POM?</a:t>
            </a:r>
            <a:r>
              <a:rPr lang="en-US" dirty="0" smtClean="0"/>
              <a:t>A configuration file that defines the structure of the project, dependencies, and plugins.</a:t>
            </a:r>
          </a:p>
          <a:p>
            <a:r>
              <a:rPr lang="en-US" b="1" dirty="0" smtClean="0"/>
              <a:t>Key Elements in pom.xml:&lt;project&gt;</a:t>
            </a:r>
            <a:r>
              <a:rPr lang="en-US" dirty="0" smtClean="0"/>
              <a:t>: Root element.</a:t>
            </a:r>
          </a:p>
          <a:p>
            <a:r>
              <a:rPr lang="en-US" b="1" dirty="0" smtClean="0"/>
              <a:t>&lt;dependencies&gt;</a:t>
            </a:r>
            <a:r>
              <a:rPr lang="en-US" dirty="0" smtClean="0"/>
              <a:t>: Defines external libraries.</a:t>
            </a:r>
          </a:p>
          <a:p>
            <a:r>
              <a:rPr lang="en-US" b="1" dirty="0" smtClean="0"/>
              <a:t>&lt;build&gt;</a:t>
            </a:r>
            <a:r>
              <a:rPr lang="en-US" dirty="0" smtClean="0"/>
              <a:t>: Specifies build plugins and configuration.</a:t>
            </a:r>
          </a:p>
          <a:p>
            <a:r>
              <a:rPr lang="en-US" b="1" dirty="0" smtClean="0"/>
              <a:t>&lt;repositories&gt;</a:t>
            </a:r>
            <a:r>
              <a:rPr lang="en-US" dirty="0" smtClean="0"/>
              <a:t>: Defines repositories for downloading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&lt;project </a:t>
            </a:r>
            <a:r>
              <a:rPr lang="en-US" dirty="0" err="1" smtClean="0"/>
              <a:t>xmlns</a:t>
            </a:r>
            <a:r>
              <a:rPr lang="en-US" dirty="0" smtClean="0"/>
              <a:t>="http://maven.apache.org/POM/4.0.0"&gt;</a:t>
            </a:r>
          </a:p>
          <a:p>
            <a:r>
              <a:rPr lang="en-US" dirty="0" smtClean="0"/>
              <a:t>    &lt;dependencies&gt;</a:t>
            </a:r>
          </a:p>
          <a:p>
            <a:r>
              <a:rPr lang="en-US" dirty="0" smtClean="0"/>
              <a:t>        &lt;dependency&gt;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org.apache.commons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artifactId</a:t>
            </a:r>
            <a:r>
              <a:rPr lang="en-US" dirty="0" smtClean="0"/>
              <a:t>&gt;commons-lang3&lt;/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&lt;version&gt;3.10&lt;/version&gt;</a:t>
            </a:r>
          </a:p>
          <a:p>
            <a:r>
              <a:rPr lang="en-US" dirty="0" smtClean="0"/>
              <a:t>        &lt;/dependency&gt;</a:t>
            </a:r>
          </a:p>
          <a:p>
            <a:r>
              <a:rPr lang="en-US" dirty="0" smtClean="0"/>
              <a:t>    &lt;/dependencies&gt;</a:t>
            </a:r>
          </a:p>
          <a:p>
            <a:r>
              <a:rPr lang="en-US" dirty="0" smtClean="0"/>
              <a:t>&lt;/project&gt;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7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Maven Build Lifecycle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Maven Phases:</a:t>
            </a:r>
            <a:endParaRPr lang="en-US" dirty="0" smtClean="0"/>
          </a:p>
          <a:p>
            <a:pPr lvl="1"/>
            <a:r>
              <a:rPr lang="en-US" b="1" dirty="0" smtClean="0"/>
              <a:t>validate</a:t>
            </a:r>
            <a:r>
              <a:rPr lang="en-US" dirty="0" smtClean="0"/>
              <a:t>: Validate the project structure.</a:t>
            </a:r>
          </a:p>
          <a:p>
            <a:pPr lvl="1"/>
            <a:r>
              <a:rPr lang="en-US" b="1" dirty="0" smtClean="0"/>
              <a:t>compile</a:t>
            </a:r>
            <a:r>
              <a:rPr lang="en-US" dirty="0" smtClean="0"/>
              <a:t>: Compile the source code.</a:t>
            </a:r>
          </a:p>
          <a:p>
            <a:pPr lvl="1"/>
            <a:r>
              <a:rPr lang="en-US" b="1" dirty="0" smtClean="0"/>
              <a:t>test</a:t>
            </a:r>
            <a:r>
              <a:rPr lang="en-US" dirty="0" smtClean="0"/>
              <a:t>: Run unit tests.</a:t>
            </a:r>
          </a:p>
          <a:p>
            <a:pPr lvl="1"/>
            <a:r>
              <a:rPr lang="en-US" b="1" dirty="0" smtClean="0"/>
              <a:t>package</a:t>
            </a:r>
            <a:r>
              <a:rPr lang="en-US" dirty="0" smtClean="0"/>
              <a:t>: Package the code (e.g., JAR, WAR).</a:t>
            </a:r>
          </a:p>
          <a:p>
            <a:pPr lvl="1"/>
            <a:r>
              <a:rPr lang="en-US" b="1" dirty="0" smtClean="0"/>
              <a:t>install</a:t>
            </a:r>
            <a:r>
              <a:rPr lang="en-US" dirty="0" smtClean="0"/>
              <a:t>: Install the packaged artifact into the local repository.</a:t>
            </a:r>
          </a:p>
          <a:p>
            <a:pPr lvl="1"/>
            <a:r>
              <a:rPr lang="en-US" b="1" dirty="0" smtClean="0"/>
              <a:t>deploy</a:t>
            </a:r>
            <a:r>
              <a:rPr lang="en-US" dirty="0" smtClean="0"/>
              <a:t>: Deploy the artifact to a remote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2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Maven Dependency Management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Managing External </a:t>
            </a:r>
            <a:r>
              <a:rPr lang="en-US" b="1" dirty="0" err="1" smtClean="0"/>
              <a:t>Dependencies:</a:t>
            </a:r>
            <a:r>
              <a:rPr lang="en-US" dirty="0" err="1" smtClean="0"/>
              <a:t>Declare</a:t>
            </a:r>
            <a:r>
              <a:rPr lang="en-US" dirty="0" smtClean="0"/>
              <a:t> dependencies in pom.xml, and Maven will fetch them from remote repositories (e.g., Maven Central).</a:t>
            </a:r>
          </a:p>
          <a:p>
            <a:r>
              <a:rPr lang="en-US" b="1" dirty="0" smtClean="0"/>
              <a:t>Transitive </a:t>
            </a:r>
            <a:r>
              <a:rPr lang="en-US" b="1" dirty="0" err="1" smtClean="0"/>
              <a:t>Dependencies:</a:t>
            </a:r>
            <a:r>
              <a:rPr lang="en-US" dirty="0" err="1" smtClean="0"/>
              <a:t>Maven</a:t>
            </a:r>
            <a:r>
              <a:rPr lang="en-US" dirty="0" smtClean="0"/>
              <a:t> also manages dependencies of your dependencies automatically.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4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Depedencies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&lt;dependencies&gt;</a:t>
            </a:r>
          </a:p>
          <a:p>
            <a:r>
              <a:rPr lang="en-US" dirty="0" smtClean="0"/>
              <a:t>    &lt;dependency&gt;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junit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junit</a:t>
            </a:r>
            <a:r>
              <a:rPr lang="en-US" dirty="0" smtClean="0"/>
              <a:t>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&lt;version&gt;4.12&lt;/version&gt;</a:t>
            </a:r>
          </a:p>
          <a:p>
            <a:r>
              <a:rPr lang="en-US" dirty="0" smtClean="0"/>
              <a:t>        &lt;scope&gt;test&lt;/scope&gt;</a:t>
            </a:r>
          </a:p>
          <a:p>
            <a:r>
              <a:rPr lang="en-US" dirty="0" smtClean="0"/>
              <a:t>    &lt;/dependency&gt;</a:t>
            </a:r>
          </a:p>
          <a:p>
            <a:r>
              <a:rPr lang="en-US" dirty="0" smtClean="0"/>
              <a:t>&lt;/dependencies&gt;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5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Maven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Local </a:t>
            </a:r>
            <a:r>
              <a:rPr lang="en-US" b="1" dirty="0" err="1" smtClean="0"/>
              <a:t>Repository:</a:t>
            </a:r>
            <a:r>
              <a:rPr lang="en-US" dirty="0" err="1" smtClean="0"/>
              <a:t>Stores</a:t>
            </a:r>
            <a:r>
              <a:rPr lang="en-US" dirty="0" smtClean="0"/>
              <a:t> dependencies locally, typically in the ~/.m2/repository directory.</a:t>
            </a:r>
          </a:p>
          <a:p>
            <a:r>
              <a:rPr lang="en-US" b="1" dirty="0" smtClean="0"/>
              <a:t>Central </a:t>
            </a:r>
            <a:r>
              <a:rPr lang="en-US" b="1" dirty="0" err="1" smtClean="0"/>
              <a:t>Repository:</a:t>
            </a:r>
            <a:r>
              <a:rPr lang="en-US" dirty="0" err="1" smtClean="0"/>
              <a:t>Maven</a:t>
            </a:r>
            <a:r>
              <a:rPr lang="en-US" dirty="0" smtClean="0"/>
              <a:t> Central, a public repository for open-source libraries.</a:t>
            </a:r>
          </a:p>
          <a:p>
            <a:r>
              <a:rPr lang="en-US" b="1" dirty="0" smtClean="0"/>
              <a:t>Remote </a:t>
            </a:r>
            <a:r>
              <a:rPr lang="en-US" b="1" dirty="0" err="1" smtClean="0"/>
              <a:t>Repositories:</a:t>
            </a:r>
            <a:r>
              <a:rPr lang="en-US" dirty="0" err="1" smtClean="0"/>
              <a:t>Custom</a:t>
            </a:r>
            <a:r>
              <a:rPr lang="en-US" dirty="0" smtClean="0"/>
              <a:t> or private repositories that host proprietary or custom libraries.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2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Maven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What are </a:t>
            </a:r>
            <a:r>
              <a:rPr lang="en-US" b="1" dirty="0" err="1" smtClean="0"/>
              <a:t>Plugins?</a:t>
            </a:r>
            <a:r>
              <a:rPr lang="en-US" dirty="0" err="1" smtClean="0"/>
              <a:t>Plugins</a:t>
            </a:r>
            <a:r>
              <a:rPr lang="en-US" dirty="0" smtClean="0"/>
              <a:t> extend Maven's functionality to perform specific tasks, such as compiling code, running tests, packaging JARs, etc.</a:t>
            </a:r>
          </a:p>
          <a:p>
            <a:r>
              <a:rPr lang="en-US" b="1" dirty="0" smtClean="0"/>
              <a:t>Common </a:t>
            </a:r>
            <a:endParaRPr lang="en-US" b="1" dirty="0" smtClean="0"/>
          </a:p>
          <a:p>
            <a:r>
              <a:rPr lang="en-US" dirty="0" smtClean="0"/>
              <a:t>: </a:t>
            </a:r>
            <a:r>
              <a:rPr lang="en-US" dirty="0" smtClean="0"/>
              <a:t>Compiles the source code.</a:t>
            </a:r>
          </a:p>
          <a:p>
            <a:r>
              <a:rPr lang="en-US" b="1" dirty="0" smtClean="0"/>
              <a:t>maven-surefire-plugin</a:t>
            </a:r>
            <a:r>
              <a:rPr lang="en-US" dirty="0" smtClean="0"/>
              <a:t>: Runs unit tests.</a:t>
            </a:r>
          </a:p>
          <a:p>
            <a:r>
              <a:rPr lang="en-US" b="1" dirty="0" smtClean="0"/>
              <a:t>maven-jar-plugin</a:t>
            </a:r>
            <a:r>
              <a:rPr lang="en-US" dirty="0" smtClean="0"/>
              <a:t>: Packages the code into a JAR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7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681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What is Maven?  </vt:lpstr>
      <vt:lpstr>Maven Features</vt:lpstr>
      <vt:lpstr>Maven POM (pom.xml)</vt:lpstr>
      <vt:lpstr>POM File</vt:lpstr>
      <vt:lpstr>Maven Build Lifecycle </vt:lpstr>
      <vt:lpstr>Maven Dependency Management </vt:lpstr>
      <vt:lpstr>Depedencies</vt:lpstr>
      <vt:lpstr>Maven Repositories</vt:lpstr>
      <vt:lpstr>Maven Plugins</vt:lpstr>
      <vt:lpstr>PowerPoint Presentation</vt:lpstr>
      <vt:lpstr>Maven Archetypes </vt:lpstr>
      <vt:lpstr>Advantages of Maven </vt:lpstr>
      <vt:lpstr>Challenges with Maven </vt:lpstr>
      <vt:lpstr>Maven in Continuous Integration (CI)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2024-12-04T17:49:25Z</dcterms:created>
  <dcterms:modified xsi:type="dcterms:W3CDTF">2024-12-05T06:58:56Z</dcterms:modified>
</cp:coreProperties>
</file>