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5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C85B-CC3D-437D-94D2-67D5AE397A0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FBF4-4DE3-4E9B-A7E5-24C352E82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A platform for developing, shipping, and running applications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Key points</a:t>
            </a:r>
          </a:p>
          <a:p>
            <a:r>
              <a:rPr lang="en-US" dirty="0" smtClean="0"/>
              <a:t>Open-source</a:t>
            </a:r>
            <a:endParaRPr lang="en-US" dirty="0" smtClean="0"/>
          </a:p>
          <a:p>
            <a:r>
              <a:rPr lang="en-US" dirty="0" smtClean="0"/>
              <a:t>Containerization technology</a:t>
            </a:r>
          </a:p>
          <a:p>
            <a:r>
              <a:rPr lang="en-US" dirty="0" smtClean="0"/>
              <a:t>Ensures consistency across multiple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8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Docker vs.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share the host OS kernel, while VMs include their own operating </a:t>
            </a:r>
            <a:r>
              <a:rPr lang="en-US" dirty="0" err="1" smtClean="0"/>
              <a:t>system.Containers</a:t>
            </a:r>
            <a:r>
              <a:rPr lang="en-US" dirty="0" smtClean="0"/>
              <a:t> are more lightweight and </a:t>
            </a:r>
            <a:r>
              <a:rPr lang="en-US" dirty="0" err="1" smtClean="0"/>
              <a:t>efficient.VMs</a:t>
            </a:r>
            <a:r>
              <a:rPr lang="en-US" dirty="0" smtClean="0"/>
              <a:t> provide more isolation but have more overhead.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6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Docker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Docker's networking capabilities.</a:t>
            </a:r>
          </a:p>
          <a:p>
            <a:r>
              <a:rPr lang="en-US" b="1" dirty="0" smtClean="0"/>
              <a:t>Bridge Network</a:t>
            </a:r>
            <a:r>
              <a:rPr lang="en-US" dirty="0" smtClean="0"/>
              <a:t>: Default network for containers.</a:t>
            </a:r>
          </a:p>
          <a:p>
            <a:r>
              <a:rPr lang="en-US" b="1" dirty="0" smtClean="0"/>
              <a:t>Host Network</a:t>
            </a:r>
            <a:r>
              <a:rPr lang="en-US" dirty="0" smtClean="0"/>
              <a:t>: Share host’s network stack.</a:t>
            </a:r>
          </a:p>
          <a:p>
            <a:r>
              <a:rPr lang="en-US" b="1" dirty="0" smtClean="0"/>
              <a:t>Overlay Network</a:t>
            </a:r>
            <a:r>
              <a:rPr lang="en-US" dirty="0" smtClean="0"/>
              <a:t>: For multi-host networking (e.g., Docker Swarm)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3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Docker Swarm and 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Docker Swarm</a:t>
            </a:r>
            <a:r>
              <a:rPr lang="en-US" dirty="0" smtClean="0"/>
              <a:t>: Docker’s native clustering and orchestration </a:t>
            </a:r>
            <a:r>
              <a:rPr lang="en-US" dirty="0" err="1" smtClean="0"/>
              <a:t>tool.Helps</a:t>
            </a:r>
            <a:r>
              <a:rPr lang="en-US" dirty="0" smtClean="0"/>
              <a:t> with scaling and managing containers.</a:t>
            </a:r>
          </a:p>
          <a:p>
            <a:r>
              <a:rPr lang="en-US" b="1" dirty="0" smtClean="0"/>
              <a:t>Kubernetes</a:t>
            </a:r>
            <a:r>
              <a:rPr lang="en-US" dirty="0" smtClean="0"/>
              <a:t>: A powerful orchestration tool used for container management, supports Docker 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 with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concerns (e.g., privilege escalation).Persistent </a:t>
            </a:r>
            <a:r>
              <a:rPr lang="en-US" dirty="0" err="1" smtClean="0"/>
              <a:t>storage.Monitoring</a:t>
            </a:r>
            <a:r>
              <a:rPr lang="en-US" dirty="0" smtClean="0"/>
              <a:t> and </a:t>
            </a:r>
            <a:r>
              <a:rPr lang="en-US" dirty="0" err="1" smtClean="0"/>
              <a:t>logging.Networking</a:t>
            </a:r>
            <a:r>
              <a:rPr lang="en-US" smtClean="0"/>
              <a:t> complexity in multi-container apps.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Docker </a:t>
            </a:r>
            <a:r>
              <a:rPr lang="en-US" dirty="0" err="1" smtClean="0"/>
              <a:t>solves:"Works</a:t>
            </a:r>
            <a:r>
              <a:rPr lang="en-US" dirty="0" smtClean="0"/>
              <a:t> on my machine" issue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Isolation of applications</a:t>
            </a:r>
          </a:p>
          <a:p>
            <a:r>
              <a:rPr lang="en-US" dirty="0" err="1" smtClean="0"/>
              <a:t>Benefits:Portability</a:t>
            </a:r>
            <a:endParaRPr lang="en-US" dirty="0" smtClean="0"/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Scalability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Core Concepts of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Images</a:t>
            </a:r>
            <a:r>
              <a:rPr lang="en-US" dirty="0" smtClean="0"/>
              <a:t>: Read-only templates used to create containers.</a:t>
            </a:r>
          </a:p>
          <a:p>
            <a:r>
              <a:rPr lang="en-US" b="1" dirty="0" smtClean="0"/>
              <a:t>Containers</a:t>
            </a:r>
            <a:r>
              <a:rPr lang="en-US" dirty="0" smtClean="0"/>
              <a:t>: A running instance of an image.</a:t>
            </a:r>
          </a:p>
          <a:p>
            <a:r>
              <a:rPr lang="en-US" b="1" dirty="0" smtClean="0"/>
              <a:t>Docker Engine</a:t>
            </a:r>
            <a:r>
              <a:rPr lang="en-US" dirty="0" smtClean="0"/>
              <a:t>: The runtime that runs containers.</a:t>
            </a:r>
          </a:p>
          <a:p>
            <a:r>
              <a:rPr lang="en-US" b="1" dirty="0" smtClean="0"/>
              <a:t>Docker Hub</a:t>
            </a:r>
            <a:r>
              <a:rPr lang="en-US" dirty="0" smtClean="0"/>
              <a:t>: A cloud repository for sharing Docker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Does Docker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uses containerization to package an application with its </a:t>
            </a:r>
            <a:r>
              <a:rPr lang="en-US" dirty="0" err="1" smtClean="0"/>
              <a:t>environment.Example</a:t>
            </a:r>
            <a:r>
              <a:rPr lang="en-US" dirty="0" smtClean="0"/>
              <a:t>: A Node.js app with its dependencies in a container.</a:t>
            </a:r>
          </a:p>
          <a:p>
            <a:r>
              <a:rPr lang="en-US" dirty="0" smtClean="0"/>
              <a:t>Comparison to virtual machines (VMs).Containers are lighter and more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Docker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</a:t>
            </a:r>
            <a:r>
              <a:rPr lang="en-US" dirty="0" smtClean="0"/>
              <a:t>: The command-line interface (CLI) or API for interacting with Docker.</a:t>
            </a:r>
          </a:p>
          <a:p>
            <a:r>
              <a:rPr lang="en-US" b="1" dirty="0" smtClean="0"/>
              <a:t>Docker Daemon</a:t>
            </a:r>
            <a:r>
              <a:rPr lang="en-US" dirty="0" smtClean="0"/>
              <a:t>: Manages containers and images.</a:t>
            </a:r>
          </a:p>
          <a:p>
            <a:r>
              <a:rPr lang="en-US" b="1" dirty="0" smtClean="0"/>
              <a:t>Docker Registry</a:t>
            </a:r>
            <a:r>
              <a:rPr lang="en-US" dirty="0" smtClean="0"/>
              <a:t>: Stores Docker images (e.g., Docker Hub).</a:t>
            </a:r>
          </a:p>
          <a:p>
            <a:r>
              <a:rPr lang="en-US" b="1" dirty="0" smtClean="0"/>
              <a:t>Containers</a:t>
            </a:r>
            <a:r>
              <a:rPr lang="en-US" dirty="0" smtClean="0"/>
              <a:t>: Isolated environments for running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7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run</a:t>
            </a:r>
            <a:r>
              <a:rPr lang="en-US" dirty="0" smtClean="0"/>
              <a:t>: Create and start a container.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build</a:t>
            </a:r>
            <a:r>
              <a:rPr lang="en-US" dirty="0" smtClean="0"/>
              <a:t>: Build a Docker image from a </a:t>
            </a:r>
            <a:r>
              <a:rPr lang="en-US" dirty="0" err="1" smtClean="0"/>
              <a:t>Dockerfile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 err="1" smtClean="0"/>
              <a:t>ps</a:t>
            </a:r>
            <a:r>
              <a:rPr lang="en-US" dirty="0" smtClean="0"/>
              <a:t>: List running containers.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pull</a:t>
            </a:r>
            <a:r>
              <a:rPr lang="en-US" dirty="0" smtClean="0"/>
              <a:t>: Pull an image from Docker Hub.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push</a:t>
            </a:r>
            <a:r>
              <a:rPr lang="en-US" dirty="0" smtClean="0"/>
              <a:t>: Push an image to Docker 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Dockerfile</a:t>
            </a:r>
            <a:r>
              <a:rPr lang="en-US" dirty="0" smtClean="0"/>
              <a:t> is a script with a series of instructions to build a Docker </a:t>
            </a:r>
            <a:r>
              <a:rPr lang="en-US" dirty="0" err="1" smtClean="0"/>
              <a:t>image.Basic</a:t>
            </a:r>
            <a:r>
              <a:rPr lang="en-US" dirty="0" smtClean="0"/>
              <a:t> </a:t>
            </a:r>
            <a:r>
              <a:rPr lang="en-US" dirty="0" err="1" smtClean="0"/>
              <a:t>structure:FROM</a:t>
            </a:r>
            <a:r>
              <a:rPr lang="en-US" dirty="0" smtClean="0"/>
              <a:t> – the base image.</a:t>
            </a:r>
          </a:p>
          <a:p>
            <a:r>
              <a:rPr lang="en-US" dirty="0" smtClean="0"/>
              <a:t>RUN – commands to execute inside the container.</a:t>
            </a:r>
          </a:p>
          <a:p>
            <a:r>
              <a:rPr lang="en-US" dirty="0" smtClean="0"/>
              <a:t>COPY or ADD – copy files into the image.</a:t>
            </a:r>
          </a:p>
          <a:p>
            <a:r>
              <a:rPr lang="en-US" dirty="0" smtClean="0"/>
              <a:t>CMD – default command to run in the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0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What is Docker </a:t>
            </a:r>
            <a:r>
              <a:rPr lang="en-US" b="1" dirty="0" err="1" smtClean="0"/>
              <a:t>Compose?</a:t>
            </a:r>
            <a:r>
              <a:rPr lang="en-US" dirty="0" err="1" smtClean="0"/>
              <a:t>A</a:t>
            </a:r>
            <a:r>
              <a:rPr lang="en-US" dirty="0" smtClean="0"/>
              <a:t> tool for defining and running multi-container Docker applications.</a:t>
            </a:r>
          </a:p>
          <a:p>
            <a:r>
              <a:rPr lang="en-US" b="1" dirty="0" err="1" smtClean="0"/>
              <a:t>docker-compose.yml</a:t>
            </a:r>
            <a:r>
              <a:rPr lang="en-US" dirty="0" smtClean="0"/>
              <a:t>: The configuration file to define services, networks, and </a:t>
            </a:r>
            <a:r>
              <a:rPr lang="en-US" dirty="0" err="1" smtClean="0"/>
              <a:t>volumes.Use</a:t>
            </a:r>
            <a:r>
              <a:rPr lang="en-US" dirty="0" smtClean="0"/>
              <a:t> </a:t>
            </a:r>
            <a:r>
              <a:rPr lang="en-US" dirty="0" err="1" smtClean="0"/>
              <a:t>cases:Multi-container</a:t>
            </a:r>
            <a:r>
              <a:rPr lang="en-US" dirty="0" smtClean="0"/>
              <a:t> setups (e.g., web server, database, cache).</a:t>
            </a:r>
          </a:p>
          <a:p>
            <a:r>
              <a:rPr lang="en-US" dirty="0" smtClean="0"/>
              <a:t>Simplifies running complex applications with one command (</a:t>
            </a:r>
            <a:r>
              <a:rPr lang="en-US" dirty="0" err="1" smtClean="0"/>
              <a:t>docker</a:t>
            </a:r>
            <a:r>
              <a:rPr lang="en-US" dirty="0" smtClean="0"/>
              <a:t>-compose up).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Docker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Development</a:t>
            </a:r>
            <a:r>
              <a:rPr lang="en-US" dirty="0" smtClean="0"/>
              <a:t>: Consistent environments across different machines.</a:t>
            </a:r>
          </a:p>
          <a:p>
            <a:r>
              <a:rPr lang="en-US" b="1" dirty="0" smtClean="0"/>
              <a:t>Testing</a:t>
            </a:r>
            <a:r>
              <a:rPr lang="en-US" dirty="0" smtClean="0"/>
              <a:t>: Run tests in isolated environments.</a:t>
            </a:r>
          </a:p>
          <a:p>
            <a:r>
              <a:rPr lang="en-US" b="1" dirty="0" smtClean="0"/>
              <a:t>CI/CD</a:t>
            </a:r>
            <a:r>
              <a:rPr lang="en-US" dirty="0" smtClean="0"/>
              <a:t>: Automate deployment pipelines with Docker.</a:t>
            </a:r>
          </a:p>
          <a:p>
            <a:r>
              <a:rPr lang="en-US" b="1" dirty="0" err="1" smtClean="0"/>
              <a:t>Microservices</a:t>
            </a:r>
            <a:r>
              <a:rPr lang="en-US" dirty="0" smtClean="0"/>
              <a:t>: Isolated services with different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473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What is Docker?</vt:lpstr>
      <vt:lpstr>Why Docker?</vt:lpstr>
      <vt:lpstr>Core Concepts of Docker</vt:lpstr>
      <vt:lpstr>How Does Docker Work?</vt:lpstr>
      <vt:lpstr>Docker Architecture</vt:lpstr>
      <vt:lpstr>Docker Commands</vt:lpstr>
      <vt:lpstr>Dockerfile </vt:lpstr>
      <vt:lpstr>Docker Compose</vt:lpstr>
      <vt:lpstr>Docker Use Cases</vt:lpstr>
      <vt:lpstr>Docker vs. Virtual Machines</vt:lpstr>
      <vt:lpstr>Docker Networking</vt:lpstr>
      <vt:lpstr>Docker Swarm and Kubernetes</vt:lpstr>
      <vt:lpstr>Challenges with Docker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2024-12-05T04:29:49Z</dcterms:created>
  <dcterms:modified xsi:type="dcterms:W3CDTF">2024-12-09T11:25:48Z</dcterms:modified>
</cp:coreProperties>
</file>