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6" r:id="rId3"/>
    <p:sldId id="265" r:id="rId4"/>
    <p:sldId id="261" r:id="rId5"/>
    <p:sldId id="262" r:id="rId6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 autoAdjust="0"/>
    <p:restoredTop sz="94660"/>
  </p:normalViewPr>
  <p:slideViewPr>
    <p:cSldViewPr snapToGrid="0">
      <p:cViewPr>
        <p:scale>
          <a:sx n="10" d="100"/>
          <a:sy n="10" d="100"/>
        </p:scale>
        <p:origin x="-2784" y="-1308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41648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532" y="6462426"/>
            <a:ext cx="416418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14159461" y="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34338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0x101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15222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38604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9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222487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0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476668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131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679298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33735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21457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0x101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4" name="직선 화살표 연결선 133"/>
          <p:cNvCxnSpPr>
            <a:endCxn id="133" idx="0"/>
          </p:cNvCxnSpPr>
          <p:nvPr/>
        </p:nvCxnSpPr>
        <p:spPr>
          <a:xfrm flipH="1">
            <a:off x="26136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10763567" y="49120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0x199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9658140" y="73107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0x109</a:t>
            </a:r>
            <a:endParaRPr lang="ko-KR" altLang="en-US" b="1" dirty="0">
              <a:latin typeface="+mn-ea"/>
            </a:endParaRPr>
          </a:p>
        </p:txBody>
      </p:sp>
      <p:sp>
        <p:nvSpPr>
          <p:cNvPr id="78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9281780" y="45613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>
                <a:latin typeface="+mn-ea"/>
              </a:rPr>
              <a:t>[]  </a:t>
            </a:r>
            <a:r>
              <a:rPr lang="en-US" altLang="ko-KR" b="1" dirty="0" err="1">
                <a:latin typeface="+mn-ea"/>
              </a:rPr>
              <a:t>rArray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0236197" y="53279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9971622" y="8655204"/>
            <a:ext cx="2660604" cy="1045494"/>
            <a:chOff x="16659475" y="4524738"/>
            <a:chExt cx="2014764" cy="437825"/>
          </a:xfrm>
        </p:grpSpPr>
        <p:sp>
          <p:nvSpPr>
            <p:cNvPr id="81" name="직사각형 8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5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6" name="TextBox 5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1667969" y="4515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9" name="TextBox 8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9956351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0x101</a:t>
            </a:r>
            <a:endParaRPr lang="ko-KR" altLang="en-US" dirty="0">
              <a:latin typeface="+mn-ea"/>
            </a:endParaRPr>
          </a:p>
        </p:txBody>
      </p:sp>
      <p:sp>
        <p:nvSpPr>
          <p:cNvPr id="90" name="TextBox 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1085686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0x102</a:t>
            </a:r>
            <a:endParaRPr lang="ko-KR" altLang="en-US" dirty="0">
              <a:latin typeface="+mn-ea"/>
            </a:endParaRPr>
          </a:p>
        </p:txBody>
      </p:sp>
      <p:sp>
        <p:nvSpPr>
          <p:cNvPr id="91" name="TextBox 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1175691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0x103</a:t>
            </a:r>
            <a:endParaRPr lang="ko-KR" altLang="en-US" dirty="0">
              <a:latin typeface="+mn-ea"/>
            </a:endParaRPr>
          </a:p>
        </p:txBody>
      </p:sp>
      <p:sp>
        <p:nvSpPr>
          <p:cNvPr id="92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9688024" y="76293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9916780" y="79522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94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11415380" y="72537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 smtClean="0">
                <a:latin typeface="+mn-ea"/>
              </a:rPr>
              <a:t>[]</a:t>
            </a:r>
            <a:endParaRPr lang="ko-KR" altLang="en-US" b="1" dirty="0"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3014169" y="7182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0169369" y="58104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00024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09168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18058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482847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726180" y="5467350"/>
            <a:ext cx="6674228" cy="33262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10584505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11498905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170355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0x201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151239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Circle c01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174621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19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582657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radius;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getRadius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radius;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setRadius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radius)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radius;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부모쪽에도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메소드가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있다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부모쪽의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사용 못하게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할려고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같은 이름으로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재정의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"Circle [radius=" + radius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반지름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this.radius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원을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836838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121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2039468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22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69752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Circle</a:t>
            </a:r>
            <a:endParaRPr lang="ko-KR" altLang="en-US" b="1" dirty="0">
              <a:latin typeface="+mn-ea"/>
            </a:endParaRPr>
          </a:p>
        </p:txBody>
      </p:sp>
      <p:sp>
        <p:nvSpPr>
          <p:cNvPr id="123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157474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0x201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24" name="직선 화살표 연결선 123"/>
          <p:cNvCxnSpPr>
            <a:endCxn id="123" idx="0"/>
          </p:cNvCxnSpPr>
          <p:nvPr/>
        </p:nvCxnSpPr>
        <p:spPr>
          <a:xfrm flipH="1">
            <a:off x="162153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24325262" y="49120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0x299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23219835" y="73107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0x299</a:t>
            </a:r>
            <a:endParaRPr lang="ko-KR" altLang="en-US" b="1" dirty="0">
              <a:latin typeface="+mn-ea"/>
            </a:endParaRPr>
          </a:p>
        </p:txBody>
      </p:sp>
      <p:sp>
        <p:nvSpPr>
          <p:cNvPr id="139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2843475" y="45613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Circle[]  </a:t>
            </a:r>
            <a:r>
              <a:rPr lang="en-US" altLang="ko-KR" b="1" dirty="0" err="1" smtClean="0">
                <a:latin typeface="+mn-ea"/>
              </a:rPr>
              <a:t>cArray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flipH="1">
            <a:off x="23797892" y="53279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23533317" y="8655204"/>
            <a:ext cx="2660604" cy="1045494"/>
            <a:chOff x="16659475" y="4524738"/>
            <a:chExt cx="2014764" cy="437825"/>
          </a:xfrm>
        </p:grpSpPr>
        <p:sp>
          <p:nvSpPr>
            <p:cNvPr id="143" name="직사각형 14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6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47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48" name="TextBox 5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49" name="타원 1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5229664" y="4515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50" name="TextBox 8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23518046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0x201</a:t>
            </a:r>
            <a:endParaRPr lang="ko-KR" altLang="en-US" dirty="0">
              <a:latin typeface="+mn-ea"/>
            </a:endParaRPr>
          </a:p>
        </p:txBody>
      </p:sp>
      <p:sp>
        <p:nvSpPr>
          <p:cNvPr id="151" name="TextBox 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24418559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0x202</a:t>
            </a:r>
            <a:endParaRPr lang="ko-KR" altLang="en-US" dirty="0">
              <a:latin typeface="+mn-ea"/>
            </a:endParaRPr>
          </a:p>
        </p:txBody>
      </p:sp>
      <p:sp>
        <p:nvSpPr>
          <p:cNvPr id="152" name="TextBox 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25318609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0x203</a:t>
            </a:r>
            <a:endParaRPr lang="ko-KR" altLang="en-US" dirty="0">
              <a:latin typeface="+mn-ea"/>
            </a:endParaRPr>
          </a:p>
        </p:txBody>
      </p:sp>
      <p:sp>
        <p:nvSpPr>
          <p:cNvPr id="153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23249719" y="76293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3478475" y="79522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155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4977075" y="72537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Circle[]</a:t>
            </a:r>
            <a:endParaRPr lang="ko-KR" altLang="en-US" b="1" dirty="0">
              <a:latin typeface="+mn-ea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6575864" y="7182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3731064" y="58104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3564150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4478550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5367550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843017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17287875" y="5467350"/>
            <a:ext cx="6674228" cy="33262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24146200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25060600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296466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0x101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277350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Triangle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300732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74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2843767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삼각형을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5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3097948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176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3300578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77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295863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78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283585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0x101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9" name="직선 화살표 연결선 178"/>
          <p:cNvCxnSpPr>
            <a:endCxn id="178" idx="0"/>
          </p:cNvCxnSpPr>
          <p:nvPr/>
        </p:nvCxnSpPr>
        <p:spPr>
          <a:xfrm flipH="1">
            <a:off x="288264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36976367" y="49120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0x199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35870940" y="73107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0x109</a:t>
            </a:r>
            <a:endParaRPr lang="ko-KR" altLang="en-US" b="1" dirty="0">
              <a:latin typeface="+mn-ea"/>
            </a:endParaRPr>
          </a:p>
        </p:txBody>
      </p:sp>
      <p:sp>
        <p:nvSpPr>
          <p:cNvPr id="182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5494580" y="45613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Triangle[]  </a:t>
            </a:r>
            <a:r>
              <a:rPr lang="en-US" altLang="ko-KR" b="1" dirty="0" err="1" smtClean="0">
                <a:latin typeface="+mn-ea"/>
              </a:rPr>
              <a:t>tArray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flipH="1">
            <a:off x="36448997" y="53279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36184422" y="8655204"/>
            <a:ext cx="2660604" cy="1045494"/>
            <a:chOff x="16659475" y="4524738"/>
            <a:chExt cx="2014764" cy="437825"/>
          </a:xfrm>
        </p:grpSpPr>
        <p:sp>
          <p:nvSpPr>
            <p:cNvPr id="185" name="직사각형 184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89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90" name="TextBox 5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91" name="타원 190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7880769" y="4515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2" name="TextBox 8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36169151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0x101</a:t>
            </a:r>
            <a:endParaRPr lang="ko-KR" altLang="en-US" dirty="0">
              <a:latin typeface="+mn-ea"/>
            </a:endParaRPr>
          </a:p>
        </p:txBody>
      </p:sp>
      <p:sp>
        <p:nvSpPr>
          <p:cNvPr id="193" name="TextBox 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3706966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0x102</a:t>
            </a:r>
            <a:endParaRPr lang="ko-KR" altLang="en-US" dirty="0">
              <a:latin typeface="+mn-ea"/>
            </a:endParaRPr>
          </a:p>
        </p:txBody>
      </p:sp>
      <p:sp>
        <p:nvSpPr>
          <p:cNvPr id="194" name="TextBox 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3796971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0x103</a:t>
            </a:r>
            <a:endParaRPr lang="ko-KR" altLang="en-US" dirty="0">
              <a:latin typeface="+mn-ea"/>
            </a:endParaRPr>
          </a:p>
        </p:txBody>
      </p:sp>
      <p:sp>
        <p:nvSpPr>
          <p:cNvPr id="195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35900824" y="76293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6129580" y="79522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197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7628180" y="72537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Triangle[]</a:t>
            </a:r>
            <a:endParaRPr lang="ko-KR" altLang="en-US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9226969" y="7182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6382169" y="58104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62152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71296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801865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104127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29938980" y="5467350"/>
            <a:ext cx="6674228" cy="33262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36797305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37711705" y="84201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표 208"/>
          <p:cNvGraphicFramePr>
            <a:graphicFrameLocks noGrp="1"/>
          </p:cNvGraphicFramePr>
          <p:nvPr/>
        </p:nvGraphicFramePr>
        <p:xfrm>
          <a:off x="24347388" y="-2914518"/>
          <a:ext cx="6463175" cy="58290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463175"/>
              </a:tblGrid>
              <a:tr h="234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ShapeApp</a:t>
                      </a:r>
                      <a:endParaRPr lang="ko-KR" altLang="en-US" sz="20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32794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1" i="0" u="none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메모리가 움직이는 스토리</a:t>
                      </a:r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s01 = new Shape(“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Rectangle r01 = new Rectangle(“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5, 5);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0" name="그룹 29"/>
          <p:cNvGrpSpPr/>
          <p:nvPr/>
        </p:nvGrpSpPr>
        <p:grpSpPr>
          <a:xfrm>
            <a:off x="37086452" y="-9065435"/>
            <a:ext cx="14119948" cy="10884973"/>
            <a:chOff x="35761774" y="4625340"/>
            <a:chExt cx="14119948" cy="10884973"/>
          </a:xfrm>
        </p:grpSpPr>
        <p:grpSp>
          <p:nvGrpSpPr>
            <p:cNvPr id="211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35761774" y="11002960"/>
              <a:ext cx="4192905" cy="4507353"/>
              <a:chOff x="11533300" y="1141575"/>
              <a:chExt cx="1969189" cy="2297076"/>
            </a:xfrm>
            <a:solidFill>
              <a:schemeClr val="bg1"/>
            </a:solidFill>
          </p:grpSpPr>
          <p:sp>
            <p:nvSpPr>
              <p:cNvPr id="225" name="모서리가 둥근 직사각형 224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strike="sngStrike" dirty="0" smtClean="0">
                    <a:latin typeface="+mn-ea"/>
                  </a:rPr>
                  <a:t>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5"/>
                <a:ext cx="1608530" cy="3268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err="1">
                    <a:latin typeface="+mn-ea"/>
                  </a:rPr>
                  <a:t>Ractangle</a:t>
                </a:r>
                <a:r>
                  <a:rPr lang="en-US" altLang="ko-KR" sz="2000" b="1" dirty="0">
                    <a:latin typeface="+mn-ea"/>
                  </a:rPr>
                  <a:t>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212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23" name="모서리가 둥근 직사각형 222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radius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Circle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213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568881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21" name="모서리가 둥근 직사각형 220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</a:rPr>
                  <a:t>int</a:t>
                </a:r>
                <a:r>
                  <a:rPr lang="en-US" altLang="ko-KR" dirty="0" smtClean="0">
                    <a:latin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Triangle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214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4625340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19" name="모서리가 둥근 직사각형 218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</a:rPr>
                  <a:t>private String </a:t>
                </a:r>
                <a:r>
                  <a:rPr lang="en-US" altLang="ko-KR" dirty="0" err="1" smtClean="0">
                    <a:latin typeface="+mn-ea"/>
                  </a:rPr>
                  <a:t>lineColor</a:t>
                </a:r>
                <a:endParaRPr lang="en-US" altLang="ko-KR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latin typeface="+mn-ea"/>
                  </a:rPr>
                  <a:t>  private String </a:t>
                </a:r>
                <a:r>
                  <a:rPr lang="en-US" altLang="ko-KR" dirty="0" err="1" smtClean="0">
                    <a:latin typeface="+mn-ea"/>
                  </a:rPr>
                  <a:t>fillColor</a:t>
                </a:r>
                <a:endParaRPr lang="en-US" altLang="ko-KR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----------------------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Shape </a:t>
                </a:r>
                <a:r>
                  <a:rPr lang="ko-KR" altLang="en-US" sz="2000" b="1" dirty="0" smtClean="0">
                    <a:latin typeface="+mn-ea"/>
                  </a:rPr>
                  <a:t>도형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44884428" y="6998576"/>
              <a:ext cx="3200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일반화</a:t>
              </a:r>
              <a:endParaRPr lang="ko-KR" altLang="en-US" dirty="0"/>
            </a:p>
          </p:txBody>
        </p:sp>
        <p:cxnSp>
          <p:nvCxnSpPr>
            <p:cNvPr id="216" name="직선 화살표 연결선 215"/>
            <p:cNvCxnSpPr/>
            <p:nvPr/>
          </p:nvCxnSpPr>
          <p:spPr>
            <a:xfrm flipV="1">
              <a:off x="38562455" y="8717018"/>
              <a:ext cx="1936531" cy="2665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/>
            <p:nvPr/>
          </p:nvCxnSpPr>
          <p:spPr>
            <a:xfrm flipH="1" flipV="1">
              <a:off x="44679476" y="8765628"/>
              <a:ext cx="2932386" cy="233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>
              <a:endCxn id="219" idx="2"/>
            </p:cNvCxnSpPr>
            <p:nvPr/>
          </p:nvCxnSpPr>
          <p:spPr>
            <a:xfrm flipV="1">
              <a:off x="42566897" y="9132695"/>
              <a:ext cx="34625" cy="2186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7" name="표 226"/>
          <p:cNvGraphicFramePr>
            <a:graphicFrameLocks noGrp="1"/>
          </p:cNvGraphicFramePr>
          <p:nvPr/>
        </p:nvGraphicFramePr>
        <p:xfrm>
          <a:off x="41767091" y="13037816"/>
          <a:ext cx="6028214" cy="1077849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28214"/>
              </a:tblGrid>
              <a:tr h="445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0851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 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    //</a:t>
                      </a:r>
                      <a:r>
                        <a:rPr lang="ko-KR" altLang="en-US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재정의</a:t>
                      </a:r>
                      <a:endParaRPr lang="en-US" altLang="ko-KR" sz="1400" b="0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super.lineColor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super.fillColor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표 227"/>
          <p:cNvGraphicFramePr>
            <a:graphicFrameLocks noGrp="1"/>
          </p:cNvGraphicFramePr>
          <p:nvPr/>
        </p:nvGraphicFramePr>
        <p:xfrm>
          <a:off x="48319928" y="12981210"/>
          <a:ext cx="5772944" cy="109107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426180">
                <a:tc>
                  <a:txBody>
                    <a:bodyPr/>
                    <a:lstStyle/>
                    <a:p>
                      <a:pPr marL="0" marR="0" lvl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 extends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Shape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48457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</a:t>
                      </a:r>
                      <a:r>
                        <a:rPr lang="en-US" altLang="ko-KR" sz="140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lineColor</a:t>
                      </a:r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</a:t>
                      </a:r>
                      <a:r>
                        <a:rPr lang="en-US" altLang="ko-KR" sz="140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width;   // 7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height;  // 7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super(); // Shape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기본생성자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Shape();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g/s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width;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width)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width;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height;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height)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height;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일반  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@Override    //</a:t>
                      </a:r>
                      <a:r>
                        <a:rPr lang="ko-KR" altLang="en-US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재정의</a:t>
                      </a:r>
                      <a:endParaRPr lang="en-US" altLang="ko-KR" sz="14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toString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return "Rectangle [width=" + width + ", height=" + height + ",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lineColor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=" +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super.lineColor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+ ",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="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+ "]";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4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draw()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out.println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선색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super.lineColor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면색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super.fillColor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this.width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this.height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54730979" y="12973001"/>
          <a:ext cx="5772944" cy="1105667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51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Triangle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37735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</a:p>
                    <a:p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String </a:t>
                      </a:r>
                      <a:r>
                        <a:rPr lang="en-US" altLang="ko-KR" sz="1400" strike="sngStrike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lineColor</a:t>
                      </a:r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</a:p>
                    <a:p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String </a:t>
                      </a:r>
                      <a:r>
                        <a:rPr lang="en-US" altLang="ko-KR" sz="1400" strike="sngStrike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fillColor</a:t>
                      </a:r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width;   // 5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height;  // 5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width;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width)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width;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height;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height)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height;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일반  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@Override    //</a:t>
                      </a: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재정의</a:t>
                      </a:r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public String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toString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() {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   return "Rectangle [width=" + width + ", height=" + height + ",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lineColor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=" +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super.lineColor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+ ",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fillColor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="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+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fillColor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+ "]";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endParaRPr lang="en-US" altLang="ko-KR" sz="14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draw()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System.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out.println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("</a:t>
                      </a:r>
                      <a:r>
                        <a:rPr lang="ko-KR" altLang="en-US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선색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super.lineColor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면색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super.fillColor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가로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this.width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세로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this.height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삼각형을 그렸습니다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.");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  <a:endParaRPr lang="en-US" altLang="ko-KR" sz="1400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48102661" y="3871066"/>
          <a:ext cx="5772944" cy="85039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올리는거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1" name="직선 화살표 연결선 230"/>
          <p:cNvCxnSpPr/>
          <p:nvPr/>
        </p:nvCxnSpPr>
        <p:spPr>
          <a:xfrm flipV="1">
            <a:off x="43987210" y="9149715"/>
            <a:ext cx="4145280" cy="3926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 flipH="1" flipV="1">
            <a:off x="53876065" y="9206865"/>
            <a:ext cx="4743450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 flipV="1">
            <a:off x="50675665" y="12350115"/>
            <a:ext cx="1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24347388" y="-2914518"/>
          <a:ext cx="6463175" cy="58290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463175"/>
              </a:tblGrid>
              <a:tr h="234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ShapeApp</a:t>
                      </a:r>
                      <a:endParaRPr lang="ko-KR" altLang="en-US" sz="20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32794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1" i="0" u="none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메모리가 움직이는 스토리</a:t>
                      </a:r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s01 = new Shape(“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Rectangle r01 = new Rectangle(“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5, 5);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29"/>
          <p:cNvGrpSpPr/>
          <p:nvPr/>
        </p:nvGrpSpPr>
        <p:grpSpPr>
          <a:xfrm>
            <a:off x="37086452" y="-9065435"/>
            <a:ext cx="14119948" cy="10884973"/>
            <a:chOff x="35761774" y="4625340"/>
            <a:chExt cx="14119948" cy="10884973"/>
          </a:xfrm>
        </p:grpSpPr>
        <p:grpSp>
          <p:nvGrpSpPr>
            <p:cNvPr id="3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35761774" y="11002960"/>
              <a:ext cx="4192905" cy="4507353"/>
              <a:chOff x="11533300" y="1141575"/>
              <a:chExt cx="1969189" cy="2297076"/>
            </a:xfrm>
            <a:solidFill>
              <a:schemeClr val="bg1"/>
            </a:solidFill>
          </p:grpSpPr>
          <p:sp>
            <p:nvSpPr>
              <p:cNvPr id="236" name="모서리가 둥근 직사각형 23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strike="sngStrike" dirty="0" smtClean="0">
                    <a:latin typeface="+mn-ea"/>
                  </a:rPr>
                  <a:t>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5"/>
                <a:ext cx="1608530" cy="3268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err="1">
                    <a:latin typeface="+mn-ea"/>
                  </a:rPr>
                  <a:t>Ractangle</a:t>
                </a:r>
                <a:r>
                  <a:rPr lang="en-US" altLang="ko-KR" sz="2000" b="1" dirty="0">
                    <a:latin typeface="+mn-ea"/>
                  </a:rPr>
                  <a:t>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4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radius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Circle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5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568881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157" name="모서리가 둥근 직사각형 156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</a:rPr>
                  <a:t>int</a:t>
                </a:r>
                <a:r>
                  <a:rPr lang="en-US" altLang="ko-KR" dirty="0" smtClean="0">
                    <a:latin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Triangle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6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4625340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68" name="모서리가 둥근 직사각형 26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</a:rPr>
                  <a:t>private String </a:t>
                </a:r>
                <a:r>
                  <a:rPr lang="en-US" altLang="ko-KR" dirty="0" err="1" smtClean="0">
                    <a:latin typeface="+mn-ea"/>
                  </a:rPr>
                  <a:t>lineColor</a:t>
                </a:r>
                <a:endParaRPr lang="en-US" altLang="ko-KR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latin typeface="+mn-ea"/>
                  </a:rPr>
                  <a:t>  private String </a:t>
                </a:r>
                <a:r>
                  <a:rPr lang="en-US" altLang="ko-KR" dirty="0" err="1" smtClean="0">
                    <a:latin typeface="+mn-ea"/>
                  </a:rPr>
                  <a:t>fillColor</a:t>
                </a:r>
                <a:endParaRPr lang="en-US" altLang="ko-KR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----------------------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Shape </a:t>
                </a:r>
                <a:r>
                  <a:rPr lang="ko-KR" altLang="en-US" sz="2000" b="1" dirty="0" smtClean="0">
                    <a:latin typeface="+mn-ea"/>
                  </a:rPr>
                  <a:t>도형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44884428" y="6998576"/>
              <a:ext cx="3200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일반화</a:t>
              </a:r>
              <a:endParaRPr lang="ko-KR" altLang="en-US" dirty="0"/>
            </a:p>
          </p:txBody>
        </p:sp>
        <p:cxnSp>
          <p:nvCxnSpPr>
            <p:cNvPr id="272" name="직선 화살표 연결선 271"/>
            <p:cNvCxnSpPr/>
            <p:nvPr/>
          </p:nvCxnSpPr>
          <p:spPr>
            <a:xfrm flipV="1">
              <a:off x="38562455" y="8717018"/>
              <a:ext cx="1936531" cy="2665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/>
            <p:cNvCxnSpPr/>
            <p:nvPr/>
          </p:nvCxnSpPr>
          <p:spPr>
            <a:xfrm flipH="1" flipV="1">
              <a:off x="44679476" y="8765628"/>
              <a:ext cx="2932386" cy="233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>
              <a:endCxn id="268" idx="2"/>
            </p:cNvCxnSpPr>
            <p:nvPr/>
          </p:nvCxnSpPr>
          <p:spPr>
            <a:xfrm flipV="1">
              <a:off x="42566897" y="9132695"/>
              <a:ext cx="34625" cy="2186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336701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532" y="6462426"/>
            <a:ext cx="340675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14159461" y="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34338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0x233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15222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38604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9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222487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0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476668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131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679298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33735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21457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0x233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4" name="직선 화살표 연결선 133"/>
          <p:cNvCxnSpPr>
            <a:endCxn id="133" idx="0"/>
          </p:cNvCxnSpPr>
          <p:nvPr/>
        </p:nvCxnSpPr>
        <p:spPr>
          <a:xfrm flipH="1">
            <a:off x="26136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1145771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0x233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954614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r02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1188433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7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024873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7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7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8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286674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노랑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노랑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59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489304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139736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1016961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0x233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62" name="직선 화살표 연결선 61"/>
          <p:cNvCxnSpPr>
            <a:endCxn id="61" idx="0"/>
          </p:cNvCxnSpPr>
          <p:nvPr/>
        </p:nvCxnSpPr>
        <p:spPr>
          <a:xfrm flipH="1">
            <a:off x="1063755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1973303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0x233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1782146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r03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2015965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70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852405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10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1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2118016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2320646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967268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74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1844493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0x233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5" name="직선 화살표 연결선 74"/>
          <p:cNvCxnSpPr>
            <a:endCxn id="74" idx="0"/>
          </p:cNvCxnSpPr>
          <p:nvPr/>
        </p:nvCxnSpPr>
        <p:spPr>
          <a:xfrm flipH="1">
            <a:off x="1891287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29497337" y="49120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28391910" y="73107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78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8015550" y="45613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>
                <a:latin typeface="+mn-ea"/>
              </a:rPr>
              <a:t>[]  </a:t>
            </a:r>
            <a:r>
              <a:rPr lang="en-US" altLang="ko-KR" b="1" dirty="0" err="1">
                <a:latin typeface="+mn-ea"/>
              </a:rPr>
              <a:t>rArray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28969967" y="53279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28705392" y="8655204"/>
            <a:ext cx="2660604" cy="1045494"/>
            <a:chOff x="16659475" y="4524738"/>
            <a:chExt cx="2014764" cy="437825"/>
          </a:xfrm>
        </p:grpSpPr>
        <p:sp>
          <p:nvSpPr>
            <p:cNvPr id="81" name="직사각형 8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4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5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86" name="TextBox 5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0401739" y="4515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89" name="TextBox 8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28690121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90" name="TextBox 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2959063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0x987</a:t>
            </a:r>
            <a:endParaRPr lang="ko-KR" altLang="en-US" dirty="0">
              <a:latin typeface="+mn-ea"/>
            </a:endParaRPr>
          </a:p>
        </p:txBody>
      </p:sp>
      <p:sp>
        <p:nvSpPr>
          <p:cNvPr id="91" name="TextBox 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30490684" y="87935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0x437</a:t>
            </a:r>
            <a:endParaRPr lang="ko-KR" altLang="en-US" dirty="0">
              <a:latin typeface="+mn-ea"/>
            </a:endParaRPr>
          </a:p>
        </p:txBody>
      </p:sp>
      <p:sp>
        <p:nvSpPr>
          <p:cNvPr id="92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28421794" y="76293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8650550" y="79522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94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0149150" y="72537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 smtClean="0">
                <a:latin typeface="+mn-ea"/>
              </a:rPr>
              <a:t>[]</a:t>
            </a:r>
            <a:endParaRPr lang="ko-KR" altLang="en-US" b="1" dirty="0"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1747939" y="71820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8903139" y="58104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873622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965062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30539625" y="97011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4210928" y="5359346"/>
            <a:ext cx="24592672" cy="34036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6638225" y="53006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1944350" y="5467350"/>
            <a:ext cx="18090341" cy="33262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3858175" y="54149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0512958" y="5370418"/>
            <a:ext cx="10214692" cy="34497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1433725" y="54339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18EF53-69F6-41D6-B64F-F0E6ADA2DB74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>
            <a:off x="6503945" y="9182100"/>
            <a:ext cx="22147256" cy="782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18EF53-69F6-41D6-B64F-F0E6ADA2DB74}"/>
              </a:ext>
            </a:extLst>
          </p:cNvPr>
          <p:cNvCxnSpPr>
            <a:cxnSpLocks/>
            <a:stCxn id="90" idx="2"/>
            <a:endCxn id="57" idx="3"/>
          </p:cNvCxnSpPr>
          <p:nvPr/>
        </p:nvCxnSpPr>
        <p:spPr>
          <a:xfrm flipH="1">
            <a:off x="14527805" y="9162890"/>
            <a:ext cx="15506886" cy="784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lc="http://schemas.openxmlformats.org/drawingml/2006/lockedCanvas" xmlns:a16="http://schemas.microsoft.com/office/drawing/2014/main" xmlns="" id="{5D18EF53-69F6-41D6-B64F-F0E6ADA2DB74}"/>
              </a:ext>
            </a:extLst>
          </p:cNvPr>
          <p:cNvCxnSpPr>
            <a:cxnSpLocks/>
            <a:stCxn id="91" idx="2"/>
            <a:endCxn id="70" idx="3"/>
          </p:cNvCxnSpPr>
          <p:nvPr/>
        </p:nvCxnSpPr>
        <p:spPr>
          <a:xfrm flipH="1">
            <a:off x="22803125" y="9162890"/>
            <a:ext cx="8131616" cy="784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표 151"/>
          <p:cNvGraphicFramePr>
            <a:graphicFrameLocks noGrp="1"/>
          </p:cNvGraphicFramePr>
          <p:nvPr/>
        </p:nvGraphicFramePr>
        <p:xfrm>
          <a:off x="31974631" y="13559786"/>
          <a:ext cx="6028214" cy="10637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28214"/>
              </a:tblGrid>
              <a:tr h="186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0851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 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    //</a:t>
                      </a:r>
                      <a:r>
                        <a:rPr lang="ko-KR" altLang="en-US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재정의</a:t>
                      </a:r>
                      <a:endParaRPr lang="en-US" altLang="ko-KR" sz="1400" b="0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super.lineColor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super.fillColor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/>
        </p:nvGraphicFramePr>
        <p:xfrm>
          <a:off x="38489731" y="15573643"/>
          <a:ext cx="5772944" cy="391439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9596">
                <a:tc>
                  <a:txBody>
                    <a:bodyPr/>
                    <a:lstStyle/>
                    <a:p>
                      <a:pPr marL="0" algn="l" defTabSz="3396163" rtl="0" eaLnBrk="1" latinLnBrk="1" hangingPunct="1"/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/>
        </p:nvGraphicFramePr>
        <p:xfrm>
          <a:off x="44610496" y="15535542"/>
          <a:ext cx="5772944" cy="397551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33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37735">
                <a:tc>
                  <a:txBody>
                    <a:bodyPr/>
                    <a:lstStyle/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/>
        </p:nvGraphicFramePr>
        <p:xfrm>
          <a:off x="38267021" y="6273950"/>
          <a:ext cx="5772944" cy="85039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올리는거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6" name="직선 화살표 연결선 155"/>
          <p:cNvCxnSpPr/>
          <p:nvPr/>
        </p:nvCxnSpPr>
        <p:spPr>
          <a:xfrm flipV="1">
            <a:off x="35764470" y="10635219"/>
            <a:ext cx="2433271" cy="298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22317537" y="-2444017"/>
          <a:ext cx="6463175" cy="58290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463175"/>
              </a:tblGrid>
              <a:tr h="234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ShapeApp</a:t>
                      </a:r>
                      <a:endParaRPr lang="ko-KR" altLang="en-US" sz="20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32794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1" i="0" u="none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메모리가 움직이는 스토리</a:t>
                      </a:r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s01 = new Shape(“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Rectangle r01 = new Rectangle(“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5, 5);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24556561" y="11536632"/>
          <a:ext cx="6028214" cy="106375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28214"/>
              </a:tblGrid>
              <a:tr h="186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0851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 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    //</a:t>
                      </a:r>
                      <a:r>
                        <a:rPr lang="ko-KR" altLang="en-US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재정의</a:t>
                      </a:r>
                      <a:endParaRPr lang="en-US" altLang="ko-KR" sz="1400" b="0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super.lineColor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super.fillColor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31071661" y="13550489"/>
          <a:ext cx="5772944" cy="391439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9596">
                <a:tc>
                  <a:txBody>
                    <a:bodyPr/>
                    <a:lstStyle/>
                    <a:p>
                      <a:pPr marL="0" algn="l" defTabSz="3396163" rtl="0" eaLnBrk="1" latinLnBrk="1" hangingPunct="1"/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37192426" y="13512388"/>
          <a:ext cx="5772944" cy="397551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337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37735">
                <a:tc>
                  <a:txBody>
                    <a:bodyPr/>
                    <a:lstStyle/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9797747" y="-2573195"/>
            <a:ext cx="14119948" cy="10884973"/>
            <a:chOff x="35761774" y="4625340"/>
            <a:chExt cx="14119948" cy="10884973"/>
          </a:xfrm>
        </p:grpSpPr>
        <p:grpSp>
          <p:nvGrpSpPr>
            <p:cNvPr id="2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35761774" y="11002960"/>
              <a:ext cx="4192905" cy="4507353"/>
              <a:chOff x="11533300" y="1141575"/>
              <a:chExt cx="1969189" cy="2297076"/>
            </a:xfrm>
            <a:solidFill>
              <a:schemeClr val="bg1"/>
            </a:solidFill>
          </p:grpSpPr>
          <p:sp>
            <p:nvSpPr>
              <p:cNvPr id="236" name="모서리가 둥근 직사각형 23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strike="sngStrike" dirty="0" smtClean="0">
                    <a:latin typeface="+mn-ea"/>
                  </a:rPr>
                  <a:t>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5"/>
                <a:ext cx="1608530" cy="3268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err="1">
                    <a:latin typeface="+mn-ea"/>
                  </a:rPr>
                  <a:t>Ractangle</a:t>
                </a:r>
                <a:r>
                  <a:rPr lang="en-US" altLang="ko-KR" sz="2000" b="1" dirty="0">
                    <a:latin typeface="+mn-ea"/>
                  </a:rPr>
                  <a:t>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3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88" name="모서리가 둥근 직사각형 8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radius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Circle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4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568881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157" name="모서리가 둥근 직사각형 156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</a:rPr>
                  <a:t>int</a:t>
                </a:r>
                <a:r>
                  <a:rPr lang="en-US" altLang="ko-KR" dirty="0" smtClean="0">
                    <a:latin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Triangle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5" name="그룹 10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ED4CE3C-837C-43BE-8172-61FF53B1A050}"/>
                </a:ext>
              </a:extLst>
            </p:cNvPr>
            <p:cNvGrpSpPr/>
            <p:nvPr/>
          </p:nvGrpSpPr>
          <p:grpSpPr>
            <a:xfrm>
              <a:off x="40488167" y="4625340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68" name="모서리가 둥근 직사각형 267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</a:rPr>
                  <a:t>private String </a:t>
                </a:r>
                <a:r>
                  <a:rPr lang="en-US" altLang="ko-KR" dirty="0" err="1" smtClean="0">
                    <a:latin typeface="+mn-ea"/>
                  </a:rPr>
                  <a:t>lineColor</a:t>
                </a:r>
                <a:endParaRPr lang="en-US" altLang="ko-KR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latin typeface="+mn-ea"/>
                  </a:rPr>
                  <a:t>  private String </a:t>
                </a:r>
                <a:r>
                  <a:rPr lang="en-US" altLang="ko-KR" dirty="0" err="1" smtClean="0">
                    <a:latin typeface="+mn-ea"/>
                  </a:rPr>
                  <a:t>fillColor</a:t>
                </a:r>
                <a:endParaRPr lang="en-US" altLang="ko-KR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----------------------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Shape </a:t>
                </a:r>
                <a:r>
                  <a:rPr lang="ko-KR" altLang="en-US" sz="2000" b="1" dirty="0" smtClean="0">
                    <a:latin typeface="+mn-ea"/>
                  </a:rPr>
                  <a:t>도형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44884428" y="6998576"/>
              <a:ext cx="3200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일반화</a:t>
              </a:r>
              <a:endParaRPr lang="ko-KR" altLang="en-US" dirty="0"/>
            </a:p>
          </p:txBody>
        </p:sp>
        <p:cxnSp>
          <p:nvCxnSpPr>
            <p:cNvPr id="272" name="직선 화살표 연결선 271"/>
            <p:cNvCxnSpPr/>
            <p:nvPr/>
          </p:nvCxnSpPr>
          <p:spPr>
            <a:xfrm flipV="1">
              <a:off x="38562455" y="8717018"/>
              <a:ext cx="1936531" cy="2665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/>
            <p:cNvCxnSpPr/>
            <p:nvPr/>
          </p:nvCxnSpPr>
          <p:spPr>
            <a:xfrm flipH="1" flipV="1">
              <a:off x="44679476" y="8765628"/>
              <a:ext cx="2932386" cy="233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>
              <a:endCxn id="268" idx="2"/>
            </p:cNvCxnSpPr>
            <p:nvPr/>
          </p:nvCxnSpPr>
          <p:spPr>
            <a:xfrm flipV="1">
              <a:off x="42566897" y="9132695"/>
              <a:ext cx="34625" cy="2186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9" name="표 278"/>
          <p:cNvGraphicFramePr>
            <a:graphicFrameLocks noGrp="1"/>
          </p:cNvGraphicFramePr>
          <p:nvPr/>
        </p:nvGraphicFramePr>
        <p:xfrm>
          <a:off x="30848951" y="4250796"/>
          <a:ext cx="5772944" cy="85039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올리는거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0" name="직선 화살표 연결선 279"/>
          <p:cNvCxnSpPr/>
          <p:nvPr/>
        </p:nvCxnSpPr>
        <p:spPr>
          <a:xfrm flipV="1">
            <a:off x="28346400" y="8612065"/>
            <a:ext cx="2433271" cy="2989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2390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532" y="6462426"/>
            <a:ext cx="24014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14159461" y="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883359" y="14425940"/>
            <a:ext cx="6977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 smtClean="0">
                <a:solidFill>
                  <a:srgbClr val="FF0000"/>
                </a:solidFill>
                <a:latin typeface="+mn-ea"/>
              </a:rPr>
              <a:t>Shpae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 s01 = new Shape(“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”, “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”);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34338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1722314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Shape s01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4060501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16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726851" y="8019633"/>
            <a:ext cx="4279072" cy="615356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4316482" y="7518836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18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1717127" y="754833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F3F7FA89-50A7-4C43-9C96-FA1515D9E2A1}"/>
              </a:ext>
            </a:extLst>
          </p:cNvPr>
          <p:cNvSpPr/>
          <p:nvPr/>
        </p:nvSpPr>
        <p:spPr>
          <a:xfrm>
            <a:off x="5600571" y="7428674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334C66D5-1C9F-408A-A61F-BA92857B5739}"/>
              </a:ext>
            </a:extLst>
          </p:cNvPr>
          <p:cNvSpPr/>
          <p:nvPr/>
        </p:nvSpPr>
        <p:spPr>
          <a:xfrm>
            <a:off x="4886196" y="831449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21" name="직선 화살표 연결선 120"/>
          <p:cNvCxnSpPr>
            <a:stCxn id="113" idx="2"/>
          </p:cNvCxnSpPr>
          <p:nvPr/>
        </p:nvCxnSpPr>
        <p:spPr>
          <a:xfrm flipH="1">
            <a:off x="2383971" y="5555074"/>
            <a:ext cx="1439843" cy="195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559595" y="21199576"/>
            <a:ext cx="9183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 Rectangle r01 = new Rectangle(“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”, “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빨강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”, 5, 5);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B81ADF9-6021-4B52-9F24-347FE28CD57A}"/>
              </a:ext>
            </a:extLst>
          </p:cNvPr>
          <p:cNvSpPr/>
          <p:nvPr/>
        </p:nvSpPr>
        <p:spPr>
          <a:xfrm>
            <a:off x="107490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0x233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4438E02-4354-452F-A704-AE0EE7ECA246}"/>
              </a:ext>
            </a:extLst>
          </p:cNvPr>
          <p:cNvSpPr txBox="1"/>
          <p:nvPr/>
        </p:nvSpPr>
        <p:spPr>
          <a:xfrm>
            <a:off x="88374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A552349-46C7-49A1-95F5-204CEEB31850}"/>
              </a:ext>
            </a:extLst>
          </p:cNvPr>
          <p:cNvSpPr/>
          <p:nvPr/>
        </p:nvSpPr>
        <p:spPr>
          <a:xfrm>
            <a:off x="111756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9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9540073" y="13048833"/>
            <a:ext cx="4279072" cy="7925217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0" name="사각형: 둥근 모서리 68">
            <a:extLst>
              <a:ext uri="{FF2B5EF4-FFF2-40B4-BE49-F238E27FC236}">
                <a16:creationId xmlns:lc="http://schemas.openxmlformats.org/drawingml/2006/lockedCanvas" xmlns:a16="http://schemas.microsoft.com/office/drawing/2014/main" xmlns="" id="{3889729F-1392-48E0-943F-E434ABBFDD9D}"/>
              </a:ext>
            </a:extLst>
          </p:cNvPr>
          <p:cNvSpPr/>
          <p:nvPr/>
        </p:nvSpPr>
        <p:spPr>
          <a:xfrm>
            <a:off x="12805787" y="7213002"/>
            <a:ext cx="4279072" cy="583243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sp>
        <p:nvSpPr>
          <p:cNvPr id="131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4832082" y="6800378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F953F41-C676-4E6C-A371-5EBE98005974}"/>
              </a:ext>
            </a:extLst>
          </p:cNvPr>
          <p:cNvSpPr txBox="1"/>
          <p:nvPr/>
        </p:nvSpPr>
        <p:spPr>
          <a:xfrm>
            <a:off x="106887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TextBox 31">
            <a:extLst>
              <a:ext uri="{FF2B5EF4-FFF2-40B4-BE49-F238E27FC236}">
                <a16:creationId xmlns:lc="http://schemas.openxmlformats.org/drawingml/2006/lockedCanvas" xmlns:a16="http://schemas.microsoft.com/office/drawing/2014/main" xmlns="" id="{C103A8CD-5232-434B-85E4-E9CC8006B2B6}"/>
              </a:ext>
            </a:extLst>
          </p:cNvPr>
          <p:cNvSpPr txBox="1"/>
          <p:nvPr/>
        </p:nvSpPr>
        <p:spPr>
          <a:xfrm>
            <a:off x="94609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0x233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4" name="직선 화살표 연결선 133"/>
          <p:cNvCxnSpPr>
            <a:endCxn id="133" idx="0"/>
          </p:cNvCxnSpPr>
          <p:nvPr/>
        </p:nvCxnSpPr>
        <p:spPr>
          <a:xfrm flipH="1">
            <a:off x="99288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0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91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2390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4B6234-ED4B-467D-83FA-952BF4AC0556}"/>
              </a:ext>
            </a:extLst>
          </p:cNvPr>
          <p:cNvCxnSpPr>
            <a:cxnSpLocks/>
          </p:cNvCxnSpPr>
          <p:nvPr/>
        </p:nvCxnSpPr>
        <p:spPr>
          <a:xfrm>
            <a:off x="39532" y="6462426"/>
            <a:ext cx="24014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5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pic>
        <p:nvPicPr>
          <p:cNvPr id="97" name="Picture 4" descr="드라이브 | 하드 드라이브란 무엇입니까? | Crucial Kore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25274" y="1169465"/>
            <a:ext cx="2986297" cy="1592691"/>
          </a:xfrm>
          <a:prstGeom prst="rect">
            <a:avLst/>
          </a:prstGeom>
          <a:noFill/>
        </p:spPr>
      </p:pic>
      <p:pic>
        <p:nvPicPr>
          <p:cNvPr id="9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5748" y="-495126"/>
            <a:ext cx="4010645" cy="31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7" name="그룹 106">
            <a:extLst>
              <a:ext uri="{FF2B5EF4-FFF2-40B4-BE49-F238E27FC236}">
                <a16:creationId xmlns:lc="http://schemas.openxmlformats.org/drawingml/2006/lockedCanvas" xmlns="" xmlns:a16="http://schemas.microsoft.com/office/drawing/2014/main" id="{6ED4CE3C-837C-43BE-8172-61FF53B1A050}"/>
              </a:ext>
            </a:extLst>
          </p:cNvPr>
          <p:cNvGrpSpPr/>
          <p:nvPr/>
        </p:nvGrpSpPr>
        <p:grpSpPr>
          <a:xfrm>
            <a:off x="35297677" y="3155119"/>
            <a:ext cx="4192905" cy="4507355"/>
            <a:chOff x="11533300" y="1141574"/>
            <a:chExt cx="1969189" cy="2297077"/>
          </a:xfrm>
        </p:grpSpPr>
        <p:sp>
          <p:nvSpPr>
            <p:cNvPr id="236" name="모서리가 둥근 직사각형 235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6031880D-3B2A-4877-AFA5-9B3E955D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en-US" altLang="ko-KR" dirty="0" smtClean="0">
                  <a:latin typeface="+mn-ea"/>
                  <a:ea typeface="+mn-ea"/>
                </a:rPr>
                <a:t>private </a:t>
              </a:r>
              <a:r>
                <a:rPr lang="en-US" altLang="ko-KR" dirty="0" smtClean="0">
                  <a:latin typeface="+mn-ea"/>
                </a:rPr>
                <a:t>String </a:t>
              </a:r>
              <a:r>
                <a:rPr lang="en-US" altLang="ko-KR" dirty="0" err="1" smtClean="0">
                  <a:latin typeface="+mn-ea"/>
                  <a:ea typeface="+mn-ea"/>
                </a:rPr>
                <a:t>fillColor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en-US" altLang="ko-KR" dirty="0" smtClean="0">
                  <a:latin typeface="+mn-ea"/>
                  <a:ea typeface="+mn-ea"/>
                </a:rPr>
                <a:t>private String </a:t>
              </a:r>
              <a:r>
                <a:rPr lang="en-US" altLang="ko-KR" dirty="0" err="1" smtClean="0">
                  <a:latin typeface="+mn-ea"/>
                  <a:ea typeface="+mn-ea"/>
                </a:rPr>
                <a:t>lineColor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en-US" altLang="ko-KR" dirty="0" smtClean="0">
                  <a:latin typeface="+mn-ea"/>
                  <a:ea typeface="+mn-ea"/>
                </a:rPr>
                <a:t>private </a:t>
              </a:r>
              <a:r>
                <a:rPr lang="en-US" altLang="ko-KR" dirty="0" err="1" smtClean="0">
                  <a:latin typeface="+mn-ea"/>
                  <a:ea typeface="+mn-ea"/>
                </a:rPr>
                <a:t>int</a:t>
              </a:r>
              <a:r>
                <a:rPr lang="en-US" altLang="ko-KR" dirty="0" smtClean="0">
                  <a:latin typeface="+mn-ea"/>
                  <a:ea typeface="+mn-ea"/>
                </a:rPr>
                <a:t> width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en-US" altLang="ko-KR" dirty="0" smtClean="0">
                  <a:latin typeface="+mn-ea"/>
                  <a:ea typeface="+mn-ea"/>
                </a:rPr>
                <a:t>private </a:t>
              </a:r>
              <a:r>
                <a:rPr lang="en-US" altLang="ko-KR" dirty="0" err="1" smtClean="0">
                  <a:latin typeface="+mn-ea"/>
                  <a:ea typeface="+mn-ea"/>
                </a:rPr>
                <a:t>int</a:t>
              </a:r>
              <a:r>
                <a:rPr lang="en-US" altLang="ko-KR" dirty="0" smtClean="0">
                  <a:latin typeface="+mn-ea"/>
                  <a:ea typeface="+mn-ea"/>
                </a:rPr>
                <a:t> height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ko-KR" altLang="en-US" dirty="0">
                  <a:latin typeface="+mn-ea"/>
                  <a:ea typeface="+mn-ea"/>
                </a:rPr>
                <a:t>생성자</a:t>
              </a:r>
              <a:r>
                <a:rPr lang="en-US" altLang="ko-KR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dirty="0" err="1">
                  <a:latin typeface="+mn-ea"/>
                  <a:ea typeface="+mn-ea"/>
                </a:rPr>
                <a:t>표기생략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  </a:t>
              </a:r>
              <a:r>
                <a:rPr lang="ko-KR" altLang="en-US" dirty="0">
                  <a:latin typeface="+mn-ea"/>
                  <a:ea typeface="+mn-ea"/>
                </a:rPr>
                <a:t>메소드 </a:t>
              </a:r>
              <a:r>
                <a:rPr lang="en-US" altLang="ko-KR" dirty="0">
                  <a:latin typeface="+mn-ea"/>
                  <a:ea typeface="+mn-ea"/>
                </a:rPr>
                <a:t>g/s </a:t>
              </a:r>
              <a:r>
                <a:rPr lang="en-US" altLang="ko-KR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ko-KR" altLang="en-US" dirty="0" err="1">
                  <a:solidFill>
                    <a:srgbClr val="00B050"/>
                  </a:solidFill>
                  <a:latin typeface="+mn-ea"/>
                  <a:ea typeface="+mn-ea"/>
                </a:rPr>
                <a:t>메소드</a:t>
              </a:r>
              <a:r>
                <a:rPr lang="ko-KR" altLang="en-US" dirty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rgbClr val="00B050"/>
                  </a:solidFill>
                  <a:latin typeface="+mn-ea"/>
                  <a:ea typeface="+mn-ea"/>
                </a:rPr>
                <a:t>일반 </a:t>
              </a:r>
              <a:r>
                <a:rPr lang="en-US" altLang="ko-KR" dirty="0" err="1" smtClean="0">
                  <a:solidFill>
                    <a:srgbClr val="00B050"/>
                  </a:solidFill>
                  <a:latin typeface="+mn-ea"/>
                  <a:ea typeface="+mn-ea"/>
                </a:rPr>
                <a:t>toString</a:t>
              </a:r>
              <a:r>
                <a:rPr lang="en-US" altLang="ko-KR" dirty="0" smtClean="0">
                  <a:solidFill>
                    <a:srgbClr val="00B050"/>
                  </a:solidFill>
                  <a:latin typeface="+mn-ea"/>
                  <a:ea typeface="+mn-ea"/>
                </a:rPr>
                <a:t>()</a:t>
              </a:r>
              <a:endParaRPr lang="en-US" altLang="ko-KR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dirty="0">
                  <a:solidFill>
                    <a:srgbClr val="00B050"/>
                  </a:solidFill>
                  <a:latin typeface="+mn-ea"/>
                  <a:ea typeface="+mn-ea"/>
                </a:rPr>
                <a:t>  draw()  </a:t>
              </a:r>
              <a:endParaRPr lang="ko-KR" altLang="en-US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0F35505-1CDE-4941-A8C3-AEB021D95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000" b="1" dirty="0" err="1">
                  <a:latin typeface="+mn-ea"/>
                </a:rPr>
                <a:t>Ractangle</a:t>
              </a:r>
              <a:r>
                <a:rPr lang="en-US" altLang="ko-KR" sz="2000" b="1" dirty="0">
                  <a:latin typeface="+mn-ea"/>
                </a:rPr>
                <a:t>  </a:t>
              </a:r>
              <a:r>
                <a:rPr lang="ko-KR" altLang="en-US" sz="2000" b="1" dirty="0">
                  <a:latin typeface="+mn-ea"/>
                  <a:sym typeface="Wingdings" panose="05000000000000000000" pitchFamily="2" charset="2"/>
                </a:rPr>
                <a:t>추상화</a:t>
              </a:r>
              <a:endParaRPr lang="ko-KR" altLang="en-US" sz="2000" b="1" dirty="0">
                <a:latin typeface="+mn-ea"/>
              </a:endParaRPr>
            </a:p>
          </p:txBody>
        </p:sp>
      </p:grpSp>
      <p:pic>
        <p:nvPicPr>
          <p:cNvPr id="108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70077" y="3084285"/>
            <a:ext cx="5919729" cy="16332600"/>
          </a:xfrm>
          <a:prstGeom prst="rect">
            <a:avLst/>
          </a:prstGeom>
        </p:spPr>
      </p:pic>
      <p:sp>
        <p:nvSpPr>
          <p:cNvPr id="109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199344" y="7515079"/>
            <a:ext cx="4279072" cy="102882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노랑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    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     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 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"Rectangle [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width=" + width + ", height="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+ height + "]";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width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height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59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3788976" y="7014282"/>
            <a:ext cx="196180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11" name="TextBox 31">
            <a:extLst>
              <a:ext uri="{FF2B5EF4-FFF2-40B4-BE49-F238E27FC236}">
                <a16:creationId xmlns:lc="http://schemas.openxmlformats.org/drawingml/2006/lockedCanvas" xmlns=""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1189620" y="7043780"/>
            <a:ext cx="935886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lc="http://schemas.openxmlformats.org/drawingml/2006/lockedCanvas" xmlns=""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2617613" y="4683743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TextBox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906078" y="4300896"/>
            <a:ext cx="2956908" cy="4616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err="1">
                <a:latin typeface="+mn-ea"/>
              </a:rPr>
              <a:t>Ractangle</a:t>
            </a:r>
            <a:r>
              <a:rPr lang="en-US" altLang="ko-KR" sz="2400" dirty="0">
                <a:latin typeface="+mn-ea"/>
              </a:rPr>
              <a:t> r01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1827707" y="5079021"/>
            <a:ext cx="994828" cy="193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546" y="3084285"/>
            <a:ext cx="4645555" cy="5980694"/>
          </a:xfrm>
          <a:prstGeom prst="rect">
            <a:avLst/>
          </a:prstGeom>
        </p:spPr>
      </p:pic>
      <p:sp>
        <p:nvSpPr>
          <p:cNvPr id="159" name="직사각형 158"/>
          <p:cNvSpPr/>
          <p:nvPr/>
        </p:nvSpPr>
        <p:spPr>
          <a:xfrm>
            <a:off x="9816061" y="25706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66" name="타원 16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5073064" y="692412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lc="http://schemas.openxmlformats.org/drawingml/2006/lockedCanvas" xmlns="" xmlns:a16="http://schemas.microsoft.com/office/drawing/2014/main" id="{334C66D5-1C9F-408A-A61F-BA92857B5739}"/>
              </a:ext>
            </a:extLst>
          </p:cNvPr>
          <p:cNvSpPr/>
          <p:nvPr/>
        </p:nvSpPr>
        <p:spPr>
          <a:xfrm>
            <a:off x="3472864" y="780994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3244264" y="412377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2472740" y="563824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1244015" y="1913199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73" name="TextBox 105"/>
          <p:cNvSpPr txBox="1"/>
          <p:nvPr/>
        </p:nvSpPr>
        <p:spPr>
          <a:xfrm>
            <a:off x="2073821" y="19263821"/>
            <a:ext cx="3486150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 smtClean="0">
                <a:latin typeface="+mn-ea"/>
              </a:rPr>
              <a:t>toString</a:t>
            </a:r>
            <a:r>
              <a:rPr lang="en-US" altLang="ko-KR" sz="2800" dirty="0" smtClean="0">
                <a:latin typeface="+mn-ea"/>
              </a:rPr>
              <a:t>()</a:t>
            </a:r>
            <a:r>
              <a:rPr lang="ko-KR" altLang="en-US" sz="2800" dirty="0" smtClean="0">
                <a:latin typeface="+mn-ea"/>
              </a:rPr>
              <a:t>으로 출력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74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7028644" y="7515079"/>
            <a:ext cx="4279072" cy="10186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노랑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       // 10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       // 20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 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"Rectangle [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width=" + width + ", height="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+ height + "]";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width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height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TextBox 59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9618276" y="7014282"/>
            <a:ext cx="196180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79" name="TextBox 31">
            <a:extLst>
              <a:ext uri="{FF2B5EF4-FFF2-40B4-BE49-F238E27FC236}">
                <a16:creationId xmlns:lc="http://schemas.openxmlformats.org/drawingml/2006/lockedCanvas" xmlns=""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7018920" y="7043780"/>
            <a:ext cx="935886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0x987  </a:t>
            </a:r>
            <a:endParaRPr lang="ko-KR" altLang="en-US" b="1" dirty="0">
              <a:latin typeface="+mn-ea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lc="http://schemas.openxmlformats.org/drawingml/2006/lockedCanvas" xmlns=""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8446913" y="4683743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0x987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TextBox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6735377" y="4300896"/>
            <a:ext cx="2956908" cy="4616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err="1">
                <a:latin typeface="+mn-ea"/>
              </a:rPr>
              <a:t>Ractangle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r02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7657007" y="5079021"/>
            <a:ext cx="994828" cy="193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0902365" y="692412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lc="http://schemas.openxmlformats.org/drawingml/2006/lockedCanvas" xmlns="" xmlns:a16="http://schemas.microsoft.com/office/drawing/2014/main" id="{334C66D5-1C9F-408A-A61F-BA92857B5739}"/>
              </a:ext>
            </a:extLst>
          </p:cNvPr>
          <p:cNvSpPr/>
          <p:nvPr/>
        </p:nvSpPr>
        <p:spPr>
          <a:xfrm>
            <a:off x="9302165" y="780994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9073565" y="412377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8302040" y="563824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7073314" y="1913199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1" name="TextBox 124"/>
          <p:cNvSpPr txBox="1"/>
          <p:nvPr/>
        </p:nvSpPr>
        <p:spPr>
          <a:xfrm>
            <a:off x="7903121" y="19263821"/>
            <a:ext cx="3486150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 smtClean="0">
                <a:latin typeface="+mn-ea"/>
              </a:rPr>
              <a:t>toString</a:t>
            </a:r>
            <a:r>
              <a:rPr lang="en-US" altLang="ko-KR" sz="2800" dirty="0" smtClean="0">
                <a:latin typeface="+mn-ea"/>
              </a:rPr>
              <a:t>()</a:t>
            </a:r>
            <a:r>
              <a:rPr lang="ko-KR" altLang="en-US" sz="2800" dirty="0" smtClean="0">
                <a:latin typeface="+mn-ea"/>
              </a:rPr>
              <a:t>으로 출력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92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2457894" y="7515079"/>
            <a:ext cx="4279072" cy="102882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       // 55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       // 77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 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"Rectangle [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+ ", width=" + width + ", height="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+ height + "]";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width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height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3" name="TextBox 59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953F41-C676-4E6C-A371-5EBE98005974}"/>
              </a:ext>
            </a:extLst>
          </p:cNvPr>
          <p:cNvSpPr txBox="1"/>
          <p:nvPr/>
        </p:nvSpPr>
        <p:spPr>
          <a:xfrm>
            <a:off x="15047526" y="7014282"/>
            <a:ext cx="196180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94" name="TextBox 31">
            <a:extLst>
              <a:ext uri="{FF2B5EF4-FFF2-40B4-BE49-F238E27FC236}">
                <a16:creationId xmlns:lc="http://schemas.openxmlformats.org/drawingml/2006/lockedCanvas" xmlns="" xmlns:a16="http://schemas.microsoft.com/office/drawing/2014/main" id="{C103A8CD-5232-434B-85E4-E9CC8006B2B6}"/>
              </a:ext>
            </a:extLst>
          </p:cNvPr>
          <p:cNvSpPr txBox="1"/>
          <p:nvPr/>
        </p:nvSpPr>
        <p:spPr>
          <a:xfrm>
            <a:off x="12448170" y="7043780"/>
            <a:ext cx="935886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0x437  </a:t>
            </a:r>
            <a:endParaRPr lang="ko-KR" altLang="en-US" b="1" dirty="0">
              <a:latin typeface="+mn-ea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lc="http://schemas.openxmlformats.org/drawingml/2006/lockedCanvas" xmlns="" xmlns:a16="http://schemas.microsoft.com/office/drawing/2014/main" id="{CB81ADF9-6021-4B52-9F24-347FE28CD57A}"/>
              </a:ext>
            </a:extLst>
          </p:cNvPr>
          <p:cNvSpPr/>
          <p:nvPr/>
        </p:nvSpPr>
        <p:spPr>
          <a:xfrm>
            <a:off x="13876163" y="4683743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0x437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TextBox 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D4438E02-4354-452F-A704-AE0EE7ECA246}"/>
              </a:ext>
            </a:extLst>
          </p:cNvPr>
          <p:cNvSpPr txBox="1"/>
          <p:nvPr/>
        </p:nvSpPr>
        <p:spPr>
          <a:xfrm>
            <a:off x="12164628" y="4300896"/>
            <a:ext cx="2956908" cy="46165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err="1">
                <a:latin typeface="+mn-ea"/>
              </a:rPr>
              <a:t>Ractangle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r03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lc="http://schemas.openxmlformats.org/drawingml/2006/lockedCanvas" xmlns="" xmlns:a16="http://schemas.microsoft.com/office/drawing/2014/main" id="{2E858918-B18F-43AB-89FE-4B9E5D25EA97}"/>
              </a:ext>
            </a:extLst>
          </p:cNvPr>
          <p:cNvCxnSpPr>
            <a:cxnSpLocks/>
          </p:cNvCxnSpPr>
          <p:nvPr/>
        </p:nvCxnSpPr>
        <p:spPr>
          <a:xfrm flipH="1">
            <a:off x="13086257" y="5079021"/>
            <a:ext cx="994828" cy="193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6331614" y="692412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34C66D5-1C9F-408A-A61F-BA92857B5739}"/>
              </a:ext>
            </a:extLst>
          </p:cNvPr>
          <p:cNvSpPr/>
          <p:nvPr/>
        </p:nvSpPr>
        <p:spPr>
          <a:xfrm>
            <a:off x="14731414" y="7809946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14502814" y="4123770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13731289" y="563824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lc="http://schemas.openxmlformats.org/drawingml/2006/lockedCanvas" xmlns="" xmlns:a16="http://schemas.microsoft.com/office/drawing/2014/main" id="{8A552349-46C7-49A1-95F5-204CEEB31850}"/>
              </a:ext>
            </a:extLst>
          </p:cNvPr>
          <p:cNvSpPr/>
          <p:nvPr/>
        </p:nvSpPr>
        <p:spPr>
          <a:xfrm>
            <a:off x="12445414" y="19131995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3" name="TextBox 136"/>
          <p:cNvSpPr txBox="1"/>
          <p:nvPr/>
        </p:nvSpPr>
        <p:spPr>
          <a:xfrm>
            <a:off x="13275221" y="19263821"/>
            <a:ext cx="3486150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 smtClean="0">
                <a:latin typeface="+mn-ea"/>
              </a:rPr>
              <a:t>toString</a:t>
            </a:r>
            <a:r>
              <a:rPr lang="en-US" altLang="ko-KR" sz="2800" dirty="0" smtClean="0">
                <a:latin typeface="+mn-ea"/>
              </a:rPr>
              <a:t>()</a:t>
            </a:r>
            <a:r>
              <a:rPr lang="ko-KR" altLang="en-US" sz="2800" dirty="0" smtClean="0">
                <a:latin typeface="+mn-ea"/>
              </a:rPr>
              <a:t>으로 출력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19705637" y="47977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0x333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18600210" y="71964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0x333</a:t>
            </a:r>
            <a:endParaRPr lang="ko-KR" altLang="en-US" b="1" dirty="0">
              <a:latin typeface="+mn-ea"/>
            </a:endParaRPr>
          </a:p>
        </p:txBody>
      </p:sp>
      <p:sp>
        <p:nvSpPr>
          <p:cNvPr id="206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18223850" y="44470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>
                <a:latin typeface="+mn-ea"/>
              </a:rPr>
              <a:t>[]  </a:t>
            </a:r>
            <a:r>
              <a:rPr lang="en-US" altLang="ko-KR" b="1" dirty="0" err="1">
                <a:latin typeface="+mn-ea"/>
              </a:rPr>
              <a:t>rArray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 flipH="1">
            <a:off x="19178267" y="52136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18913692" y="8540904"/>
            <a:ext cx="2660604" cy="1045494"/>
            <a:chOff x="16659475" y="4524738"/>
            <a:chExt cx="2014764" cy="437825"/>
          </a:xfrm>
        </p:grpSpPr>
        <p:sp>
          <p:nvSpPr>
            <p:cNvPr id="230" name="직사각형 229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3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34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235" name="TextBox 52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209" name="타원 20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0610039" y="44007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10" name="TextBox 8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DE719E8-CA72-4233-888C-981C8E2FFE3C}"/>
              </a:ext>
            </a:extLst>
          </p:cNvPr>
          <p:cNvSpPr txBox="1"/>
          <p:nvPr/>
        </p:nvSpPr>
        <p:spPr>
          <a:xfrm>
            <a:off x="18931078" y="8633004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0x123</a:t>
            </a:r>
            <a:endParaRPr lang="ko-KR" altLang="en-US" dirty="0">
              <a:latin typeface="+mn-ea"/>
            </a:endParaRPr>
          </a:p>
        </p:txBody>
      </p:sp>
      <p:sp>
        <p:nvSpPr>
          <p:cNvPr id="211" name="TextBox 84">
            <a:extLst>
              <a:ext uri="{FF2B5EF4-FFF2-40B4-BE49-F238E27FC236}">
                <a16:creationId xmlns:lc="http://schemas.openxmlformats.org/drawingml/2006/lockedCanvas" xmlns="" xmlns:a16="http://schemas.microsoft.com/office/drawing/2014/main" id="{D27398AA-2264-422C-A9D7-54ED5BD6549B}"/>
              </a:ext>
            </a:extLst>
          </p:cNvPr>
          <p:cNvSpPr txBox="1"/>
          <p:nvPr/>
        </p:nvSpPr>
        <p:spPr>
          <a:xfrm>
            <a:off x="19831591" y="8633004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0x987</a:t>
            </a:r>
            <a:endParaRPr lang="ko-KR" altLang="en-US" dirty="0">
              <a:latin typeface="+mn-ea"/>
            </a:endParaRPr>
          </a:p>
        </p:txBody>
      </p:sp>
      <p:sp>
        <p:nvSpPr>
          <p:cNvPr id="212" name="TextBox 85">
            <a:extLst>
              <a:ext uri="{FF2B5EF4-FFF2-40B4-BE49-F238E27FC236}">
                <a16:creationId xmlns:lc="http://schemas.openxmlformats.org/drawingml/2006/lockedCanvas" xmlns="" xmlns:a16="http://schemas.microsoft.com/office/drawing/2014/main" id="{1FFE4DFA-8F46-4892-A4CA-1651D805F80F}"/>
              </a:ext>
            </a:extLst>
          </p:cNvPr>
          <p:cNvSpPr txBox="1"/>
          <p:nvPr/>
        </p:nvSpPr>
        <p:spPr>
          <a:xfrm>
            <a:off x="20731641" y="8633004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0x437</a:t>
            </a:r>
            <a:endParaRPr lang="ko-KR" altLang="en-US" dirty="0">
              <a:latin typeface="+mn-ea"/>
            </a:endParaRPr>
          </a:p>
        </p:txBody>
      </p:sp>
      <p:sp>
        <p:nvSpPr>
          <p:cNvPr id="213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18630094" y="75150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18858850" y="78379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215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20357450" y="71394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b="1" dirty="0" smtClean="0">
                <a:latin typeface="+mn-ea"/>
              </a:rPr>
              <a:t>[]</a:t>
            </a:r>
            <a:endParaRPr lang="ko-KR" altLang="en-US" b="1" dirty="0">
              <a:latin typeface="+mn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1956239" y="70677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9111439" y="56961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9009839" y="97093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9924239" y="97093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20813239" y="97093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lc="http://schemas.openxmlformats.org/drawingml/2006/lockedCanvas" xmlns="" xmlns:a16="http://schemas.microsoft.com/office/drawing/2014/main" id="{5D18EF53-69F6-41D6-B64F-F0E6ADA2DB74}"/>
              </a:ext>
            </a:extLst>
          </p:cNvPr>
          <p:cNvCxnSpPr>
            <a:cxnSpLocks/>
            <a:stCxn id="210" idx="2"/>
            <a:endCxn id="109" idx="3"/>
          </p:cNvCxnSpPr>
          <p:nvPr/>
        </p:nvCxnSpPr>
        <p:spPr>
          <a:xfrm flipH="1">
            <a:off x="5478416" y="9002326"/>
            <a:ext cx="13896719" cy="365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lc="http://schemas.openxmlformats.org/drawingml/2006/lockedCanvas" xmlns="" xmlns:a16="http://schemas.microsoft.com/office/drawing/2014/main" id="{5D18EF53-69F6-41D6-B64F-F0E6ADA2DB74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1189247" y="9002326"/>
            <a:ext cx="9086401" cy="36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lc="http://schemas.openxmlformats.org/drawingml/2006/lockedCanvas" xmlns="" xmlns:a16="http://schemas.microsoft.com/office/drawing/2014/main" id="{5D18EF53-69F6-41D6-B64F-F0E6ADA2DB74}"/>
              </a:ext>
            </a:extLst>
          </p:cNvPr>
          <p:cNvCxnSpPr>
            <a:cxnSpLocks/>
          </p:cNvCxnSpPr>
          <p:nvPr/>
        </p:nvCxnSpPr>
        <p:spPr>
          <a:xfrm flipH="1">
            <a:off x="16561346" y="9084772"/>
            <a:ext cx="4429126" cy="357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3467978" y="5016446"/>
            <a:ext cx="15907157" cy="36165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5293838" y="51373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8840079" y="4930722"/>
            <a:ext cx="11464593" cy="383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0523063" y="528020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lc="http://schemas.openxmlformats.org/drawingml/2006/lockedCanvas" xmlns="" xmlns:a16="http://schemas.microsoft.com/office/drawing/2014/main" id="{0BE64434-06A3-403F-B74E-1A4328D45412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14269329" y="4959296"/>
            <a:ext cx="6906369" cy="36737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lc="http://schemas.openxmlformats.org/drawingml/2006/lockedCanvas" xmlns="" xmlns:a16="http://schemas.microsoft.com/office/drawing/2014/main" id="{F3F7FA89-50A7-4C43-9C96-FA1515D9E2A1}"/>
              </a:ext>
            </a:extLst>
          </p:cNvPr>
          <p:cNvSpPr/>
          <p:nvPr/>
        </p:nvSpPr>
        <p:spPr>
          <a:xfrm>
            <a:off x="15926913" y="550880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BCAE39E-B18E-4D84-92CF-1BA41DDCE761}"/>
              </a:ext>
            </a:extLst>
          </p:cNvPr>
          <p:cNvSpPr/>
          <p:nvPr/>
        </p:nvSpPr>
        <p:spPr>
          <a:xfrm>
            <a:off x="1437411" y="1165734"/>
            <a:ext cx="30407586" cy="20144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5BED28-6DCB-444E-B918-4171E6D53A71}"/>
              </a:ext>
            </a:extLst>
          </p:cNvPr>
          <p:cNvSpPr/>
          <p:nvPr/>
        </p:nvSpPr>
        <p:spPr>
          <a:xfrm>
            <a:off x="2260226" y="2154616"/>
            <a:ext cx="3781512" cy="3172972"/>
          </a:xfrm>
          <a:prstGeom prst="rect">
            <a:avLst/>
          </a:prstGeom>
          <a:solidFill>
            <a:schemeClr val="accent4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5BED28-6DCB-444E-B918-4171E6D53A71}"/>
              </a:ext>
            </a:extLst>
          </p:cNvPr>
          <p:cNvSpPr/>
          <p:nvPr/>
        </p:nvSpPr>
        <p:spPr>
          <a:xfrm>
            <a:off x="6455878" y="2154617"/>
            <a:ext cx="19179554" cy="14384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5BED28-6DCB-444E-B918-4171E6D53A71}"/>
              </a:ext>
            </a:extLst>
          </p:cNvPr>
          <p:cNvSpPr/>
          <p:nvPr/>
        </p:nvSpPr>
        <p:spPr>
          <a:xfrm>
            <a:off x="6581747" y="4136973"/>
            <a:ext cx="3571729" cy="12382676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488400" y="7040880"/>
            <a:ext cx="3931920" cy="3931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7" name="타원 6"/>
          <p:cNvSpPr/>
          <p:nvPr/>
        </p:nvSpPr>
        <p:spPr>
          <a:xfrm>
            <a:off x="13167359" y="5212079"/>
            <a:ext cx="6845399" cy="6845399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8" name="타원 7"/>
          <p:cNvSpPr/>
          <p:nvPr/>
        </p:nvSpPr>
        <p:spPr>
          <a:xfrm>
            <a:off x="18653760" y="12161520"/>
            <a:ext cx="1954560" cy="1954560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9" name="이등변 삼각형 8"/>
          <p:cNvSpPr/>
          <p:nvPr/>
        </p:nvSpPr>
        <p:spPr>
          <a:xfrm>
            <a:off x="26517600" y="14249400"/>
            <a:ext cx="2362200" cy="22098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10" name="이등변 삼각형 9"/>
          <p:cNvSpPr/>
          <p:nvPr/>
        </p:nvSpPr>
        <p:spPr>
          <a:xfrm>
            <a:off x="21297900" y="14249400"/>
            <a:ext cx="2362200" cy="6210300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12" name="이등변 삼각형 11"/>
          <p:cNvSpPr/>
          <p:nvPr/>
        </p:nvSpPr>
        <p:spPr>
          <a:xfrm>
            <a:off x="11010900" y="16802100"/>
            <a:ext cx="9639300" cy="1524000"/>
          </a:xfrm>
          <a:prstGeom prst="triangle">
            <a:avLst/>
          </a:prstGeom>
          <a:solidFill>
            <a:schemeClr val="accent4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378" tIns="64689" rIns="129378" bIns="64689" rtlCol="0" anchor="ctr"/>
          <a:lstStyle/>
          <a:p>
            <a:pPr algn="ctr" defTabSz="457200"/>
            <a:endParaRPr lang="ko-KR" altLang="en-US" sz="1800"/>
          </a:p>
        </p:txBody>
      </p:sp>
      <p:sp>
        <p:nvSpPr>
          <p:cNvPr id="13" name="정오각형 12"/>
          <p:cNvSpPr/>
          <p:nvPr/>
        </p:nvSpPr>
        <p:spPr>
          <a:xfrm>
            <a:off x="32531538" y="2074985"/>
            <a:ext cx="3481754" cy="348175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38193784" y="3411416"/>
            <a:ext cx="4783015" cy="46775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36189139" y="9249508"/>
            <a:ext cx="6365631" cy="2743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4008</TotalTime>
  <Words>4592</Words>
  <Application>Microsoft Office PowerPoint</Application>
  <PresentationFormat>사용자 지정</PresentationFormat>
  <Paragraphs>1399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308</cp:revision>
  <dcterms:created xsi:type="dcterms:W3CDTF">2020-11-23T02:29:11Z</dcterms:created>
  <dcterms:modified xsi:type="dcterms:W3CDTF">2021-11-29T09:34:04Z</dcterms:modified>
</cp:coreProperties>
</file>