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8" r:id="rId2"/>
  </p:sldIdLst>
  <p:sldSz cx="51206400" cy="25203150"/>
  <p:notesSz cx="6858000" cy="9144000"/>
  <p:defaultTextStyle>
    <a:defPPr>
      <a:defRPr lang="en-US"/>
    </a:defPPr>
    <a:lvl1pPr marL="0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6892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93785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40677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87569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34461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81354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528246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75138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3" autoAdjust="0"/>
    <p:restoredTop sz="94660"/>
  </p:normalViewPr>
  <p:slideViewPr>
    <p:cSldViewPr snapToGrid="0">
      <p:cViewPr varScale="1">
        <p:scale>
          <a:sx n="25" d="100"/>
          <a:sy n="25" d="100"/>
        </p:scale>
        <p:origin x="-204" y="-480"/>
      </p:cViewPr>
      <p:guideLst>
        <p:guide orient="horz" pos="7937"/>
        <p:guide pos="16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12" y="4124699"/>
            <a:ext cx="38404795" cy="8774429"/>
          </a:xfrm>
        </p:spPr>
        <p:txBody>
          <a:bodyPr anchor="b"/>
          <a:lstStyle>
            <a:lvl1pPr algn="ctr"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12" y="13237489"/>
            <a:ext cx="38404795" cy="6084925"/>
          </a:xfrm>
        </p:spPr>
        <p:txBody>
          <a:bodyPr/>
          <a:lstStyle>
            <a:lvl1pPr marL="0" indent="0" algn="ctr">
              <a:buNone/>
              <a:defRPr sz="8900"/>
            </a:lvl1pPr>
            <a:lvl2pPr marL="1698080" indent="0" algn="ctr">
              <a:buNone/>
              <a:defRPr sz="7400"/>
            </a:lvl2pPr>
            <a:lvl3pPr marL="3396163" indent="0" algn="ctr">
              <a:buNone/>
              <a:defRPr sz="6700"/>
            </a:lvl3pPr>
            <a:lvl4pPr marL="5094243" indent="0" algn="ctr">
              <a:buNone/>
              <a:defRPr sz="5900"/>
            </a:lvl4pPr>
            <a:lvl5pPr marL="6792321" indent="0" algn="ctr">
              <a:buNone/>
              <a:defRPr sz="5900"/>
            </a:lvl5pPr>
            <a:lvl6pPr marL="8490406" indent="0" algn="ctr">
              <a:buNone/>
              <a:defRPr sz="5900"/>
            </a:lvl6pPr>
            <a:lvl7pPr marL="10188487" indent="0" algn="ctr">
              <a:buNone/>
              <a:defRPr sz="5900"/>
            </a:lvl7pPr>
            <a:lvl8pPr marL="11886564" indent="0" algn="ctr">
              <a:buNone/>
              <a:defRPr sz="5900"/>
            </a:lvl8pPr>
            <a:lvl9pPr marL="13584643" indent="0" algn="ctr">
              <a:buNone/>
              <a:defRPr sz="5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602" y="1341835"/>
            <a:ext cx="11041376" cy="2135850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72" y="1341835"/>
            <a:ext cx="32484059" cy="213585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65" y="6283289"/>
            <a:ext cx="44165523" cy="10483808"/>
          </a:xfrm>
        </p:spPr>
        <p:txBody>
          <a:bodyPr anchor="b"/>
          <a:lstStyle>
            <a:lvl1pPr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65" y="16866279"/>
            <a:ext cx="44165523" cy="5513188"/>
          </a:xfrm>
        </p:spPr>
        <p:txBody>
          <a:bodyPr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169808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39616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3pPr>
            <a:lvl4pPr marL="50942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4pPr>
            <a:lvl5pPr marL="679232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5pPr>
            <a:lvl6pPr marL="8490406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6pPr>
            <a:lvl7pPr marL="10188487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7pPr>
            <a:lvl8pPr marL="11886564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8pPr>
            <a:lvl9pPr marL="135846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9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6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07" y="1341836"/>
            <a:ext cx="44165523" cy="48714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39" y="6178274"/>
            <a:ext cx="21662705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39" y="9206167"/>
            <a:ext cx="21662705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2" y="6178274"/>
            <a:ext cx="21769394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2" y="9206167"/>
            <a:ext cx="21769394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417" y="3628788"/>
            <a:ext cx="25923235" cy="17910572"/>
          </a:xfrm>
        </p:spPr>
        <p:txBody>
          <a:bodyPr/>
          <a:lstStyle>
            <a:lvl1pPr>
              <a:defRPr sz="11900"/>
            </a:lvl1pPr>
            <a:lvl2pPr>
              <a:defRPr sz="10400"/>
            </a:lvl2pPr>
            <a:lvl3pPr>
              <a:defRPr sz="89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417" y="3628788"/>
            <a:ext cx="25923235" cy="17910572"/>
          </a:xfrm>
        </p:spPr>
        <p:txBody>
          <a:bodyPr anchor="t"/>
          <a:lstStyle>
            <a:lvl1pPr marL="0" indent="0">
              <a:buNone/>
              <a:defRPr sz="11900"/>
            </a:lvl1pPr>
            <a:lvl2pPr marL="1698080" indent="0">
              <a:buNone/>
              <a:defRPr sz="10400"/>
            </a:lvl2pPr>
            <a:lvl3pPr marL="3396163" indent="0">
              <a:buNone/>
              <a:defRPr sz="8900"/>
            </a:lvl3pPr>
            <a:lvl4pPr marL="5094243" indent="0">
              <a:buNone/>
              <a:defRPr sz="7400"/>
            </a:lvl4pPr>
            <a:lvl5pPr marL="6792321" indent="0">
              <a:buNone/>
              <a:defRPr sz="7400"/>
            </a:lvl5pPr>
            <a:lvl6pPr marL="8490406" indent="0">
              <a:buNone/>
              <a:defRPr sz="7400"/>
            </a:lvl6pPr>
            <a:lvl7pPr marL="10188487" indent="0">
              <a:buNone/>
              <a:defRPr sz="7400"/>
            </a:lvl7pPr>
            <a:lvl8pPr marL="11886564" indent="0">
              <a:buNone/>
              <a:defRPr sz="7400"/>
            </a:lvl8pPr>
            <a:lvl9pPr marL="13584643" indent="0">
              <a:buNone/>
              <a:defRPr sz="7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39" y="1341836"/>
            <a:ext cx="44165523" cy="4871444"/>
          </a:xfrm>
          <a:prstGeom prst="rect">
            <a:avLst/>
          </a:prstGeom>
        </p:spPr>
        <p:txBody>
          <a:bodyPr vert="horz" lIns="129378" tIns="64689" rIns="129378" bIns="64689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39" y="6709188"/>
            <a:ext cx="44165523" cy="15991167"/>
          </a:xfrm>
          <a:prstGeom prst="rect">
            <a:avLst/>
          </a:prstGeom>
        </p:spPr>
        <p:txBody>
          <a:bodyPr vert="horz" lIns="129378" tIns="64689" rIns="129378" bIns="64689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59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23359603"/>
            <a:ext cx="17282156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35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96163" rtl="0" eaLnBrk="1" latinLnBrk="1" hangingPunct="1">
        <a:lnSpc>
          <a:spcPct val="90000"/>
        </a:lnSpc>
        <a:spcBef>
          <a:spcPct val="0"/>
        </a:spcBef>
        <a:buNone/>
        <a:defRPr sz="1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9039" indent="-849039" algn="l" defTabSz="3396163" rtl="0" eaLnBrk="1" latinLnBrk="1" hangingPunct="1">
        <a:lnSpc>
          <a:spcPct val="90000"/>
        </a:lnSpc>
        <a:spcBef>
          <a:spcPts val="3713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19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24520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282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7641361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9339446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752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5604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4433688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08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39616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0942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792321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490406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487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6564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846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F8341F10-A0FF-4E3D-A4DD-6F0C796CBE1F}"/>
              </a:ext>
            </a:extLst>
          </p:cNvPr>
          <p:cNvSpPr txBox="1"/>
          <p:nvPr/>
        </p:nvSpPr>
        <p:spPr>
          <a:xfrm>
            <a:off x="0" y="3440032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스태틱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0AD8FDEF-B4E0-4CDD-886D-231B54703746}"/>
              </a:ext>
            </a:extLst>
          </p:cNvPr>
          <p:cNvSpPr txBox="1"/>
          <p:nvPr/>
        </p:nvSpPr>
        <p:spPr>
          <a:xfrm>
            <a:off x="0" y="5078098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+mn-ea"/>
              </a:rPr>
              <a:t>스택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62FDA56-6CBE-48C9-B7D7-8B74D615B1C2}"/>
              </a:ext>
            </a:extLst>
          </p:cNvPr>
          <p:cNvSpPr txBox="1"/>
          <p:nvPr/>
        </p:nvSpPr>
        <p:spPr>
          <a:xfrm>
            <a:off x="0" y="7431263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힙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0962B0C-D62A-4ADD-AB05-A13F37541558}"/>
              </a:ext>
            </a:extLst>
          </p:cNvPr>
          <p:cNvCxnSpPr>
            <a:cxnSpLocks/>
          </p:cNvCxnSpPr>
          <p:nvPr/>
        </p:nvCxnSpPr>
        <p:spPr>
          <a:xfrm>
            <a:off x="71221" y="3823708"/>
            <a:ext cx="34428329" cy="30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4B6234-ED4B-467D-83FA-952BF4AC0556}"/>
              </a:ext>
            </a:extLst>
          </p:cNvPr>
          <p:cNvCxnSpPr>
            <a:cxnSpLocks/>
          </p:cNvCxnSpPr>
          <p:nvPr/>
        </p:nvCxnSpPr>
        <p:spPr>
          <a:xfrm flipV="1">
            <a:off x="39532" y="6433277"/>
            <a:ext cx="34364768" cy="29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7">
            <a:extLst>
              <a:ext uri="{FF2B5EF4-FFF2-40B4-BE49-F238E27FC236}">
                <a16:creationId xmlns:lc="http://schemas.openxmlformats.org/drawingml/2006/lockedCanvas" xmlns:a16="http://schemas.microsoft.com/office/drawing/2014/main" xmlns="" id="{647C6121-8636-4C06-8ACF-10A599F4ACD2}"/>
              </a:ext>
            </a:extLst>
          </p:cNvPr>
          <p:cNvSpPr txBox="1"/>
          <p:nvPr/>
        </p:nvSpPr>
        <p:spPr>
          <a:xfrm>
            <a:off x="0" y="2781017"/>
            <a:ext cx="5811455" cy="52321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Ractangle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사각형 그리기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7" name="Picture 2" descr="RAM - 나무위키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00" y="967776"/>
            <a:ext cx="2692615" cy="1717889"/>
          </a:xfrm>
          <a:prstGeom prst="rect">
            <a:avLst/>
          </a:prstGeom>
          <a:noFill/>
        </p:spPr>
      </p:pic>
      <p:sp>
        <p:nvSpPr>
          <p:cNvPr id="44" name="직사각형 43"/>
          <p:cNvSpPr/>
          <p:nvPr/>
        </p:nvSpPr>
        <p:spPr>
          <a:xfrm>
            <a:off x="26160961" y="-2552700"/>
            <a:ext cx="7631112" cy="6124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ko-KR" altLang="en-US" sz="2800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r>
              <a:rPr lang="ko-KR" altLang="en-US" sz="2800" b="1" dirty="0" smtClean="0">
                <a:solidFill>
                  <a:srgbClr val="FF0000"/>
                </a:solidFill>
                <a:latin typeface="+mn-ea"/>
              </a:rPr>
              <a:t> 일반</a:t>
            </a:r>
          </a:p>
          <a:p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public static void main(String[] </a:t>
            </a:r>
            <a:r>
              <a:rPr lang="en-US" altLang="ko-KR" sz="2800" b="1" dirty="0" err="1" smtClean="0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){</a:t>
            </a:r>
          </a:p>
          <a:p>
            <a:endParaRPr lang="en-US" altLang="ko-KR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sz="2800" dirty="0" smtClean="0">
                <a:latin typeface="+mn-ea"/>
              </a:rPr>
              <a:t>Point </a:t>
            </a:r>
            <a:r>
              <a:rPr lang="en-US" altLang="ko-KR" sz="2800" dirty="0" smtClean="0">
                <a:latin typeface="+mn-ea"/>
              </a:rPr>
              <a:t>p01 = new Point(3,2);</a:t>
            </a: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   </a:t>
            </a:r>
            <a:r>
              <a:rPr lang="en-US" altLang="ko-KR" sz="2800" dirty="0" err="1" smtClean="0">
                <a:latin typeface="+mn-ea"/>
              </a:rPr>
              <a:t>PointList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en-US" altLang="ko-KR" sz="2800" dirty="0" err="1" smtClean="0">
                <a:latin typeface="+mn-ea"/>
              </a:rPr>
              <a:t>pList</a:t>
            </a:r>
            <a:r>
              <a:rPr lang="en-US" altLang="ko-KR" sz="2800" dirty="0" smtClean="0">
                <a:latin typeface="+mn-ea"/>
              </a:rPr>
              <a:t> = new </a:t>
            </a:r>
            <a:r>
              <a:rPr lang="en-US" altLang="ko-KR" sz="2800" dirty="0" err="1" smtClean="0">
                <a:latin typeface="+mn-ea"/>
              </a:rPr>
              <a:t>PointList</a:t>
            </a:r>
            <a:r>
              <a:rPr lang="en-US" altLang="ko-KR" sz="2800" dirty="0" smtClean="0">
                <a:latin typeface="+mn-ea"/>
              </a:rPr>
              <a:t>();</a:t>
            </a:r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   </a:t>
            </a:r>
            <a:r>
              <a:rPr lang="en-US" altLang="ko-KR" sz="2800" dirty="0" err="1" smtClean="0">
                <a:latin typeface="+mn-ea"/>
              </a:rPr>
              <a:t>pList.add</a:t>
            </a:r>
            <a:r>
              <a:rPr lang="en-US" altLang="ko-KR" sz="2800" dirty="0" smtClean="0">
                <a:latin typeface="+mn-ea"/>
              </a:rPr>
              <a:t>(p01</a:t>
            </a:r>
            <a:r>
              <a:rPr lang="en-US" altLang="ko-KR" sz="2800" dirty="0" smtClean="0">
                <a:latin typeface="+mn-ea"/>
              </a:rPr>
              <a:t>);</a:t>
            </a:r>
          </a:p>
          <a:p>
            <a:r>
              <a:rPr lang="en-US" altLang="ko-KR" sz="2800" dirty="0" smtClean="0">
                <a:latin typeface="+mn-ea"/>
              </a:rPr>
              <a:t>    </a:t>
            </a:r>
            <a:r>
              <a:rPr lang="en-US" altLang="ko-KR" sz="2800" dirty="0" err="1" smtClean="0">
                <a:latin typeface="+mn-ea"/>
              </a:rPr>
              <a:t>pList.add</a:t>
            </a:r>
            <a:r>
              <a:rPr lang="en-US" altLang="ko-KR" sz="2800" dirty="0" smtClean="0">
                <a:latin typeface="+mn-ea"/>
              </a:rPr>
              <a:t>(p02</a:t>
            </a:r>
            <a:r>
              <a:rPr lang="en-US" altLang="ko-KR" sz="2800" dirty="0" smtClean="0">
                <a:latin typeface="+mn-ea"/>
              </a:rPr>
              <a:t>);</a:t>
            </a: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   </a:t>
            </a:r>
            <a:r>
              <a:rPr lang="en-US" altLang="ko-KR" sz="2800" dirty="0" err="1" smtClean="0">
                <a:latin typeface="+mn-ea"/>
              </a:rPr>
              <a:t>println</a:t>
            </a:r>
            <a:r>
              <a:rPr lang="en-US" altLang="ko-KR" sz="2800" dirty="0" smtClean="0">
                <a:latin typeface="+mn-ea"/>
              </a:rPr>
              <a:t>(</a:t>
            </a:r>
            <a:r>
              <a:rPr lang="en-US" altLang="ko-KR" sz="2800" dirty="0" err="1" smtClean="0">
                <a:latin typeface="+mn-ea"/>
              </a:rPr>
              <a:t>pList.get</a:t>
            </a:r>
            <a:r>
              <a:rPr lang="en-US" altLang="ko-KR" sz="2800" dirty="0" smtClean="0">
                <a:latin typeface="+mn-ea"/>
              </a:rPr>
              <a:t>(1</a:t>
            </a:r>
            <a:r>
              <a:rPr lang="en-US" altLang="ko-KR" sz="2800" dirty="0" smtClean="0">
                <a:latin typeface="+mn-ea"/>
              </a:rPr>
              <a:t>).</a:t>
            </a:r>
            <a:r>
              <a:rPr lang="en-US" altLang="ko-KR" sz="2800" dirty="0" err="1" smtClean="0">
                <a:latin typeface="+mn-ea"/>
              </a:rPr>
              <a:t>getX</a:t>
            </a:r>
            <a:r>
              <a:rPr lang="en-US" altLang="ko-KR" sz="2800" dirty="0" smtClean="0">
                <a:latin typeface="+mn-ea"/>
              </a:rPr>
              <a:t>());</a:t>
            </a:r>
          </a:p>
          <a:p>
            <a:endParaRPr lang="en-US" altLang="ko-KR" sz="2800" dirty="0" smtClean="0">
              <a:latin typeface="+mn-ea"/>
            </a:endParaRPr>
          </a:p>
          <a:p>
            <a:r>
              <a:rPr lang="en-US" altLang="ko-KR" sz="2800" dirty="0" smtClean="0">
                <a:latin typeface="+mn-ea"/>
              </a:rPr>
              <a:t>    </a:t>
            </a:r>
            <a:r>
              <a:rPr lang="en-US" altLang="ko-KR" sz="2800" dirty="0" err="1" smtClean="0">
                <a:latin typeface="+mn-ea"/>
              </a:rPr>
              <a:t>pList.size</a:t>
            </a:r>
            <a:r>
              <a:rPr lang="en-US" altLang="ko-KR" sz="2800" dirty="0" smtClean="0">
                <a:latin typeface="+mn-ea"/>
              </a:rPr>
              <a:t>();</a:t>
            </a:r>
          </a:p>
          <a:p>
            <a:endParaRPr lang="en-US" altLang="ko-KR" sz="28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800" b="1" dirty="0" smtClean="0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663026" y="43820781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9005586" y="10993821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36595481" y="1291449"/>
          <a:ext cx="5772944" cy="694944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x;</a:t>
                      </a:r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y;</a:t>
                      </a:r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Point(){}</a:t>
                      </a: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</a:t>
                      </a:r>
                      <a:r>
                        <a:rPr lang="en-US" altLang="ko-KR" sz="2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x, </a:t>
                      </a:r>
                      <a:r>
                        <a:rPr lang="en-US" altLang="ko-KR" sz="2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y){….}</a:t>
                      </a:r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생략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{…}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2" name="TextBox 47">
            <a:extLst>
              <a:ext uri="{FF2B5EF4-FFF2-40B4-BE49-F238E27FC236}">
                <a16:creationId xmlns:lc="http://schemas.openxmlformats.org/drawingml/2006/lockedCanvas" xmlns="" xmlns:a16="http://schemas.microsoft.com/office/drawing/2014/main" id="{28AD8BAE-F95D-4933-91CE-142CD4DA1256}"/>
              </a:ext>
            </a:extLst>
          </p:cNvPr>
          <p:cNvSpPr txBox="1"/>
          <p:nvPr/>
        </p:nvSpPr>
        <p:spPr>
          <a:xfrm>
            <a:off x="29832090" y="10177744"/>
            <a:ext cx="1156113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0x109</a:t>
            </a:r>
            <a:endParaRPr lang="ko-KR" altLang="en-US" b="1" dirty="0">
              <a:latin typeface="+mn-ea"/>
            </a:endParaRPr>
          </a:p>
        </p:txBody>
      </p:sp>
      <p:sp>
        <p:nvSpPr>
          <p:cNvPr id="173" name="사각형: 둥근 모서리 6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889729F-1392-48E0-943F-E434ABBFDD9D}"/>
              </a:ext>
            </a:extLst>
          </p:cNvPr>
          <p:cNvSpPr/>
          <p:nvPr/>
        </p:nvSpPr>
        <p:spPr>
          <a:xfrm>
            <a:off x="29861974" y="10496403"/>
            <a:ext cx="4279072" cy="332864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9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30090730" y="10819257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public 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length  = </a:t>
            </a:r>
            <a:r>
              <a:rPr lang="en-US" altLang="ko-KR" b="1" dirty="0" smtClean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180" name="TextBox 48">
            <a:extLst>
              <a:ext uri="{FF2B5EF4-FFF2-40B4-BE49-F238E27FC236}">
                <a16:creationId xmlns:lc="http://schemas.openxmlformats.org/drawingml/2006/lockedCanvas" xmlns="" xmlns:a16="http://schemas.microsoft.com/office/drawing/2014/main" id="{3BA26CFD-4F6C-4FF6-97E6-FA4E8D940EEA}"/>
              </a:ext>
            </a:extLst>
          </p:cNvPr>
          <p:cNvSpPr txBox="1"/>
          <p:nvPr/>
        </p:nvSpPr>
        <p:spPr>
          <a:xfrm>
            <a:off x="31532180" y="9863582"/>
            <a:ext cx="2608360" cy="5847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 smtClean="0">
                <a:latin typeface="+mn-ea"/>
              </a:rPr>
              <a:t>Point[]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lc="http://schemas.openxmlformats.org/drawingml/2006/lockedCanvas" xmlns:a16="http://schemas.microsoft.com/office/drawing/2014/main" xmlns="" id="{E3ACA979-D655-4627-878C-D1EF538710D9}"/>
              </a:ext>
            </a:extLst>
          </p:cNvPr>
          <p:cNvSpPr/>
          <p:nvPr/>
        </p:nvSpPr>
        <p:spPr>
          <a:xfrm>
            <a:off x="14303651" y="5198042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0x868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TextBox 5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1E3A9CA-5C0A-4508-9329-B26E2E5EB19E}"/>
              </a:ext>
            </a:extLst>
          </p:cNvPr>
          <p:cNvSpPr txBox="1"/>
          <p:nvPr/>
        </p:nvSpPr>
        <p:spPr>
          <a:xfrm>
            <a:off x="13488632" y="4808198"/>
            <a:ext cx="203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</a:t>
            </a:r>
            <a:r>
              <a:rPr lang="en-US" altLang="ko-KR" sz="2400" dirty="0" smtClean="0">
                <a:latin typeface="+mn-ea"/>
              </a:rPr>
              <a:t>Point p01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lc="http://schemas.openxmlformats.org/drawingml/2006/lockedCanvas" xmlns:a16="http://schemas.microsoft.com/office/drawing/2014/main" xmlns="" id="{C95AA583-8E1E-496F-B9C7-320874ABC438}"/>
              </a:ext>
            </a:extLst>
          </p:cNvPr>
          <p:cNvCxnSpPr>
            <a:cxnSpLocks/>
            <a:stCxn id="125" idx="2"/>
            <a:endCxn id="168" idx="0"/>
          </p:cNvCxnSpPr>
          <p:nvPr/>
        </p:nvCxnSpPr>
        <p:spPr>
          <a:xfrm flipH="1">
            <a:off x="13158379" y="5644010"/>
            <a:ext cx="1616177" cy="577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사각형: 둥근 모서리 65">
            <a:extLst>
              <a:ext uri="{FF2B5EF4-FFF2-40B4-BE49-F238E27FC236}">
                <a16:creationId xmlns:lc="http://schemas.openxmlformats.org/drawingml/2006/lockedCanvas" xmlns:a16="http://schemas.microsoft.com/office/drawing/2014/main" xmlns="" id="{BF3BBA04-E5CB-4423-9398-C336FC2DBD4B}"/>
              </a:ext>
            </a:extLst>
          </p:cNvPr>
          <p:cNvSpPr/>
          <p:nvPr/>
        </p:nvSpPr>
        <p:spPr>
          <a:xfrm>
            <a:off x="12662585" y="11891344"/>
            <a:ext cx="5082489" cy="6053756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x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;    5</a:t>
            </a:r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pPr defTabSz="3396163" latinLnBrk="1">
              <a:defRPr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y;</a:t>
            </a:r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Point(){}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Point(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x,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y){….}</a:t>
            </a:r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();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 {…}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8" name="TextBox 61">
            <a:extLst>
              <a:ext uri="{FF2B5EF4-FFF2-40B4-BE49-F238E27FC236}">
                <a16:creationId xmlns:lc="http://schemas.openxmlformats.org/drawingml/2006/lockedCanvas" xmlns:a16="http://schemas.microsoft.com/office/drawing/2014/main" xmlns="" id="{47817E97-87E3-4A43-9ECA-C0CF2CC47F56}"/>
              </a:ext>
            </a:extLst>
          </p:cNvPr>
          <p:cNvSpPr txBox="1"/>
          <p:nvPr/>
        </p:nvSpPr>
        <p:spPr>
          <a:xfrm>
            <a:off x="12690436" y="11422228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0x868  </a:t>
            </a:r>
            <a:endParaRPr lang="ko-KR" altLang="en-US" b="1" dirty="0">
              <a:latin typeface="+mn-ea"/>
            </a:endParaRPr>
          </a:p>
        </p:txBody>
      </p:sp>
      <p:sp>
        <p:nvSpPr>
          <p:cNvPr id="170" name="TextBox 61">
            <a:extLst>
              <a:ext uri="{FF2B5EF4-FFF2-40B4-BE49-F238E27FC236}">
                <a16:creationId xmlns:lc="http://schemas.openxmlformats.org/drawingml/2006/lockedCanvas" xmlns:a16="http://schemas.microsoft.com/office/drawing/2014/main" xmlns="" id="{47817E97-87E3-4A43-9ECA-C0CF2CC47F56}"/>
              </a:ext>
            </a:extLst>
          </p:cNvPr>
          <p:cNvSpPr txBox="1"/>
          <p:nvPr/>
        </p:nvSpPr>
        <p:spPr>
          <a:xfrm>
            <a:off x="14823128" y="11358123"/>
            <a:ext cx="145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latin typeface="+mn-ea"/>
              </a:rPr>
              <a:t>Point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lc="http://schemas.openxmlformats.org/drawingml/2006/lockedCanvas" xmlns:a16="http://schemas.microsoft.com/office/drawing/2014/main" xmlns="" id="{E3ACA979-D655-4627-878C-D1EF538710D9}"/>
              </a:ext>
            </a:extLst>
          </p:cNvPr>
          <p:cNvSpPr/>
          <p:nvPr/>
        </p:nvSpPr>
        <p:spPr>
          <a:xfrm>
            <a:off x="21196300" y="5232400"/>
            <a:ext cx="964311" cy="4116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0x869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4" name="TextBox 5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1E3A9CA-5C0A-4508-9329-B26E2E5EB19E}"/>
              </a:ext>
            </a:extLst>
          </p:cNvPr>
          <p:cNvSpPr txBox="1"/>
          <p:nvPr/>
        </p:nvSpPr>
        <p:spPr>
          <a:xfrm>
            <a:off x="19317932" y="4636748"/>
            <a:ext cx="411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sz="2800" dirty="0" err="1" smtClean="0">
                <a:latin typeface="+mn-ea"/>
              </a:rPr>
              <a:t>PointList</a:t>
            </a:r>
            <a:r>
              <a:rPr lang="en-US" altLang="ko-KR" sz="2800" dirty="0" smtClean="0">
                <a:latin typeface="+mn-ea"/>
              </a:rPr>
              <a:t> </a:t>
            </a:r>
            <a:r>
              <a:rPr lang="en-US" altLang="ko-KR" sz="2800" dirty="0" err="1" smtClean="0">
                <a:latin typeface="+mn-ea"/>
              </a:rPr>
              <a:t>pList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76" name="사각형: 둥근 모서리 65">
            <a:extLst>
              <a:ext uri="{FF2B5EF4-FFF2-40B4-BE49-F238E27FC236}">
                <a16:creationId xmlns:lc="http://schemas.openxmlformats.org/drawingml/2006/lockedCanvas" xmlns:a16="http://schemas.microsoft.com/office/drawing/2014/main" xmlns="" id="{BF3BBA04-E5CB-4423-9398-C336FC2DBD4B}"/>
              </a:ext>
            </a:extLst>
          </p:cNvPr>
          <p:cNvSpPr/>
          <p:nvPr/>
        </p:nvSpPr>
        <p:spPr>
          <a:xfrm>
            <a:off x="20006361" y="11919919"/>
            <a:ext cx="5682564" cy="15884614"/>
          </a:xfrm>
          <a:prstGeom prst="roundRect">
            <a:avLst>
              <a:gd name="adj" fmla="val 4489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Point[]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;</a:t>
            </a:r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;    // add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할때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포인트가 들어갈 자리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PointList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배열을 만들어준다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this.pArray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= new Point[3];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this.crtPos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= 0; 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생략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void add(Point p)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주소가 들어오면 배열의 마지막에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24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Point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를 넣는다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] = p;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++;  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Point get(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index)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배열의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index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방의 주소를 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리턴해준다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Point result =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pArray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[index];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return  result;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size() {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현재 관리되고 있는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point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개수를 리턴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crtPos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 {…}</a:t>
            </a:r>
            <a:br>
              <a:rPr lang="en-US" altLang="ko-KR" sz="2400" dirty="0" smtClean="0">
                <a:solidFill>
                  <a:schemeClr val="tx1"/>
                </a:solidFill>
                <a:latin typeface="+mn-ea"/>
              </a:rPr>
            </a:b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" name="TextBox 61">
            <a:extLst>
              <a:ext uri="{FF2B5EF4-FFF2-40B4-BE49-F238E27FC236}">
                <a16:creationId xmlns:lc="http://schemas.openxmlformats.org/drawingml/2006/lockedCanvas" xmlns:a16="http://schemas.microsoft.com/office/drawing/2014/main" xmlns="" id="{47817E97-87E3-4A43-9ECA-C0CF2CC47F56}"/>
              </a:ext>
            </a:extLst>
          </p:cNvPr>
          <p:cNvSpPr txBox="1"/>
          <p:nvPr/>
        </p:nvSpPr>
        <p:spPr>
          <a:xfrm>
            <a:off x="20034211" y="11450803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0x869  </a:t>
            </a:r>
            <a:endParaRPr lang="ko-KR" altLang="en-US" b="1" dirty="0">
              <a:latin typeface="+mn-ea"/>
            </a:endParaRPr>
          </a:p>
        </p:txBody>
      </p:sp>
      <p:sp>
        <p:nvSpPr>
          <p:cNvPr id="189" name="TextBox 61">
            <a:extLst>
              <a:ext uri="{FF2B5EF4-FFF2-40B4-BE49-F238E27FC236}">
                <a16:creationId xmlns:lc="http://schemas.openxmlformats.org/drawingml/2006/lockedCanvas" xmlns:a16="http://schemas.microsoft.com/office/drawing/2014/main" xmlns="" id="{47817E97-87E3-4A43-9ECA-C0CF2CC47F56}"/>
              </a:ext>
            </a:extLst>
          </p:cNvPr>
          <p:cNvSpPr txBox="1"/>
          <p:nvPr/>
        </p:nvSpPr>
        <p:spPr>
          <a:xfrm>
            <a:off x="22166903" y="11386699"/>
            <a:ext cx="235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 smtClean="0">
                <a:latin typeface="+mn-ea"/>
              </a:rPr>
              <a:t>PointList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lc="http://schemas.openxmlformats.org/drawingml/2006/lockedCanvas" xmlns:a16="http://schemas.microsoft.com/office/drawing/2014/main" xmlns="" id="{C95AA583-8E1E-496F-B9C7-320874ABC438}"/>
              </a:ext>
            </a:extLst>
          </p:cNvPr>
          <p:cNvCxnSpPr>
            <a:cxnSpLocks/>
            <a:stCxn id="172" idx="2"/>
          </p:cNvCxnSpPr>
          <p:nvPr/>
        </p:nvCxnSpPr>
        <p:spPr>
          <a:xfrm flipH="1">
            <a:off x="20525014" y="5644010"/>
            <a:ext cx="1153442" cy="616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43786856" y="1043799"/>
          <a:ext cx="9362644" cy="164592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3626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PointList</a:t>
                      </a:r>
                      <a:endParaRPr lang="ko-KR" altLang="en-US" sz="36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Point[]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pArray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    // add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할때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포인트가 들어갈 자리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PointList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//</a:t>
                      </a:r>
                      <a:r>
                        <a:rPr lang="ko-KR" altLang="en-US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배열을 만들어준다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2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this.pArray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new Point[3];</a:t>
                      </a: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2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this.crtPos</a:t>
                      </a:r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0; </a:t>
                      </a:r>
                    </a:p>
                    <a:p>
                      <a:endParaRPr lang="en-US" altLang="ko-KR" sz="2400" b="0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생략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void add(Point p) {</a:t>
                      </a: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//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주소가 들어오면 배열의 마지막에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/>
                      </a:r>
                      <a:b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</a:b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Point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를 넣는다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pArray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</a:t>
                      </a:r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crtPos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] = p;</a:t>
                      </a: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crtPos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++;  </a:t>
                      </a: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Point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get(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index) {</a:t>
                      </a: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//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배열의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index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방의 주소를 </a:t>
                      </a:r>
                      <a:r>
                        <a:rPr lang="ko-KR" altLang="en-US" sz="2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리턴해준다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Point result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= 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pArray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[index];</a:t>
                      </a: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</a:t>
                      </a:r>
                      <a:r>
                        <a:rPr lang="en-US" altLang="ko-KR" sz="24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result;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size() {</a:t>
                      </a: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//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현재 관리되고 있는 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point </a:t>
                      </a:r>
                      <a:r>
                        <a:rPr lang="ko-KR" altLang="en-US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개수를 리턴</a:t>
                      </a:r>
                      <a:endParaRPr lang="en-US" altLang="ko-KR" sz="2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</a:t>
                      </a:r>
                      <a:r>
                        <a:rPr lang="en-US" altLang="ko-KR" sz="2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crtPos</a:t>
                      </a:r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</a:p>
                    <a:p>
                      <a:r>
                        <a:rPr lang="en-US" altLang="ko-KR" sz="2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</a:p>
                    <a:p>
                      <a:r>
                        <a:rPr lang="en-US" altLang="ko-KR" sz="2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{…}</a:t>
                      </a:r>
                      <a: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2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endParaRPr lang="en-US" altLang="ko-KR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2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9">
            <a:extLst>
              <a:ext uri="{FF2B5EF4-FFF2-40B4-BE49-F238E27FC236}">
                <a16:creationId xmlns:lc="http://schemas.openxmlformats.org/drawingml/2006/lockedCanvas" xmlns="" xmlns:a16="http://schemas.microsoft.com/office/drawing/2014/main" id="{29ABC058-BCF5-4E0A-9072-E76EE084344D}"/>
              </a:ext>
            </a:extLst>
          </p:cNvPr>
          <p:cNvGrpSpPr/>
          <p:nvPr/>
        </p:nvGrpSpPr>
        <p:grpSpPr>
          <a:xfrm>
            <a:off x="30174143" y="11236479"/>
            <a:ext cx="2665763" cy="1045494"/>
            <a:chOff x="16659475" y="4524738"/>
            <a:chExt cx="2018671" cy="437825"/>
          </a:xfrm>
        </p:grpSpPr>
        <p:sp>
          <p:nvSpPr>
            <p:cNvPr id="141" name="직사각형 140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26D0D4EF-B95C-4627-AE09-C9BC29C29359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33168F75-F319-4BAA-8C64-F605DE7EBD91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3" name="TextBox 50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B8CD8F73-EC79-4D56-B82D-D2CA8A069E5E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64" name="TextBox 51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6961805-F788-42C1-9986-2DD88D329938}"/>
                </a:ext>
              </a:extLst>
            </p:cNvPr>
            <p:cNvSpPr txBox="1"/>
            <p:nvPr/>
          </p:nvSpPr>
          <p:spPr>
            <a:xfrm>
              <a:off x="17458332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33168F75-F319-4BAA-8C64-F605DE7EBD91}"/>
                </a:ext>
              </a:extLst>
            </p:cNvPr>
            <p:cNvSpPr/>
            <p:nvPr/>
          </p:nvSpPr>
          <p:spPr>
            <a:xfrm>
              <a:off x="180056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TextBox 51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56961805-F788-42C1-9986-2DD88D329938}"/>
                </a:ext>
              </a:extLst>
            </p:cNvPr>
            <p:cNvSpPr txBox="1"/>
            <p:nvPr/>
          </p:nvSpPr>
          <p:spPr>
            <a:xfrm>
              <a:off x="18172407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 smtClean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lc="http://schemas.openxmlformats.org/drawingml/2006/lockedCanvas" xmlns="" xmlns:a16="http://schemas.microsoft.com/office/drawing/2014/main" id="{1C180514-3454-4C63-8596-1E926924E707}"/>
              </a:ext>
            </a:extLst>
          </p:cNvPr>
          <p:cNvSpPr/>
          <p:nvPr/>
        </p:nvSpPr>
        <p:spPr>
          <a:xfrm>
            <a:off x="23528881" y="12370543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0x199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lc="http://schemas.openxmlformats.org/drawingml/2006/lockedCanvas" xmlns="" xmlns:a16="http://schemas.microsoft.com/office/drawing/2014/main" id="{EC1C9E3E-01FC-48DE-AE51-0E20239613DF}"/>
              </a:ext>
            </a:extLst>
          </p:cNvPr>
          <p:cNvCxnSpPr>
            <a:cxnSpLocks/>
          </p:cNvCxnSpPr>
          <p:nvPr/>
        </p:nvCxnSpPr>
        <p:spPr>
          <a:xfrm flipV="1">
            <a:off x="24654933" y="10401301"/>
            <a:ext cx="5034492" cy="2061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/>
          <p:cNvGrpSpPr/>
          <p:nvPr/>
        </p:nvGrpSpPr>
        <p:grpSpPr>
          <a:xfrm>
            <a:off x="31737497" y="12330642"/>
            <a:ext cx="1643395" cy="4087765"/>
            <a:chOff x="30631538" y="12317941"/>
            <a:chExt cx="1643395" cy="4087765"/>
          </a:xfrm>
        </p:grpSpPr>
        <p:cxnSp>
          <p:nvCxnSpPr>
            <p:cNvPr id="197" name="직선 화살표 연결선 196"/>
            <p:cNvCxnSpPr/>
            <p:nvPr/>
          </p:nvCxnSpPr>
          <p:spPr>
            <a:xfrm flipV="1">
              <a:off x="31267400" y="12317941"/>
              <a:ext cx="33866" cy="27093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그룹 199"/>
            <p:cNvGrpSpPr/>
            <p:nvPr/>
          </p:nvGrpSpPr>
          <p:grpSpPr>
            <a:xfrm>
              <a:off x="30631538" y="14854769"/>
              <a:ext cx="1643395" cy="1550937"/>
              <a:chOff x="30665405" y="12755035"/>
              <a:chExt cx="1643395" cy="1550937"/>
            </a:xfrm>
          </p:grpSpPr>
          <p:sp>
            <p:nvSpPr>
              <p:cNvPr id="198" name="타원 197"/>
              <p:cNvSpPr/>
              <p:nvPr/>
            </p:nvSpPr>
            <p:spPr>
              <a:xfrm>
                <a:off x="30832425" y="12755035"/>
                <a:ext cx="982134" cy="10498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TextBox 48">
                <a:extLst>
                  <a:ext uri="{FF2B5EF4-FFF2-40B4-BE49-F238E27FC236}">
                    <a16:creationId xmlns:lc="http://schemas.openxmlformats.org/drawingml/2006/lockedCanvas" xmlns="" xmlns:a16="http://schemas.microsoft.com/office/drawing/2014/main" id="{3BA26CFD-4F6C-4FF6-97E6-FA4E8D940EEA}"/>
                  </a:ext>
                </a:extLst>
              </p:cNvPr>
              <p:cNvSpPr txBox="1"/>
              <p:nvPr/>
            </p:nvSpPr>
            <p:spPr>
              <a:xfrm>
                <a:off x="30665405" y="13721207"/>
                <a:ext cx="1643395" cy="584765"/>
              </a:xfrm>
              <a:prstGeom prst="rect">
                <a:avLst/>
              </a:prstGeom>
              <a:noFill/>
            </p:spPr>
            <p:txBody>
              <a:bodyPr wrap="square" lIns="91429" tIns="45715" rIns="91429" bIns="45715" rtlCol="0">
                <a:spAutoFit/>
              </a:bodyPr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200" b="1" dirty="0" err="1" smtClean="0">
                    <a:latin typeface="+mn-ea"/>
                  </a:rPr>
                  <a:t>crtPos</a:t>
                </a:r>
                <a:endParaRPr lang="ko-KR" altLang="en-US" sz="3200" b="1" dirty="0">
                  <a:latin typeface="+mn-ea"/>
                </a:endParaRPr>
              </a:p>
            </p:txBody>
          </p:sp>
        </p:grpSp>
      </p:grpSp>
      <p:sp>
        <p:nvSpPr>
          <p:cNvPr id="209" name="직사각형 208"/>
          <p:cNvSpPr/>
          <p:nvPr/>
        </p:nvSpPr>
        <p:spPr>
          <a:xfrm>
            <a:off x="25083667" y="12363048"/>
            <a:ext cx="10390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0x868</a:t>
            </a:r>
            <a:endParaRPr lang="ko-KR" altLang="en-US" dirty="0">
              <a:latin typeface="+mn-ea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E3ACA979-D655-4627-878C-D1EF538710D9}"/>
              </a:ext>
            </a:extLst>
          </p:cNvPr>
          <p:cNvSpPr/>
          <p:nvPr/>
        </p:nvSpPr>
        <p:spPr>
          <a:xfrm>
            <a:off x="30153251" y="11274992"/>
            <a:ext cx="941810" cy="5360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0x868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E3ACA979-D655-4627-878C-D1EF538710D9}"/>
              </a:ext>
            </a:extLst>
          </p:cNvPr>
          <p:cNvSpPr/>
          <p:nvPr/>
        </p:nvSpPr>
        <p:spPr>
          <a:xfrm>
            <a:off x="31086701" y="11341667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0x664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4" name="직선 화살표 연결선 213">
            <a:extLst>
              <a:ext uri="{FF2B5EF4-FFF2-40B4-BE49-F238E27FC236}">
                <a16:creationId xmlns:lc="http://schemas.openxmlformats.org/drawingml/2006/lockedCanvas" xmlns:a16="http://schemas.microsoft.com/office/drawing/2014/main" xmlns="" id="{C95AA583-8E1E-496F-B9C7-320874ABC438}"/>
              </a:ext>
            </a:extLst>
          </p:cNvPr>
          <p:cNvCxnSpPr>
            <a:cxnSpLocks/>
          </p:cNvCxnSpPr>
          <p:nvPr/>
        </p:nvCxnSpPr>
        <p:spPr>
          <a:xfrm flipH="1">
            <a:off x="17745075" y="11715750"/>
            <a:ext cx="12658726" cy="214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lc="http://schemas.openxmlformats.org/drawingml/2006/lockedCanvas" xmlns:a16="http://schemas.microsoft.com/office/drawing/2014/main" xmlns="" id="{E3ACA979-D655-4627-878C-D1EF538710D9}"/>
              </a:ext>
            </a:extLst>
          </p:cNvPr>
          <p:cNvSpPr/>
          <p:nvPr/>
        </p:nvSpPr>
        <p:spPr>
          <a:xfrm>
            <a:off x="4854851" y="5198042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0x664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8" name="TextBox 5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1E3A9CA-5C0A-4508-9329-B26E2E5EB19E}"/>
              </a:ext>
            </a:extLst>
          </p:cNvPr>
          <p:cNvSpPr txBox="1"/>
          <p:nvPr/>
        </p:nvSpPr>
        <p:spPr>
          <a:xfrm>
            <a:off x="4039832" y="4808198"/>
            <a:ext cx="2033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</a:t>
            </a:r>
            <a:r>
              <a:rPr lang="en-US" altLang="ko-KR" sz="2400" dirty="0" smtClean="0">
                <a:latin typeface="+mn-ea"/>
              </a:rPr>
              <a:t>Point p02</a:t>
            </a:r>
            <a:endParaRPr lang="ko-KR" altLang="en-US" sz="2400" dirty="0">
              <a:latin typeface="+mn-ea"/>
            </a:endParaRP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lc="http://schemas.openxmlformats.org/drawingml/2006/lockedCanvas" xmlns:a16="http://schemas.microsoft.com/office/drawing/2014/main" xmlns="" id="{C95AA583-8E1E-496F-B9C7-320874ABC438}"/>
              </a:ext>
            </a:extLst>
          </p:cNvPr>
          <p:cNvCxnSpPr>
            <a:cxnSpLocks/>
            <a:stCxn id="217" idx="2"/>
            <a:endCxn id="221" idx="0"/>
          </p:cNvCxnSpPr>
          <p:nvPr/>
        </p:nvCxnSpPr>
        <p:spPr>
          <a:xfrm flipH="1">
            <a:off x="3709579" y="5644010"/>
            <a:ext cx="1616177" cy="577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사각형: 둥근 모서리 65">
            <a:extLst>
              <a:ext uri="{FF2B5EF4-FFF2-40B4-BE49-F238E27FC236}">
                <a16:creationId xmlns:lc="http://schemas.openxmlformats.org/drawingml/2006/lockedCanvas" xmlns:a16="http://schemas.microsoft.com/office/drawing/2014/main" xmlns="" id="{BF3BBA04-E5CB-4423-9398-C336FC2DBD4B}"/>
              </a:ext>
            </a:extLst>
          </p:cNvPr>
          <p:cNvSpPr/>
          <p:nvPr/>
        </p:nvSpPr>
        <p:spPr>
          <a:xfrm>
            <a:off x="3213785" y="11891344"/>
            <a:ext cx="5082489" cy="6053756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x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;    5</a:t>
            </a:r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pPr defTabSz="3396163" latinLnBrk="1">
              <a:defRPr/>
            </a:pP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y;</a:t>
            </a:r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Point(){}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public Point(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x, </a:t>
            </a:r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 y){….}</a:t>
            </a:r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();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24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4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</a:rPr>
              <a:t>() {…}</a:t>
            </a:r>
            <a:endParaRPr lang="en-US" altLang="ko-KR" sz="24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1" name="TextBox 61">
            <a:extLst>
              <a:ext uri="{FF2B5EF4-FFF2-40B4-BE49-F238E27FC236}">
                <a16:creationId xmlns:lc="http://schemas.openxmlformats.org/drawingml/2006/lockedCanvas" xmlns:a16="http://schemas.microsoft.com/office/drawing/2014/main" xmlns="" id="{47817E97-87E3-4A43-9ECA-C0CF2CC47F56}"/>
              </a:ext>
            </a:extLst>
          </p:cNvPr>
          <p:cNvSpPr txBox="1"/>
          <p:nvPr/>
        </p:nvSpPr>
        <p:spPr>
          <a:xfrm>
            <a:off x="3241636" y="11422228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0x868  </a:t>
            </a:r>
            <a:endParaRPr lang="ko-KR" altLang="en-US" b="1" dirty="0">
              <a:latin typeface="+mn-ea"/>
            </a:endParaRPr>
          </a:p>
        </p:txBody>
      </p:sp>
      <p:sp>
        <p:nvSpPr>
          <p:cNvPr id="222" name="TextBox 61">
            <a:extLst>
              <a:ext uri="{FF2B5EF4-FFF2-40B4-BE49-F238E27FC236}">
                <a16:creationId xmlns:lc="http://schemas.openxmlformats.org/drawingml/2006/lockedCanvas" xmlns:a16="http://schemas.microsoft.com/office/drawing/2014/main" xmlns="" id="{47817E97-87E3-4A43-9ECA-C0CF2CC47F56}"/>
              </a:ext>
            </a:extLst>
          </p:cNvPr>
          <p:cNvSpPr txBox="1"/>
          <p:nvPr/>
        </p:nvSpPr>
        <p:spPr>
          <a:xfrm>
            <a:off x="5374328" y="11358123"/>
            <a:ext cx="145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latin typeface="+mn-ea"/>
              </a:rPr>
              <a:t>Point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lc="http://schemas.openxmlformats.org/drawingml/2006/lockedCanvas" xmlns:a16="http://schemas.microsoft.com/office/drawing/2014/main" xmlns="" id="{C95AA583-8E1E-496F-B9C7-320874ABC438}"/>
              </a:ext>
            </a:extLst>
          </p:cNvPr>
          <p:cNvCxnSpPr>
            <a:cxnSpLocks/>
            <a:stCxn id="164" idx="0"/>
          </p:cNvCxnSpPr>
          <p:nvPr/>
        </p:nvCxnSpPr>
        <p:spPr>
          <a:xfrm flipH="1">
            <a:off x="8458200" y="11881862"/>
            <a:ext cx="23045431" cy="278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5206</TotalTime>
  <Words>308</Words>
  <Application>Microsoft Office PowerPoint</Application>
  <PresentationFormat>사용자 지정</PresentationFormat>
  <Paragraphs>171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509</cp:revision>
  <dcterms:created xsi:type="dcterms:W3CDTF">2020-11-23T02:29:11Z</dcterms:created>
  <dcterms:modified xsi:type="dcterms:W3CDTF">2021-12-06T02:56:59Z</dcterms:modified>
</cp:coreProperties>
</file>