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3" autoAdjust="0"/>
    <p:restoredTop sz="94660"/>
  </p:normalViewPr>
  <p:slideViewPr>
    <p:cSldViewPr snapToGrid="0">
      <p:cViewPr>
        <p:scale>
          <a:sx n="25" d="100"/>
          <a:sy n="25" d="100"/>
        </p:scale>
        <p:origin x="-1086" y="-702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2030332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스태틱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2209800" cy="769431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err="1">
                <a:latin typeface="+mn-ea"/>
              </a:rPr>
              <a:t>힙</a:t>
            </a:r>
            <a:endParaRPr lang="ko-KR" altLang="en-US" sz="4400" b="1" dirty="0"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717889"/>
            <a:ext cx="2693324" cy="1716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0" y="3516923"/>
            <a:ext cx="2799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0" y="6646984"/>
            <a:ext cx="28029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4025800" y="7721399"/>
          <a:ext cx="9201150" cy="1896828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01150"/>
              </a:tblGrid>
              <a:tr h="77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ArrayList</a:t>
                      </a: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&lt;T&gt;  implements</a:t>
                      </a:r>
                      <a:r>
                        <a:rPr lang="en-US" altLang="ko-KR" sz="36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List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731800">
                <a:tc>
                  <a:txBody>
                    <a:bodyPr/>
                    <a:lstStyle/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일반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add(T o)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  배열을 </a:t>
                      </a:r>
                      <a:r>
                        <a:rPr lang="ko-KR" altLang="en-US" sz="3600" baseline="0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이용한로직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get()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remove() {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size()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err="1" smtClean="0">
                          <a:solidFill>
                            <a:srgbClr val="002060"/>
                          </a:solidFill>
                          <a:latin typeface="+mn-ea"/>
                        </a:rPr>
                        <a:t>myArrayMethod</a:t>
                      </a:r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endParaRPr lang="en-US" altLang="ko-KR" sz="3600" b="1" dirty="0" smtClean="0">
                        <a:solidFill>
                          <a:srgbClr val="00206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err="1" smtClean="0">
                          <a:solidFill>
                            <a:srgbClr val="002060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3600" b="1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   //</a:t>
                      </a:r>
                      <a:r>
                        <a:rPr lang="ko-KR" altLang="en-US" sz="3600" b="1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재정의</a:t>
                      </a:r>
                      <a:endParaRPr lang="en-US" altLang="ko-KR" sz="3600" b="1" dirty="0" smtClean="0">
                        <a:solidFill>
                          <a:srgbClr val="00206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025800" y="0"/>
          <a:ext cx="9201150" cy="595717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01150"/>
              </a:tblGrid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List&lt;T&gt;                              &lt;interface&gt;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메소드의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이름만 정의되어있다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add();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get();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remove();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size();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1" name="직선 화살표 연결선 80"/>
          <p:cNvCxnSpPr/>
          <p:nvPr/>
        </p:nvCxnSpPr>
        <p:spPr>
          <a:xfrm flipV="1">
            <a:off x="58674000" y="5940425"/>
            <a:ext cx="0" cy="2971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359692" y="-1881798"/>
            <a:ext cx="397412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 smtClean="0"/>
              <a:t>??</a:t>
            </a:r>
            <a:endParaRPr lang="ko-KR" altLang="en-US" sz="287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ABC058-BCF5-4E0A-9072-E76EE084344D}"/>
              </a:ext>
            </a:extLst>
          </p:cNvPr>
          <p:cNvGrpSpPr/>
          <p:nvPr/>
        </p:nvGrpSpPr>
        <p:grpSpPr>
          <a:xfrm>
            <a:off x="57433306" y="10127500"/>
            <a:ext cx="4225390" cy="2374917"/>
            <a:chOff x="16659475" y="4524738"/>
            <a:chExt cx="2018671" cy="72138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TextBox 5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[0]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99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6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[1]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180056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18172407" y="4795006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 smtClean="0">
                  <a:latin typeface="+mn-ea"/>
                </a:rPr>
                <a:t>[2]</a:t>
              </a:r>
              <a:endParaRPr lang="ko-KR" altLang="en-US" sz="3200" b="1" dirty="0">
                <a:latin typeface="+mn-ea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949600" y="6359524"/>
            <a:ext cx="499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배열의 개수는 데이터 개수만큼만 유지된다</a:t>
            </a:r>
            <a:endParaRPr lang="ko-KR" altLang="en-US" sz="3600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3594130" y="4962030"/>
            <a:ext cx="1473170" cy="867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0x888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2902608" y="4388255"/>
            <a:ext cx="269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ea"/>
              </a:rPr>
              <a:t>  </a:t>
            </a:r>
            <a:r>
              <a:rPr lang="en-US" altLang="ko-KR" sz="3200" dirty="0" smtClean="0">
                <a:latin typeface="+mn-ea"/>
              </a:rPr>
              <a:t>Point p01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  <a:stCxn id="136" idx="2"/>
            <a:endCxn id="146" idx="0"/>
          </p:cNvCxnSpPr>
          <p:nvPr/>
        </p:nvCxnSpPr>
        <p:spPr>
          <a:xfrm flipH="1">
            <a:off x="3009826" y="5829300"/>
            <a:ext cx="1320889" cy="5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2709810" y="11789338"/>
            <a:ext cx="5557890" cy="863226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x;   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;    12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Point(){}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x,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y){….}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314575" y="11217747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0x888 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7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4271263" y="11122111"/>
            <a:ext cx="1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n-ea"/>
              </a:rPr>
              <a:t>Point</a:t>
            </a:r>
            <a:endParaRPr lang="ko-KR" altLang="en-US" sz="3600" b="1" dirty="0">
              <a:latin typeface="+mn-ea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/>
        </p:nvGraphicFramePr>
        <p:xfrm>
          <a:off x="44881800" y="-8061959"/>
          <a:ext cx="6324600" cy="1227582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324600"/>
              </a:tblGrid>
              <a:tr h="948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326865">
                <a:tc>
                  <a:txBody>
                    <a:bodyPr/>
                    <a:lstStyle/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x;    3</a:t>
                      </a:r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defTabSz="3396163" latinLnBrk="1">
                        <a:defRPr/>
                      </a:pP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y;    3</a:t>
                      </a:r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Point(){}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Point(</a:t>
                      </a:r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x, </a:t>
                      </a:r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y){….}</a:t>
                      </a:r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</a:p>
                    <a:p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getX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일반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9423430" y="4962030"/>
            <a:ext cx="1473170" cy="867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8731908" y="4388255"/>
            <a:ext cx="269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ea"/>
              </a:rPr>
              <a:t>  </a:t>
            </a:r>
            <a:r>
              <a:rPr lang="en-US" altLang="ko-KR" sz="3200" dirty="0" smtClean="0">
                <a:latin typeface="+mn-ea"/>
              </a:rPr>
              <a:t>Point </a:t>
            </a:r>
            <a:r>
              <a:rPr lang="en-US" altLang="ko-KR" sz="3200" dirty="0" smtClean="0">
                <a:latin typeface="+mn-ea"/>
              </a:rPr>
              <a:t>p02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 flipH="1">
            <a:off x="8839126" y="5829300"/>
            <a:ext cx="1320889" cy="5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8539110" y="11789338"/>
            <a:ext cx="5557890" cy="863226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x;   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;    13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Point(){}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x,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y){….}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8143875" y="11217747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0x999 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59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0100563" y="11122111"/>
            <a:ext cx="1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n-ea"/>
              </a:rPr>
              <a:t>Point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15252730" y="4962030"/>
            <a:ext cx="1473170" cy="867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14561208" y="4388255"/>
            <a:ext cx="269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ea"/>
              </a:rPr>
              <a:t>  </a:t>
            </a:r>
            <a:r>
              <a:rPr lang="en-US" altLang="ko-KR" sz="3200" dirty="0" smtClean="0">
                <a:latin typeface="+mn-ea"/>
              </a:rPr>
              <a:t>Point </a:t>
            </a:r>
            <a:r>
              <a:rPr lang="en-US" altLang="ko-KR" sz="3200" dirty="0" smtClean="0">
                <a:latin typeface="+mn-ea"/>
              </a:rPr>
              <a:t>p03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  <a:stCxn id="160" idx="2"/>
            <a:endCxn id="166" idx="0"/>
          </p:cNvCxnSpPr>
          <p:nvPr/>
        </p:nvCxnSpPr>
        <p:spPr>
          <a:xfrm flipH="1">
            <a:off x="14668426" y="5829300"/>
            <a:ext cx="1320889" cy="5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14368410" y="11789338"/>
            <a:ext cx="5557890" cy="863226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x;   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;    17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Point(){}</a:t>
            </a: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public Point(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x, </a:t>
            </a:r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 y){….}</a:t>
            </a:r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();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3973175" y="11217747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0x777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67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5929863" y="11122111"/>
            <a:ext cx="145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n-ea"/>
              </a:rPr>
              <a:t>Point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24748422" y="4962030"/>
            <a:ext cx="1473170" cy="867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0x111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21171876" y="4388255"/>
            <a:ext cx="552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err="1" smtClean="0">
                <a:latin typeface="+mn-ea"/>
              </a:rPr>
              <a:t>ArrayList</a:t>
            </a:r>
            <a:r>
              <a:rPr lang="en-US" altLang="ko-KR" sz="3200" b="1" dirty="0" smtClean="0">
                <a:latin typeface="+mn-ea"/>
              </a:rPr>
              <a:t>&lt;Point&gt;</a:t>
            </a:r>
            <a:r>
              <a:rPr lang="ko-KR" altLang="en-US" sz="3200" b="1" dirty="0" smtClean="0">
                <a:latin typeface="+mn-ea"/>
              </a:rPr>
              <a:t>   </a:t>
            </a:r>
            <a:r>
              <a:rPr lang="en-US" altLang="ko-KR" sz="3200" dirty="0" err="1" smtClean="0">
                <a:latin typeface="+mn-ea"/>
              </a:rPr>
              <a:t>pList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>
            <a:off x="25660855" y="5829300"/>
            <a:ext cx="14801345" cy="480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30475918" y="7385538"/>
            <a:ext cx="5713220" cy="43961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add(Point p);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get();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remove();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size();</a:t>
            </a:r>
          </a:p>
        </p:txBody>
      </p:sp>
      <p:sp>
        <p:nvSpPr>
          <p:cNvPr id="193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31650509" y="6620450"/>
            <a:ext cx="559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n-ea"/>
              </a:rPr>
              <a:t>List&lt;Point&gt;     interface</a:t>
            </a:r>
            <a:endParaRPr lang="ko-KR" altLang="en-US" sz="3600" b="1" dirty="0">
              <a:latin typeface="+mn-ea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 flipV="1">
            <a:off x="3868615" y="11465169"/>
            <a:ext cx="23528217" cy="10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 flipV="1">
            <a:off x="8862646" y="11394831"/>
            <a:ext cx="1990578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 flipV="1">
            <a:off x="15052431" y="11289323"/>
            <a:ext cx="15333785" cy="11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18875161" y="5454399"/>
            <a:ext cx="1473170" cy="867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4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18183639" y="4880624"/>
            <a:ext cx="269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ea"/>
              </a:rPr>
              <a:t>  </a:t>
            </a:r>
            <a:r>
              <a:rPr lang="en-US" altLang="ko-KR" sz="3200" dirty="0" smtClean="0">
                <a:latin typeface="+mn-ea"/>
              </a:rPr>
              <a:t>Point </a:t>
            </a:r>
            <a:r>
              <a:rPr lang="en-US" altLang="ko-KR" sz="3200" dirty="0" smtClean="0">
                <a:latin typeface="+mn-ea"/>
              </a:rPr>
              <a:t>p</a:t>
            </a:r>
            <a:endParaRPr lang="ko-KR" altLang="en-US" sz="3200" dirty="0">
              <a:latin typeface="+mn-ea"/>
            </a:endParaRPr>
          </a:p>
        </p:txBody>
      </p:sp>
      <p:sp>
        <p:nvSpPr>
          <p:cNvPr id="235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9758511" y="8193194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0x888  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5506841" y="5829300"/>
            <a:ext cx="1320889" cy="5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14982092" y="5829300"/>
            <a:ext cx="4488980" cy="531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8940829" y="5520331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0x999 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45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9072714" y="5520332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0x777</a:t>
            </a:r>
            <a:endParaRPr lang="ko-KR" altLang="en-US" sz="3200" b="1" dirty="0">
              <a:latin typeface="+mn-ea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64427100" y="7721399"/>
          <a:ext cx="9201150" cy="1896828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01150"/>
              </a:tblGrid>
              <a:tr h="77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LinkedList</a:t>
                      </a: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&lt;T&gt;  implements</a:t>
                      </a:r>
                      <a:r>
                        <a:rPr lang="en-US" altLang="ko-KR" sz="36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List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731800">
                <a:tc>
                  <a:txBody>
                    <a:bodyPr/>
                    <a:lstStyle/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생성자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</a:p>
                    <a:p>
                      <a:endParaRPr lang="ko-KR" altLang="en-US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36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36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일반</a:t>
                      </a:r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add(T o)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  </a:t>
                      </a:r>
                      <a:r>
                        <a:rPr lang="ko-KR" altLang="en-US" sz="3600" baseline="0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노드를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이용한 </a:t>
                      </a:r>
                      <a:r>
                        <a:rPr lang="ko-KR" altLang="en-US" sz="3600" baseline="0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로직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get()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remove() {</a:t>
                      </a: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size()</a:t>
                      </a:r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{</a:t>
                      </a: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    //</a:t>
                      </a:r>
                      <a:r>
                        <a:rPr lang="ko-KR" altLang="en-US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코드작성</a:t>
                      </a:r>
                      <a:endParaRPr lang="en-US" altLang="ko-KR" sz="3600" baseline="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}</a:t>
                      </a:r>
                      <a:endParaRPr lang="en-US" altLang="ko-KR" sz="3600" dirty="0" smtClean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err="1" smtClean="0">
                          <a:solidFill>
                            <a:srgbClr val="002060"/>
                          </a:solidFill>
                          <a:latin typeface="+mn-ea"/>
                        </a:rPr>
                        <a:t>myLinkedMethod</a:t>
                      </a:r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endParaRPr lang="en-US" altLang="ko-KR" sz="3600" b="1" dirty="0" smtClean="0">
                        <a:solidFill>
                          <a:srgbClr val="00206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err="1" smtClean="0">
                          <a:solidFill>
                            <a:srgbClr val="002060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3600" b="1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   //</a:t>
                      </a:r>
                      <a:r>
                        <a:rPr lang="ko-KR" altLang="en-US" sz="3600" b="1" baseline="0" dirty="0" smtClean="0">
                          <a:solidFill>
                            <a:srgbClr val="002060"/>
                          </a:solidFill>
                          <a:latin typeface="+mn-ea"/>
                        </a:rPr>
                        <a:t>재정의</a:t>
                      </a:r>
                      <a:endParaRPr lang="en-US" altLang="ko-KR" sz="3600" b="1" dirty="0" smtClean="0">
                        <a:solidFill>
                          <a:srgbClr val="00206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3600" b="1" dirty="0" smtClean="0">
                          <a:solidFill>
                            <a:srgbClr val="002060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36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9" name="TextBox 248"/>
          <p:cNvSpPr txBox="1"/>
          <p:nvPr/>
        </p:nvSpPr>
        <p:spPr>
          <a:xfrm>
            <a:off x="68580000" y="6664324"/>
            <a:ext cx="499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노드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연결로 구성된다</a:t>
            </a:r>
            <a:endParaRPr lang="ko-KR" altLang="en-US" sz="3600" dirty="0"/>
          </a:p>
        </p:txBody>
      </p:sp>
      <p:cxnSp>
        <p:nvCxnSpPr>
          <p:cNvPr id="251" name="직선 화살표 연결선 250"/>
          <p:cNvCxnSpPr/>
          <p:nvPr/>
        </p:nvCxnSpPr>
        <p:spPr>
          <a:xfrm flipH="1" flipV="1">
            <a:off x="63255833" y="5189487"/>
            <a:ext cx="3952567" cy="250722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24734541" y="12493081"/>
            <a:ext cx="7577190" cy="1437657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add()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get()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remove()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size()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rgbClr val="002060"/>
                </a:solidFill>
                <a:latin typeface="+mn-ea"/>
              </a:rPr>
              <a:t>myArrayMethod</a:t>
            </a:r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() {</a:t>
            </a:r>
          </a:p>
          <a:p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}</a:t>
            </a:r>
          </a:p>
          <a:p>
            <a:r>
              <a:rPr lang="en-US" altLang="ko-KR" sz="3200" b="1" dirty="0" err="1" smtClean="0">
                <a:solidFill>
                  <a:srgbClr val="002060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() {</a:t>
            </a: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   //</a:t>
            </a:r>
            <a:r>
              <a:rPr lang="ko-KR" altLang="en-US" sz="3200" b="1" dirty="0" smtClean="0">
                <a:solidFill>
                  <a:srgbClr val="002060"/>
                </a:solidFill>
                <a:latin typeface="+mn-ea"/>
              </a:rPr>
              <a:t>재정의</a:t>
            </a:r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}</a:t>
            </a:r>
          </a:p>
          <a:p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ABC058-BCF5-4E0A-9072-E76EE084344D}"/>
              </a:ext>
            </a:extLst>
          </p:cNvPr>
          <p:cNvGrpSpPr/>
          <p:nvPr/>
        </p:nvGrpSpPr>
        <p:grpSpPr>
          <a:xfrm>
            <a:off x="27066433" y="12677872"/>
            <a:ext cx="4225390" cy="2374917"/>
            <a:chOff x="16659475" y="4524738"/>
            <a:chExt cx="2018671" cy="721380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9" name="TextBox 5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[0]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60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6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[1]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180056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2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18172407" y="4795006"/>
              <a:ext cx="415818" cy="45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 smtClean="0">
                  <a:latin typeface="+mn-ea"/>
                </a:rPr>
                <a:t>[2]</a:t>
              </a:r>
              <a:endParaRPr lang="ko-KR" altLang="en-US" sz="3200" b="1" dirty="0">
                <a:latin typeface="+mn-ea"/>
              </a:endParaRPr>
            </a:p>
          </p:txBody>
        </p:sp>
      </p:grpSp>
      <p:sp>
        <p:nvSpPr>
          <p:cNvPr id="263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4761336" y="11921490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0x001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64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6753193" y="11755516"/>
            <a:ext cx="474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 smtClean="0">
                <a:latin typeface="+mn-ea"/>
              </a:rPr>
              <a:t>ArrayList</a:t>
            </a:r>
            <a:r>
              <a:rPr lang="en-US" altLang="ko-KR" sz="3600" b="1" dirty="0" smtClean="0">
                <a:latin typeface="+mn-ea"/>
              </a:rPr>
              <a:t>&lt;Point&gt;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24225004" y="11582027"/>
            <a:ext cx="8530736" cy="15509629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7029751" y="12800721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0x888 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67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8462898" y="12835890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0x999  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68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9860875" y="12765552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0x777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76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38353826" y="11789338"/>
            <a:ext cx="7577190" cy="1437657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3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32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add(T o)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  </a:t>
            </a:r>
            <a:r>
              <a:rPr lang="ko-KR" altLang="en-US" sz="3200" dirty="0" err="1" smtClean="0">
                <a:solidFill>
                  <a:srgbClr val="FF0000"/>
                </a:solidFill>
                <a:latin typeface="+mn-ea"/>
              </a:rPr>
              <a:t>노드를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 이용한 </a:t>
            </a:r>
            <a:r>
              <a:rPr lang="ko-KR" altLang="en-US" sz="3200" dirty="0" err="1" smtClean="0">
                <a:solidFill>
                  <a:srgbClr val="FF0000"/>
                </a:solidFill>
                <a:latin typeface="+mn-ea"/>
              </a:rPr>
              <a:t>로직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get()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remove()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size() {</a:t>
            </a: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     //</a:t>
            </a:r>
            <a:r>
              <a:rPr lang="ko-KR" altLang="en-US" sz="3200" dirty="0" smtClean="0">
                <a:solidFill>
                  <a:srgbClr val="FF0000"/>
                </a:solidFill>
                <a:latin typeface="+mn-ea"/>
              </a:rPr>
              <a:t>코드작성</a:t>
            </a:r>
            <a:endParaRPr lang="en-US" altLang="ko-KR" sz="32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200" dirty="0" smtClean="0">
                <a:solidFill>
                  <a:srgbClr val="FF000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rgbClr val="002060"/>
                </a:solidFill>
                <a:latin typeface="+mn-ea"/>
              </a:rPr>
              <a:t>myLinkedMethod</a:t>
            </a:r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() {</a:t>
            </a:r>
          </a:p>
          <a:p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}</a:t>
            </a: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3200" b="1" dirty="0" err="1" smtClean="0">
                <a:solidFill>
                  <a:srgbClr val="002060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() {</a:t>
            </a: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   //</a:t>
            </a:r>
            <a:r>
              <a:rPr lang="ko-KR" altLang="en-US" sz="3200" b="1" dirty="0" smtClean="0">
                <a:solidFill>
                  <a:srgbClr val="002060"/>
                </a:solidFill>
                <a:latin typeface="+mn-ea"/>
              </a:rPr>
              <a:t>재정의</a:t>
            </a:r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}</a:t>
            </a:r>
          </a:p>
          <a:p>
            <a:endParaRPr lang="en-US" altLang="ko-KR" sz="3200" b="1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rgbClr val="002060"/>
              </a:solidFill>
              <a:latin typeface="+mn-ea"/>
            </a:endParaRPr>
          </a:p>
          <a:p>
            <a:endParaRPr lang="en-US" altLang="ko-KR" sz="3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3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7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38380621" y="11217747"/>
            <a:ext cx="13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0x001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78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40372478" y="11051773"/>
            <a:ext cx="474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 smtClean="0">
                <a:latin typeface="+mn-ea"/>
              </a:rPr>
              <a:t>Linked</a:t>
            </a:r>
            <a:r>
              <a:rPr lang="en-US" altLang="ko-KR" sz="3600" b="1" dirty="0" err="1" smtClean="0">
                <a:latin typeface="+mn-ea"/>
              </a:rPr>
              <a:t>List</a:t>
            </a:r>
            <a:r>
              <a:rPr lang="en-US" altLang="ko-KR" sz="3600" b="1" dirty="0" smtClean="0">
                <a:latin typeface="+mn-ea"/>
              </a:rPr>
              <a:t>&lt;Point&gt;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279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44438103" y="7385538"/>
            <a:ext cx="5713220" cy="439615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add(Point p);</a:t>
            </a:r>
            <a:endParaRPr lang="en-US" altLang="ko-KR" sz="36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get();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remove();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+mn-ea"/>
              </a:rPr>
              <a:t>size();</a:t>
            </a:r>
          </a:p>
        </p:txBody>
      </p:sp>
      <p:sp>
        <p:nvSpPr>
          <p:cNvPr id="280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45612694" y="6620450"/>
            <a:ext cx="559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n-ea"/>
              </a:rPr>
              <a:t>List&lt;Point&gt;     interface</a:t>
            </a:r>
            <a:endParaRPr lang="ko-KR" altLang="en-US" sz="3600" b="1" dirty="0">
              <a:latin typeface="+mn-ea"/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40948069" y="12348090"/>
            <a:ext cx="4752930" cy="2480418"/>
            <a:chOff x="55629710" y="-455969"/>
            <a:chExt cx="4752930" cy="2480418"/>
          </a:xfrm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6D0D4EF-B95C-4627-AE09-C9BC29C29359}"/>
                </a:ext>
              </a:extLst>
            </p:cNvPr>
            <p:cNvSpPr/>
            <p:nvPr/>
          </p:nvSpPr>
          <p:spPr>
            <a:xfrm>
              <a:off x="55629710" y="-455969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57321975" y="-455968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4" name="TextBox 5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CD8F73-EC79-4D56-B82D-D2CA8A069E5E}"/>
                </a:ext>
              </a:extLst>
            </p:cNvPr>
            <p:cNvSpPr txBox="1"/>
            <p:nvPr/>
          </p:nvSpPr>
          <p:spPr>
            <a:xfrm>
              <a:off x="55885056" y="433810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[0]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85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57650851" y="539311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[1]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58974931" y="-455968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7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59253709" y="504139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 smtClean="0">
                  <a:latin typeface="+mn-ea"/>
                </a:rPr>
                <a:t>[2]</a:t>
              </a:r>
              <a:endParaRPr lang="ko-KR" altLang="en-US" sz="3200" b="1" dirty="0">
                <a:latin typeface="+mn-ea"/>
              </a:endParaRPr>
            </a:p>
          </p:txBody>
        </p:sp>
        <p:cxnSp>
          <p:nvCxnSpPr>
            <p:cNvPr id="288" name="직선 화살표 연결선 287"/>
            <p:cNvCxnSpPr>
              <a:stCxn id="282" idx="3"/>
              <a:endCxn id="283" idx="1"/>
            </p:cNvCxnSpPr>
            <p:nvPr/>
          </p:nvCxnSpPr>
          <p:spPr>
            <a:xfrm>
              <a:off x="57037419" y="-1"/>
              <a:ext cx="284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/>
            <p:cNvCxnSpPr>
              <a:stCxn id="283" idx="3"/>
              <a:endCxn id="286" idx="1"/>
            </p:cNvCxnSpPr>
            <p:nvPr/>
          </p:nvCxnSpPr>
          <p:spPr>
            <a:xfrm>
              <a:off x="58729684" y="0"/>
              <a:ext cx="245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직사각형 291"/>
          <p:cNvSpPr/>
          <p:nvPr/>
        </p:nvSpPr>
        <p:spPr>
          <a:xfrm>
            <a:off x="37883854" y="10858501"/>
            <a:ext cx="8530736" cy="16347456"/>
          </a:xfrm>
          <a:prstGeom prst="rect">
            <a:avLst/>
          </a:prstGeom>
          <a:solidFill>
            <a:schemeClr val="bg1">
              <a:lumMod val="6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69294469" y="9056250"/>
            <a:ext cx="4752930" cy="2480418"/>
            <a:chOff x="55629710" y="-455969"/>
            <a:chExt cx="4752930" cy="248041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6D0D4EF-B95C-4627-AE09-C9BC29C29359}"/>
                </a:ext>
              </a:extLst>
            </p:cNvPr>
            <p:cNvSpPr/>
            <p:nvPr/>
          </p:nvSpPr>
          <p:spPr>
            <a:xfrm>
              <a:off x="55629710" y="-455969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57321975" y="-455968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7" name="TextBox 5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CD8F73-EC79-4D56-B82D-D2CA8A069E5E}"/>
                </a:ext>
              </a:extLst>
            </p:cNvPr>
            <p:cNvSpPr txBox="1"/>
            <p:nvPr/>
          </p:nvSpPr>
          <p:spPr>
            <a:xfrm>
              <a:off x="55885056" y="433810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[0]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98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57650851" y="539311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>
                  <a:latin typeface="+mn-ea"/>
                </a:rPr>
                <a:t>[1]</a:t>
              </a:r>
              <a:endParaRPr lang="ko-KR" altLang="en-US" sz="3200" b="1" dirty="0"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58974931" y="-455968"/>
              <a:ext cx="1407709" cy="9119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0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59253709" y="504139"/>
              <a:ext cx="870371" cy="148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6892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3785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40677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87569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234461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81354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28246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5138" algn="l" defTabSz="646892" rtl="0" eaLnBrk="1" latinLnBrk="0" hangingPunct="1"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 smtClean="0">
                  <a:latin typeface="+mn-ea"/>
                </a:rPr>
                <a:t>[2]</a:t>
              </a:r>
              <a:endParaRPr lang="ko-KR" altLang="en-US" sz="3200" b="1" dirty="0">
                <a:latin typeface="+mn-ea"/>
              </a:endParaRPr>
            </a:p>
          </p:txBody>
        </p:sp>
        <p:cxnSp>
          <p:nvCxnSpPr>
            <p:cNvPr id="301" name="직선 화살표 연결선 300"/>
            <p:cNvCxnSpPr>
              <a:stCxn id="295" idx="3"/>
              <a:endCxn id="296" idx="1"/>
            </p:cNvCxnSpPr>
            <p:nvPr/>
          </p:nvCxnSpPr>
          <p:spPr>
            <a:xfrm>
              <a:off x="57037419" y="-1"/>
              <a:ext cx="284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/>
            <p:cNvCxnSpPr>
              <a:stCxn id="296" idx="3"/>
              <a:endCxn id="299" idx="1"/>
            </p:cNvCxnSpPr>
            <p:nvPr/>
          </p:nvCxnSpPr>
          <p:spPr>
            <a:xfrm>
              <a:off x="58729684" y="0"/>
              <a:ext cx="2452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5641</TotalTime>
  <Words>478</Words>
  <Application>Microsoft Office PowerPoint</Application>
  <PresentationFormat>사용자 지정</PresentationFormat>
  <Paragraphs>262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580</cp:revision>
  <dcterms:created xsi:type="dcterms:W3CDTF">2020-11-23T02:29:11Z</dcterms:created>
  <dcterms:modified xsi:type="dcterms:W3CDTF">2021-12-07T03:11:16Z</dcterms:modified>
</cp:coreProperties>
</file>