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2" r:id="rId2"/>
    <p:sldId id="281" r:id="rId3"/>
    <p:sldId id="280" r:id="rId4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7F7F7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7" autoAdjust="0"/>
    <p:restoredTop sz="97404" autoAdjust="0"/>
  </p:normalViewPr>
  <p:slideViewPr>
    <p:cSldViewPr snapToGrid="0">
      <p:cViewPr>
        <p:scale>
          <a:sx n="50" d="100"/>
          <a:sy n="50" d="100"/>
        </p:scale>
        <p:origin x="4344" y="2310"/>
      </p:cViewPr>
      <p:guideLst>
        <p:guide orient="horz" pos="9071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pPr/>
              <a:t>2021-12-08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1125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InputStream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Outputstream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 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주스트림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+ Buffered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스트림 사용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90CF349-8BEF-4AAF-A1B8-0EA72B60F89A}"/>
              </a:ext>
            </a:extLst>
          </p:cNvPr>
          <p:cNvSpPr/>
          <p:nvPr/>
        </p:nvSpPr>
        <p:spPr>
          <a:xfrm>
            <a:off x="1913487" y="10645505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img.jpg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29B7D62-ADE7-4D9F-8BC6-3B06E2F60A70}"/>
              </a:ext>
            </a:extLst>
          </p:cNvPr>
          <p:cNvSpPr txBox="1"/>
          <p:nvPr/>
        </p:nvSpPr>
        <p:spPr>
          <a:xfrm>
            <a:off x="1267916" y="11904515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C:\\javaStudy\\img.jpg</a:t>
            </a:r>
            <a:endParaRPr lang="ko-KR" altLang="en-US" sz="2400" dirty="0" err="1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87FE0A1-A85D-46E0-9817-5D1ED6708293}"/>
              </a:ext>
            </a:extLst>
          </p:cNvPr>
          <p:cNvSpPr txBox="1"/>
          <p:nvPr/>
        </p:nvSpPr>
        <p:spPr>
          <a:xfrm>
            <a:off x="9241388" y="11726059"/>
            <a:ext cx="470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C:\\javaStudy\\buffedimg.jpg</a:t>
            </a:r>
            <a:endParaRPr lang="ko-KR" altLang="en-US" sz="2400" dirty="0" err="1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9DFC105-8F7E-476C-B78A-28FAF9769D38}"/>
              </a:ext>
            </a:extLst>
          </p:cNvPr>
          <p:cNvSpPr txBox="1"/>
          <p:nvPr/>
        </p:nvSpPr>
        <p:spPr>
          <a:xfrm>
            <a:off x="13293267" y="196669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스태틱</a:t>
            </a:r>
            <a:endParaRPr lang="ko-KR" altLang="en-US" sz="1440" b="1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FE6EF07-3F07-4A2B-AA9B-F03C7651D58F}"/>
              </a:ext>
            </a:extLst>
          </p:cNvPr>
          <p:cNvSpPr txBox="1"/>
          <p:nvPr/>
        </p:nvSpPr>
        <p:spPr>
          <a:xfrm>
            <a:off x="13293267" y="6826174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>
                <a:latin typeface="+mn-ea"/>
              </a:rPr>
              <a:t>스택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35A8825-39F7-42B5-9A45-5B7CDB3AE01E}"/>
              </a:ext>
            </a:extLst>
          </p:cNvPr>
          <p:cNvSpPr txBox="1"/>
          <p:nvPr/>
        </p:nvSpPr>
        <p:spPr>
          <a:xfrm>
            <a:off x="13360477" y="9064671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힙</a:t>
            </a:r>
            <a:endParaRPr lang="ko-KR" altLang="en-US" sz="1440" b="1" dirty="0"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552C5562-6337-4922-8F6F-C28772EA813F}"/>
              </a:ext>
            </a:extLst>
          </p:cNvPr>
          <p:cNvCxnSpPr>
            <a:cxnSpLocks/>
          </p:cNvCxnSpPr>
          <p:nvPr/>
        </p:nvCxnSpPr>
        <p:spPr>
          <a:xfrm>
            <a:off x="13378735" y="2427115"/>
            <a:ext cx="17639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96CABEA4-44CF-4954-AD15-B158B29337EA}"/>
              </a:ext>
            </a:extLst>
          </p:cNvPr>
          <p:cNvCxnSpPr>
            <a:cxnSpLocks/>
          </p:cNvCxnSpPr>
          <p:nvPr/>
        </p:nvCxnSpPr>
        <p:spPr>
          <a:xfrm>
            <a:off x="13340709" y="8023905"/>
            <a:ext cx="176774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0EBF78B3-302E-43ED-8E5E-0C755B7A7E40}"/>
              </a:ext>
            </a:extLst>
          </p:cNvPr>
          <p:cNvSpPr txBox="1"/>
          <p:nvPr/>
        </p:nvSpPr>
        <p:spPr>
          <a:xfrm>
            <a:off x="24374855" y="10188919"/>
            <a:ext cx="35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BufferedInputStream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C782A8AB-750A-4FBD-8A08-1575A97E9F05}"/>
              </a:ext>
            </a:extLst>
          </p:cNvPr>
          <p:cNvSpPr txBox="1"/>
          <p:nvPr/>
        </p:nvSpPr>
        <p:spPr>
          <a:xfrm>
            <a:off x="22943396" y="10179475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0x777  </a:t>
            </a:r>
            <a:endParaRPr lang="ko-KR" altLang="en-US" b="1" dirty="0">
              <a:latin typeface="+mn-ea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064CEFC3-BD80-4BD4-933B-0B47F9C8F6C4}"/>
              </a:ext>
            </a:extLst>
          </p:cNvPr>
          <p:cNvSpPr/>
          <p:nvPr/>
        </p:nvSpPr>
        <p:spPr>
          <a:xfrm>
            <a:off x="22825967" y="10618003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필드</a:t>
            </a: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 err="1">
                <a:solidFill>
                  <a:schemeClr val="tx1"/>
                </a:solidFill>
                <a:latin typeface="+mn-ea"/>
                <a:cs typeface="+mn-cs"/>
              </a:rPr>
              <a:t>알수없음</a:t>
            </a:r>
            <a:endParaRPr lang="en-US" altLang="ko-KR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 err="1">
                <a:solidFill>
                  <a:schemeClr val="tx1"/>
                </a:solidFill>
                <a:latin typeface="+mn-ea"/>
                <a:cs typeface="+mn-cs"/>
              </a:rPr>
              <a:t>InputStream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 in = 0x123;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일반</a:t>
            </a:r>
          </a:p>
          <a:p>
            <a:r>
              <a: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int read() {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 //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버퍼만들기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코드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</a:t>
            </a:r>
            <a:r>
              <a:rPr lang="en-US" altLang="ko-KR" sz="1600" b="1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in.read</a:t>
            </a:r>
            <a:r>
              <a: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</a:t>
            </a:r>
            <a:r>
              <a:rPr lang="ko-KR" altLang="en-US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이용해서 구현</a:t>
            </a:r>
            <a:r>
              <a: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…</a:t>
            </a:r>
          </a:p>
          <a:p>
            <a:r>
              <a: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  <a:endParaRPr lang="en-US" altLang="ko-KR" sz="1600" b="1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077B659-1C8B-4F83-8793-CAE50EDE7B2B}"/>
              </a:ext>
            </a:extLst>
          </p:cNvPr>
          <p:cNvSpPr/>
          <p:nvPr/>
        </p:nvSpPr>
        <p:spPr>
          <a:xfrm>
            <a:off x="16282729" y="6271766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9D39E86-3A0C-4AE6-B561-41FAE935651E}"/>
              </a:ext>
            </a:extLst>
          </p:cNvPr>
          <p:cNvSpPr txBox="1"/>
          <p:nvPr/>
        </p:nvSpPr>
        <p:spPr>
          <a:xfrm>
            <a:off x="15596540" y="5876671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InputStream</a:t>
            </a:r>
            <a:r>
              <a:rPr lang="en-US" altLang="ko-KR" dirty="0">
                <a:latin typeface="+mn-ea"/>
              </a:rPr>
              <a:t> in</a:t>
            </a:r>
            <a:endParaRPr lang="ko-KR" altLang="en-US" dirty="0">
              <a:latin typeface="+mn-ea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7DC5BE91-4D3F-4D2F-90CA-31F729B48731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15068550" y="6717734"/>
            <a:ext cx="1725987" cy="2997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5ABE1715-3C3E-4833-BBC5-2C321B31D8DC}"/>
              </a:ext>
            </a:extLst>
          </p:cNvPr>
          <p:cNvGrpSpPr/>
          <p:nvPr/>
        </p:nvGrpSpPr>
        <p:grpSpPr>
          <a:xfrm>
            <a:off x="27265816" y="8865456"/>
            <a:ext cx="3155008" cy="3557506"/>
            <a:chOff x="4637301" y="5846343"/>
            <a:chExt cx="3155008" cy="3557506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="" xmlns:a16="http://schemas.microsoft.com/office/drawing/2014/main" id="{D69D7B9C-F634-4305-9BA3-356D649859F0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endPara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</a:t>
              </a:r>
              <a:endPara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abstract int read()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3C833E39-D5A3-40AC-A902-23DD83A735AB}"/>
                </a:ext>
              </a:extLst>
            </p:cNvPr>
            <p:cNvSpPr txBox="1"/>
            <p:nvPr/>
          </p:nvSpPr>
          <p:spPr>
            <a:xfrm>
              <a:off x="5419820" y="5846343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FilterInputStream</a:t>
              </a:r>
              <a:endParaRPr lang="ko-KR" altLang="en-US" b="1" dirty="0">
                <a:latin typeface="+mn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9DF4BD41-8C0C-442B-A405-17187A786BA7}"/>
              </a:ext>
            </a:extLst>
          </p:cNvPr>
          <p:cNvGrpSpPr/>
          <p:nvPr/>
        </p:nvGrpSpPr>
        <p:grpSpPr>
          <a:xfrm>
            <a:off x="3068576" y="2222587"/>
            <a:ext cx="3824545" cy="9081336"/>
            <a:chOff x="3068576" y="2222587"/>
            <a:chExt cx="3824545" cy="9081336"/>
          </a:xfrm>
        </p:grpSpPr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107EC7E7-CD38-4901-AC3C-40CE95C92C5B}"/>
                </a:ext>
              </a:extLst>
            </p:cNvPr>
            <p:cNvGrpSpPr/>
            <p:nvPr/>
          </p:nvGrpSpPr>
          <p:grpSpPr>
            <a:xfrm rot="1902505">
              <a:off x="3907416" y="6507457"/>
              <a:ext cx="609600" cy="4796466"/>
              <a:chOff x="11734800" y="1276350"/>
              <a:chExt cx="609600" cy="8267700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="" xmlns:a16="http://schemas.microsoft.com/office/drawing/2014/main" id="{3DDAFA3A-0DB9-4C30-820A-E855D627F67B}"/>
                  </a:ext>
                </a:extLst>
              </p:cNvPr>
              <p:cNvCxnSpPr/>
              <p:nvPr/>
            </p:nvCxnSpPr>
            <p:spPr>
              <a:xfrm>
                <a:off x="117348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="" xmlns:a16="http://schemas.microsoft.com/office/drawing/2014/main" id="{357E4F9D-9FD1-485F-B544-62D3E39AC6BB}"/>
                  </a:ext>
                </a:extLst>
              </p:cNvPr>
              <p:cNvCxnSpPr/>
              <p:nvPr/>
            </p:nvCxnSpPr>
            <p:spPr>
              <a:xfrm>
                <a:off x="123444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E46F9071-EC40-47CF-AD04-07C428BC88F6}"/>
                </a:ext>
              </a:extLst>
            </p:cNvPr>
            <p:cNvGrpSpPr/>
            <p:nvPr/>
          </p:nvGrpSpPr>
          <p:grpSpPr>
            <a:xfrm>
              <a:off x="3068576" y="2222587"/>
              <a:ext cx="3824545" cy="8846128"/>
              <a:chOff x="3068576" y="2222587"/>
              <a:chExt cx="3824545" cy="8846128"/>
            </a:xfrm>
          </p:grpSpPr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574CF0FC-495A-47E9-A2A9-489CFEA749DC}"/>
                  </a:ext>
                </a:extLst>
              </p:cNvPr>
              <p:cNvSpPr txBox="1"/>
              <p:nvPr/>
            </p:nvSpPr>
            <p:spPr>
              <a:xfrm rot="18094166">
                <a:off x="3271863" y="4379858"/>
                <a:ext cx="47762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2400" b="1" dirty="0" err="1">
                    <a:solidFill>
                      <a:srgbClr val="000000"/>
                    </a:solidFill>
                    <a:latin typeface="+mn-ea"/>
                  </a:rPr>
                  <a:t>BuffedInputStream</a:t>
                </a:r>
                <a:r>
                  <a:rPr lang="en-US" altLang="ko-KR" sz="2400" b="1" dirty="0">
                    <a:solidFill>
                      <a:srgbClr val="000000"/>
                    </a:solidFill>
                    <a:latin typeface="+mn-ea"/>
                  </a:rPr>
                  <a:t>  bin</a:t>
                </a: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="" xmlns:a16="http://schemas.microsoft.com/office/drawing/2014/main" id="{B6C1DBFB-3646-436B-9597-77600EBABEC7}"/>
                  </a:ext>
                </a:extLst>
              </p:cNvPr>
              <p:cNvGrpSpPr/>
              <p:nvPr/>
            </p:nvGrpSpPr>
            <p:grpSpPr>
              <a:xfrm>
                <a:off x="3068576" y="3728630"/>
                <a:ext cx="3824545" cy="7340085"/>
                <a:chOff x="3068576" y="3728630"/>
                <a:chExt cx="3824545" cy="7340085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="" xmlns:a16="http://schemas.microsoft.com/office/drawing/2014/main" id="{DE0AACF1-63EE-403C-A506-E1844CA0153A}"/>
                    </a:ext>
                  </a:extLst>
                </p:cNvPr>
                <p:cNvSpPr txBox="1"/>
                <p:nvPr/>
              </p:nvSpPr>
              <p:spPr>
                <a:xfrm rot="18087209">
                  <a:off x="1095971" y="7970181"/>
                  <a:ext cx="477620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ko-KR" sz="2400" b="1" dirty="0" err="1">
                      <a:solidFill>
                        <a:srgbClr val="000000"/>
                      </a:solidFill>
                      <a:latin typeface="+mn-ea"/>
                    </a:rPr>
                    <a:t>InputStream</a:t>
                  </a:r>
                  <a:r>
                    <a:rPr lang="en-US" altLang="ko-KR" sz="2400" b="1" dirty="0">
                      <a:solidFill>
                        <a:srgbClr val="000000"/>
                      </a:solidFill>
                      <a:latin typeface="+mn-ea"/>
                    </a:rPr>
                    <a:t> </a:t>
                  </a:r>
                </a:p>
                <a:p>
                  <a:pPr algn="l"/>
                  <a:r>
                    <a:rPr lang="en-US" altLang="ko-KR" sz="2400" b="1" dirty="0">
                      <a:solidFill>
                        <a:srgbClr val="000000"/>
                      </a:solidFill>
                      <a:latin typeface="+mn-ea"/>
                    </a:rPr>
                    <a:t>(</a:t>
                  </a:r>
                  <a:r>
                    <a:rPr lang="en-US" altLang="ko-KR" sz="2400" b="1" dirty="0" err="1">
                      <a:solidFill>
                        <a:srgbClr val="000000"/>
                      </a:solidFill>
                      <a:latin typeface="+mn-ea"/>
                    </a:rPr>
                    <a:t>FileInputStream</a:t>
                  </a:r>
                  <a:r>
                    <a:rPr lang="en-US" altLang="ko-KR" sz="2400" b="1" dirty="0">
                      <a:solidFill>
                        <a:srgbClr val="000000"/>
                      </a:solidFill>
                      <a:latin typeface="+mn-ea"/>
                    </a:rPr>
                    <a:t>) in</a:t>
                  </a:r>
                  <a:endParaRPr lang="ko-KR" altLang="en-US" sz="2400" b="1" dirty="0" err="1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="" xmlns:a16="http://schemas.microsoft.com/office/drawing/2014/main" id="{BFD41035-828E-4FF5-83C0-C01337E3C2B7}"/>
                    </a:ext>
                  </a:extLst>
                </p:cNvPr>
                <p:cNvSpPr txBox="1"/>
                <p:nvPr/>
              </p:nvSpPr>
              <p:spPr>
                <a:xfrm rot="18087209">
                  <a:off x="1940610" y="8501235"/>
                  <a:ext cx="46732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ko-KR" sz="1600" dirty="0">
                      <a:solidFill>
                        <a:srgbClr val="000000"/>
                      </a:solidFill>
                      <a:latin typeface="+mn-ea"/>
                    </a:rPr>
                    <a:t>  </a:t>
                  </a:r>
                  <a:r>
                    <a:rPr lang="en-US" altLang="ko-KR" sz="2400" dirty="0">
                      <a:solidFill>
                        <a:srgbClr val="C00000"/>
                      </a:solidFill>
                      <a:latin typeface="+mn-ea"/>
                    </a:rPr>
                    <a:t>-1 </a:t>
                  </a:r>
                  <a:r>
                    <a:rPr lang="en-US" altLang="ko-KR" sz="1600" dirty="0">
                      <a:solidFill>
                        <a:srgbClr val="000000"/>
                      </a:solidFill>
                      <a:latin typeface="+mn-ea"/>
                    </a:rPr>
                    <a:t>  1011     0100     0011     0001</a:t>
                  </a:r>
                  <a:endParaRPr lang="ko-KR" altLang="en-US" sz="1600" dirty="0" err="1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  <p:grpSp>
              <p:nvGrpSpPr>
                <p:cNvPr id="43" name="그룹 42">
                  <a:extLst>
                    <a:ext uri="{FF2B5EF4-FFF2-40B4-BE49-F238E27FC236}">
                      <a16:creationId xmlns="" xmlns:a16="http://schemas.microsoft.com/office/drawing/2014/main" id="{40DDB1C5-3FC1-41F8-B3E6-1BD8C74E0FEF}"/>
                    </a:ext>
                  </a:extLst>
                </p:cNvPr>
                <p:cNvGrpSpPr/>
                <p:nvPr/>
              </p:nvGrpSpPr>
              <p:grpSpPr>
                <a:xfrm rot="1902505">
                  <a:off x="5434115" y="3728630"/>
                  <a:ext cx="1459006" cy="4192012"/>
                  <a:chOff x="11734800" y="1276350"/>
                  <a:chExt cx="609600" cy="8267700"/>
                </a:xfrm>
              </p:grpSpPr>
              <p:cxnSp>
                <p:nvCxnSpPr>
                  <p:cNvPr id="44" name="직선 연결선 43">
                    <a:extLst>
                      <a:ext uri="{FF2B5EF4-FFF2-40B4-BE49-F238E27FC236}">
                        <a16:creationId xmlns="" xmlns:a16="http://schemas.microsoft.com/office/drawing/2014/main" id="{9C7E8A6F-2D6B-4CC5-90C1-056ADC0D89C6}"/>
                      </a:ext>
                    </a:extLst>
                  </p:cNvPr>
                  <p:cNvCxnSpPr/>
                  <p:nvPr/>
                </p:nvCxnSpPr>
                <p:spPr>
                  <a:xfrm>
                    <a:off x="11734800" y="1276350"/>
                    <a:ext cx="0" cy="826770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직선 연결선 44">
                    <a:extLst>
                      <a:ext uri="{FF2B5EF4-FFF2-40B4-BE49-F238E27FC236}">
                        <a16:creationId xmlns="" xmlns:a16="http://schemas.microsoft.com/office/drawing/2014/main" id="{30CC44D7-4E0B-4031-AC81-722D3FC54A65}"/>
                      </a:ext>
                    </a:extLst>
                  </p:cNvPr>
                  <p:cNvCxnSpPr/>
                  <p:nvPr/>
                </p:nvCxnSpPr>
                <p:spPr>
                  <a:xfrm>
                    <a:off x="12344400" y="1276350"/>
                    <a:ext cx="0" cy="826770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" name="TextBox 49">
                  <a:extLst>
                    <a:ext uri="{FF2B5EF4-FFF2-40B4-BE49-F238E27FC236}">
                      <a16:creationId xmlns="" xmlns:a16="http://schemas.microsoft.com/office/drawing/2014/main" id="{2A53A2B4-8AAD-4DCA-A96F-ACCFFB3A5BDF}"/>
                    </a:ext>
                  </a:extLst>
                </p:cNvPr>
                <p:cNvSpPr txBox="1"/>
                <p:nvPr/>
              </p:nvSpPr>
              <p:spPr>
                <a:xfrm>
                  <a:off x="4901677" y="6932531"/>
                  <a:ext cx="654446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4000" b="1" dirty="0">
                      <a:solidFill>
                        <a:srgbClr val="C00000"/>
                      </a:solidFill>
                      <a:latin typeface="+mn-ea"/>
                    </a:rPr>
                    <a:t>in</a:t>
                  </a:r>
                  <a:endParaRPr lang="ko-KR" altLang="en-US" sz="400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6" name="그룹 5">
                  <a:extLst>
                    <a:ext uri="{FF2B5EF4-FFF2-40B4-BE49-F238E27FC236}">
                      <a16:creationId xmlns="" xmlns:a16="http://schemas.microsoft.com/office/drawing/2014/main" id="{033F5204-581E-4766-BFC9-4E5E674F6C1A}"/>
                    </a:ext>
                  </a:extLst>
                </p:cNvPr>
                <p:cNvGrpSpPr/>
                <p:nvPr/>
              </p:nvGrpSpPr>
              <p:grpSpPr>
                <a:xfrm rot="18095813">
                  <a:off x="5762556" y="4775181"/>
                  <a:ext cx="1545698" cy="581667"/>
                  <a:chOff x="6225775" y="5006333"/>
                  <a:chExt cx="2002881" cy="581667"/>
                </a:xfrm>
              </p:grpSpPr>
              <p:sp>
                <p:nvSpPr>
                  <p:cNvPr id="4" name="직사각형 3">
                    <a:extLst>
                      <a:ext uri="{FF2B5EF4-FFF2-40B4-BE49-F238E27FC236}">
                        <a16:creationId xmlns="" xmlns:a16="http://schemas.microsoft.com/office/drawing/2014/main" id="{5AEA65CB-D055-42DD-9CFC-104A40AA05E7}"/>
                      </a:ext>
                    </a:extLst>
                  </p:cNvPr>
                  <p:cNvSpPr/>
                  <p:nvPr/>
                </p:nvSpPr>
                <p:spPr>
                  <a:xfrm>
                    <a:off x="6225775" y="5006333"/>
                    <a:ext cx="685543" cy="5816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+mn-ea"/>
                      </a:rPr>
                      <a:t>0011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55" name="직사각형 54">
                    <a:extLst>
                      <a:ext uri="{FF2B5EF4-FFF2-40B4-BE49-F238E27FC236}">
                        <a16:creationId xmlns="" xmlns:a16="http://schemas.microsoft.com/office/drawing/2014/main" id="{480962F4-11A5-4C7F-8647-B98366BFF764}"/>
                      </a:ext>
                    </a:extLst>
                  </p:cNvPr>
                  <p:cNvSpPr/>
                  <p:nvPr/>
                </p:nvSpPr>
                <p:spPr>
                  <a:xfrm>
                    <a:off x="6878671" y="5006333"/>
                    <a:ext cx="685543" cy="5816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+mn-ea"/>
                      </a:rPr>
                      <a:t>1011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59" name="직사각형 58">
                    <a:extLst>
                      <a:ext uri="{FF2B5EF4-FFF2-40B4-BE49-F238E27FC236}">
                        <a16:creationId xmlns="" xmlns:a16="http://schemas.microsoft.com/office/drawing/2014/main" id="{47E61BEA-332F-4AF1-A595-BD9137CF70E8}"/>
                      </a:ext>
                    </a:extLst>
                  </p:cNvPr>
                  <p:cNvSpPr/>
                  <p:nvPr/>
                </p:nvSpPr>
                <p:spPr>
                  <a:xfrm>
                    <a:off x="7543113" y="5006333"/>
                    <a:ext cx="685543" cy="5816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+mn-ea"/>
                      </a:rPr>
                      <a:t>1011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</p:grpSp>
          </p:grpSp>
        </p:grpSp>
      </p:grp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450FB95B-BF8C-4CAD-8986-A4A5DDFE852B}"/>
              </a:ext>
            </a:extLst>
          </p:cNvPr>
          <p:cNvGrpSpPr/>
          <p:nvPr/>
        </p:nvGrpSpPr>
        <p:grpSpPr>
          <a:xfrm rot="7271518">
            <a:off x="10767303" y="5337916"/>
            <a:ext cx="2129545" cy="6807857"/>
            <a:chOff x="7045117" y="4656268"/>
            <a:chExt cx="2129545" cy="6807857"/>
          </a:xfrm>
        </p:grpSpPr>
        <p:cxnSp>
          <p:nvCxnSpPr>
            <p:cNvPr id="129" name="직선 연결선 128">
              <a:extLst>
                <a:ext uri="{FF2B5EF4-FFF2-40B4-BE49-F238E27FC236}">
                  <a16:creationId xmlns="" xmlns:a16="http://schemas.microsoft.com/office/drawing/2014/main" id="{9F9D8C04-22D4-496D-90E8-77BA8B7C28C7}"/>
                </a:ext>
              </a:extLst>
            </p:cNvPr>
            <p:cNvCxnSpPr/>
            <p:nvPr/>
          </p:nvCxnSpPr>
          <p:spPr>
            <a:xfrm rot="1902505">
              <a:off x="8324569" y="6347255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="" xmlns:a16="http://schemas.microsoft.com/office/drawing/2014/main" id="{E3E7376F-424A-4FC9-AC91-7BFFBDC8AAD3}"/>
                </a:ext>
              </a:extLst>
            </p:cNvPr>
            <p:cNvCxnSpPr/>
            <p:nvPr/>
          </p:nvCxnSpPr>
          <p:spPr>
            <a:xfrm rot="1902505">
              <a:off x="8843177" y="6667659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6BFD451A-5A28-4FB0-897E-A33DAE197479}"/>
                </a:ext>
              </a:extLst>
            </p:cNvPr>
            <p:cNvSpPr txBox="1"/>
            <p:nvPr/>
          </p:nvSpPr>
          <p:spPr>
            <a:xfrm rot="18087209">
              <a:off x="6371060" y="6628873"/>
              <a:ext cx="4776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OutputStream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</a:t>
              </a:r>
            </a:p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FileOutputStream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) out</a:t>
              </a:r>
              <a:endParaRPr lang="ko-KR" altLang="en-US" sz="2400" b="1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="" xmlns:a16="http://schemas.microsoft.com/office/drawing/2014/main" id="{413C156D-3824-48EF-BF70-D716E3961FCC}"/>
                </a:ext>
              </a:extLst>
            </p:cNvPr>
            <p:cNvSpPr txBox="1"/>
            <p:nvPr/>
          </p:nvSpPr>
          <p:spPr>
            <a:xfrm rot="18087209">
              <a:off x="7225006" y="8134522"/>
              <a:ext cx="3436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1011     0100     0011     0001</a:t>
              </a:r>
              <a:endParaRPr lang="ko-KR" altLang="en-US" sz="1600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="" xmlns:a16="http://schemas.microsoft.com/office/drawing/2014/main" id="{BF7A04EC-0B00-438D-BFE5-E0EE78E25C83}"/>
                </a:ext>
              </a:extLst>
            </p:cNvPr>
            <p:cNvSpPr txBox="1"/>
            <p:nvPr/>
          </p:nvSpPr>
          <p:spPr>
            <a:xfrm rot="14328482">
              <a:off x="6811243" y="10200535"/>
              <a:ext cx="117563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b="1" dirty="0">
                  <a:solidFill>
                    <a:srgbClr val="C00000"/>
                  </a:solidFill>
                  <a:latin typeface="+mn-ea"/>
                </a:rPr>
                <a:t>out</a:t>
              </a:r>
              <a:endParaRPr lang="ko-KR" alt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849D0C7D-26DB-4715-AD8E-6A35BC2713C9}"/>
              </a:ext>
            </a:extLst>
          </p:cNvPr>
          <p:cNvGrpSpPr/>
          <p:nvPr/>
        </p:nvGrpSpPr>
        <p:grpSpPr>
          <a:xfrm rot="7124772">
            <a:off x="9305436" y="3282637"/>
            <a:ext cx="1463986" cy="5698055"/>
            <a:chOff x="9800792" y="2222587"/>
            <a:chExt cx="1463986" cy="5698055"/>
          </a:xfrm>
        </p:grpSpPr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EFA9AAEC-1E1E-40D3-A87C-26543E26CF66}"/>
                </a:ext>
              </a:extLst>
            </p:cNvPr>
            <p:cNvSpPr txBox="1"/>
            <p:nvPr/>
          </p:nvSpPr>
          <p:spPr>
            <a:xfrm rot="18094166">
              <a:off x="7643521" y="4379858"/>
              <a:ext cx="4776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BuffedOutputStream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 bout</a:t>
              </a: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="" xmlns:a16="http://schemas.microsoft.com/office/drawing/2014/main" id="{2FB7EB7B-4119-4E27-A4B2-2A63D503D8FD}"/>
                </a:ext>
              </a:extLst>
            </p:cNvPr>
            <p:cNvGrpSpPr/>
            <p:nvPr/>
          </p:nvGrpSpPr>
          <p:grpSpPr>
            <a:xfrm rot="1902505">
              <a:off x="9805772" y="3728630"/>
              <a:ext cx="1459006" cy="4192012"/>
              <a:chOff x="11734800" y="1276350"/>
              <a:chExt cx="609600" cy="8267700"/>
            </a:xfrm>
          </p:grpSpPr>
          <p:cxnSp>
            <p:nvCxnSpPr>
              <p:cNvPr id="127" name="직선 연결선 126">
                <a:extLst>
                  <a:ext uri="{FF2B5EF4-FFF2-40B4-BE49-F238E27FC236}">
                    <a16:creationId xmlns="" xmlns:a16="http://schemas.microsoft.com/office/drawing/2014/main" id="{5CB9F313-A5A9-4CCF-8890-CD68D6C79F58}"/>
                  </a:ext>
                </a:extLst>
              </p:cNvPr>
              <p:cNvCxnSpPr/>
              <p:nvPr/>
            </p:nvCxnSpPr>
            <p:spPr>
              <a:xfrm>
                <a:off x="117348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="" xmlns:a16="http://schemas.microsoft.com/office/drawing/2014/main" id="{8393637E-E15E-411D-A1A8-1B81769FDC20}"/>
                  </a:ext>
                </a:extLst>
              </p:cNvPr>
              <p:cNvCxnSpPr/>
              <p:nvPr/>
            </p:nvCxnSpPr>
            <p:spPr>
              <a:xfrm>
                <a:off x="123444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그룹 122">
              <a:extLst>
                <a:ext uri="{FF2B5EF4-FFF2-40B4-BE49-F238E27FC236}">
                  <a16:creationId xmlns="" xmlns:a16="http://schemas.microsoft.com/office/drawing/2014/main" id="{D5DB073D-C9A6-4FBC-A769-454ACAFCEA00}"/>
                </a:ext>
              </a:extLst>
            </p:cNvPr>
            <p:cNvGrpSpPr/>
            <p:nvPr/>
          </p:nvGrpSpPr>
          <p:grpSpPr>
            <a:xfrm rot="18095813">
              <a:off x="9363842" y="6056664"/>
              <a:ext cx="1545699" cy="581670"/>
              <a:chOff x="4288404" y="5021586"/>
              <a:chExt cx="2002882" cy="581670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="" xmlns:a16="http://schemas.microsoft.com/office/drawing/2014/main" id="{F1D7FBF9-21B6-4CA8-AB22-4AC29A68D93E}"/>
                  </a:ext>
                </a:extLst>
              </p:cNvPr>
              <p:cNvSpPr/>
              <p:nvPr/>
            </p:nvSpPr>
            <p:spPr>
              <a:xfrm>
                <a:off x="4288404" y="5021586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0011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="" xmlns:a16="http://schemas.microsoft.com/office/drawing/2014/main" id="{A899CBEF-C029-4615-8BA1-13876FA6F792}"/>
                  </a:ext>
                </a:extLst>
              </p:cNvPr>
              <p:cNvSpPr/>
              <p:nvPr/>
            </p:nvSpPr>
            <p:spPr>
              <a:xfrm>
                <a:off x="4941302" y="5021589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1011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="" xmlns:a16="http://schemas.microsoft.com/office/drawing/2014/main" id="{8757825E-0260-47DF-98EC-3AF12D3DA973}"/>
                  </a:ext>
                </a:extLst>
              </p:cNvPr>
              <p:cNvSpPr/>
              <p:nvPr/>
            </p:nvSpPr>
            <p:spPr>
              <a:xfrm>
                <a:off x="5605743" y="5021586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1011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6415417" y="1853894"/>
            <a:ext cx="2693012" cy="2693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6B334D09-9569-4C6F-9FF1-D8F0433B0CA1}"/>
              </a:ext>
            </a:extLst>
          </p:cNvPr>
          <p:cNvSpPr/>
          <p:nvPr/>
        </p:nvSpPr>
        <p:spPr>
          <a:xfrm>
            <a:off x="10333726" y="10618003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buffedimg.jpg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EF431C5-2949-478E-89C9-BB1941B8288A}"/>
              </a:ext>
            </a:extLst>
          </p:cNvPr>
          <p:cNvSpPr txBox="1"/>
          <p:nvPr/>
        </p:nvSpPr>
        <p:spPr>
          <a:xfrm>
            <a:off x="15943571" y="9877775"/>
            <a:ext cx="35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FileInputStream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35808D20-80DB-426F-A8F6-BE481BC03FF0}"/>
              </a:ext>
            </a:extLst>
          </p:cNvPr>
          <p:cNvSpPr txBox="1"/>
          <p:nvPr/>
        </p:nvSpPr>
        <p:spPr>
          <a:xfrm>
            <a:off x="14512112" y="9868331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6440A415-ADF9-44A3-B1A3-39A31CEE2F54}"/>
              </a:ext>
            </a:extLst>
          </p:cNvPr>
          <p:cNvSpPr/>
          <p:nvPr/>
        </p:nvSpPr>
        <p:spPr>
          <a:xfrm>
            <a:off x="14394683" y="10306859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필드</a:t>
            </a: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 err="1">
                <a:solidFill>
                  <a:schemeClr val="tx1"/>
                </a:solidFill>
                <a:latin typeface="+mn-ea"/>
                <a:cs typeface="+mn-cs"/>
              </a:rPr>
              <a:t>알수없음</a:t>
            </a:r>
            <a:endParaRPr lang="en-US" altLang="ko-KR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일반</a:t>
            </a:r>
          </a:p>
          <a:p>
            <a:r>
              <a: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int read() {…}</a:t>
            </a:r>
            <a:endParaRPr lang="en-US" altLang="ko-KR" sz="1600" b="1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="" xmlns:a16="http://schemas.microsoft.com/office/drawing/2014/main" id="{C5A04616-AABB-4001-9F57-D17A635FEF5B}"/>
              </a:ext>
            </a:extLst>
          </p:cNvPr>
          <p:cNvGrpSpPr/>
          <p:nvPr/>
        </p:nvGrpSpPr>
        <p:grpSpPr>
          <a:xfrm>
            <a:off x="18834532" y="8554312"/>
            <a:ext cx="3155008" cy="3557506"/>
            <a:chOff x="4637301" y="5846343"/>
            <a:chExt cx="3155008" cy="3557506"/>
          </a:xfrm>
        </p:grpSpPr>
        <p:sp>
          <p:nvSpPr>
            <p:cNvPr id="135" name="사각형: 둥근 모서리 134">
              <a:extLst>
                <a:ext uri="{FF2B5EF4-FFF2-40B4-BE49-F238E27FC236}">
                  <a16:creationId xmlns="" xmlns:a16="http://schemas.microsoft.com/office/drawing/2014/main" id="{C36A1786-672D-471A-8BD3-496941534736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endPara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</a:t>
              </a:r>
              <a:endPara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abstract int read()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="" xmlns:a16="http://schemas.microsoft.com/office/drawing/2014/main" id="{D1E1DDBF-9DF4-4B5F-9763-B9FAF9B239D8}"/>
                </a:ext>
              </a:extLst>
            </p:cNvPr>
            <p:cNvSpPr txBox="1"/>
            <p:nvPr/>
          </p:nvSpPr>
          <p:spPr>
            <a:xfrm>
              <a:off x="5419820" y="5846343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InputStream</a:t>
              </a:r>
              <a:endParaRPr lang="ko-KR" altLang="en-US" b="1" dirty="0">
                <a:latin typeface="+mn-ea"/>
              </a:endParaRP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id="{FDB46184-7C98-47EF-BD8B-E76DA5FB639F}"/>
              </a:ext>
            </a:extLst>
          </p:cNvPr>
          <p:cNvSpPr/>
          <p:nvPr/>
        </p:nvSpPr>
        <p:spPr>
          <a:xfrm>
            <a:off x="23598928" y="6271766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0x777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26705A7D-405F-406B-8BE2-7437B6C5D63E}"/>
              </a:ext>
            </a:extLst>
          </p:cNvPr>
          <p:cNvSpPr txBox="1"/>
          <p:nvPr/>
        </p:nvSpPr>
        <p:spPr>
          <a:xfrm>
            <a:off x="22912739" y="5876671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BuffedInputStream</a:t>
            </a:r>
            <a:r>
              <a:rPr lang="en-US" altLang="ko-KR" dirty="0">
                <a:latin typeface="+mn-ea"/>
              </a:rPr>
              <a:t> bin</a:t>
            </a:r>
            <a:endParaRPr lang="ko-KR" altLang="en-US" dirty="0">
              <a:latin typeface="+mn-ea"/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="" xmlns:a16="http://schemas.microsoft.com/office/drawing/2014/main" id="{B59A7890-476D-4EF0-8D6B-D0575E024687}"/>
              </a:ext>
            </a:extLst>
          </p:cNvPr>
          <p:cNvCxnSpPr>
            <a:cxnSpLocks/>
            <a:stCxn id="137" idx="2"/>
            <a:endCxn id="34" idx="0"/>
          </p:cNvCxnSpPr>
          <p:nvPr/>
        </p:nvCxnSpPr>
        <p:spPr>
          <a:xfrm flipH="1">
            <a:off x="23448178" y="6717734"/>
            <a:ext cx="662558" cy="34617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="" xmlns:a16="http://schemas.microsoft.com/office/drawing/2014/main" id="{64195FFF-A739-4C04-B4B9-227608AECD48}"/>
              </a:ext>
            </a:extLst>
          </p:cNvPr>
          <p:cNvCxnSpPr>
            <a:cxnSpLocks/>
          </p:cNvCxnSpPr>
          <p:nvPr/>
        </p:nvCxnSpPr>
        <p:spPr>
          <a:xfrm flipH="1" flipV="1">
            <a:off x="15521675" y="10237663"/>
            <a:ext cx="8589061" cy="12516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4685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D41E2CD8-8201-4CE0-8E3A-02B78621F724}"/>
              </a:ext>
            </a:extLst>
          </p:cNvPr>
          <p:cNvGrpSpPr/>
          <p:nvPr/>
        </p:nvGrpSpPr>
        <p:grpSpPr>
          <a:xfrm rot="20102782">
            <a:off x="9321742" y="3135090"/>
            <a:ext cx="609600" cy="8267700"/>
            <a:chOff x="11734800" y="1276350"/>
            <a:chExt cx="609600" cy="8267700"/>
          </a:xfrm>
        </p:grpSpPr>
        <p:cxnSp>
          <p:nvCxnSpPr>
            <p:cNvPr id="17" name="직선 연결선 16">
              <a:extLst>
                <a:ext uri="{FF2B5EF4-FFF2-40B4-BE49-F238E27FC236}">
                  <a16:creationId xmlns="" xmlns:a16="http://schemas.microsoft.com/office/drawing/2014/main" id="{6E0C596E-472B-4857-BF2F-362AF5A220B3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0911943A-81B8-4CEF-9A94-187B238D158E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107EC7E7-CD38-4901-AC3C-40CE95C92C5B}"/>
              </a:ext>
            </a:extLst>
          </p:cNvPr>
          <p:cNvGrpSpPr/>
          <p:nvPr/>
        </p:nvGrpSpPr>
        <p:grpSpPr>
          <a:xfrm rot="1902505">
            <a:off x="4819650" y="3295292"/>
            <a:ext cx="609600" cy="8267700"/>
            <a:chOff x="11734800" y="1276350"/>
            <a:chExt cx="609600" cy="8267700"/>
          </a:xfrm>
        </p:grpSpPr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3DDAFA3A-0DB9-4C30-820A-E855D627F67B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357E4F9D-9FD1-485F-B544-62D3E39AC6BB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2" y="514094"/>
            <a:ext cx="10984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InputStream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Outputstream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 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주스트림만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사용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 +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버퍼개념 추가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속도향샹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90CF349-8BEF-4AAF-A1B8-0EA72B60F89A}"/>
              </a:ext>
            </a:extLst>
          </p:cNvPr>
          <p:cNvSpPr/>
          <p:nvPr/>
        </p:nvSpPr>
        <p:spPr>
          <a:xfrm>
            <a:off x="1913487" y="10645505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img.jpg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6733223" y="2171700"/>
            <a:ext cx="2057400" cy="2057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6B334D09-9569-4C6F-9FF1-D8F0433B0CA1}"/>
              </a:ext>
            </a:extLst>
          </p:cNvPr>
          <p:cNvSpPr/>
          <p:nvPr/>
        </p:nvSpPr>
        <p:spPr>
          <a:xfrm>
            <a:off x="10443411" y="10785747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bytemig.jpg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29B7D62-ADE7-4D9F-8BC6-3B06E2F60A70}"/>
              </a:ext>
            </a:extLst>
          </p:cNvPr>
          <p:cNvSpPr txBox="1"/>
          <p:nvPr/>
        </p:nvSpPr>
        <p:spPr>
          <a:xfrm>
            <a:off x="1267916" y="11904515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C:\\javaStudy\\img.jpg</a:t>
            </a:r>
            <a:endParaRPr lang="ko-KR" altLang="en-US" sz="2400" dirty="0" err="1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87FE0A1-A85D-46E0-9817-5D1ED6708293}"/>
              </a:ext>
            </a:extLst>
          </p:cNvPr>
          <p:cNvSpPr txBox="1"/>
          <p:nvPr/>
        </p:nvSpPr>
        <p:spPr>
          <a:xfrm>
            <a:off x="9232058" y="11878167"/>
            <a:ext cx="449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C:\\javaStudy\\byteimg.jpg</a:t>
            </a:r>
            <a:endParaRPr lang="ko-KR" altLang="en-US" sz="2400" dirty="0" err="1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72C1A7C-3BA9-4598-9463-94CD2262D1C2}"/>
              </a:ext>
            </a:extLst>
          </p:cNvPr>
          <p:cNvSpPr txBox="1"/>
          <p:nvPr/>
        </p:nvSpPr>
        <p:spPr>
          <a:xfrm rot="18087209">
            <a:off x="1349656" y="7053670"/>
            <a:ext cx="759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3600" dirty="0">
                <a:solidFill>
                  <a:srgbClr val="C00000"/>
                </a:solidFill>
                <a:latin typeface="+mn-ea"/>
              </a:rPr>
              <a:t>-1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    1011     1011   </a:t>
            </a:r>
            <a:r>
              <a:rPr lang="en-US" altLang="ko-KR" sz="2800" dirty="0">
                <a:solidFill>
                  <a:srgbClr val="C00000"/>
                </a:solidFill>
                <a:latin typeface="+mn-ea"/>
              </a:rPr>
              <a:t> [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0100     0011     0001</a:t>
            </a:r>
            <a:r>
              <a:rPr lang="en-US" altLang="ko-KR" sz="2800" dirty="0">
                <a:solidFill>
                  <a:srgbClr val="C00000"/>
                </a:solidFill>
                <a:latin typeface="+mn-ea"/>
              </a:rPr>
              <a:t>]</a:t>
            </a:r>
            <a:endParaRPr lang="ko-KR" altLang="en-US" sz="2400" dirty="0" err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A4373C0-9C4D-4160-8EBB-A8596829F590}"/>
              </a:ext>
            </a:extLst>
          </p:cNvPr>
          <p:cNvSpPr txBox="1"/>
          <p:nvPr/>
        </p:nvSpPr>
        <p:spPr>
          <a:xfrm rot="3892465">
            <a:off x="6696811" y="7045135"/>
            <a:ext cx="591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1011     1011    </a:t>
            </a:r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0100     0011     0001</a:t>
            </a:r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]</a:t>
            </a:r>
            <a:endParaRPr lang="ko-KR" altLang="en-US" sz="2400" dirty="0" err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E0AACF1-63EE-403C-A506-E1844CA0153A}"/>
              </a:ext>
            </a:extLst>
          </p:cNvPr>
          <p:cNvSpPr txBox="1"/>
          <p:nvPr/>
        </p:nvSpPr>
        <p:spPr>
          <a:xfrm rot="18087209">
            <a:off x="2019992" y="6155889"/>
            <a:ext cx="47762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InputStream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FileInputStream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)   in</a:t>
            </a:r>
            <a:endParaRPr lang="ko-KR" altLang="en-US" sz="3200" b="1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7C67708-A98D-4358-BCDF-641454D12880}"/>
              </a:ext>
            </a:extLst>
          </p:cNvPr>
          <p:cNvSpPr txBox="1"/>
          <p:nvPr/>
        </p:nvSpPr>
        <p:spPr>
          <a:xfrm rot="3907679">
            <a:off x="7695710" y="6161092"/>
            <a:ext cx="5466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OutputStream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FileOutputStream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)   out</a:t>
            </a:r>
            <a:endParaRPr lang="ko-KR" altLang="en-US" sz="3200" b="1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9DFC105-8F7E-476C-B78A-28FAF9769D38}"/>
              </a:ext>
            </a:extLst>
          </p:cNvPr>
          <p:cNvSpPr txBox="1"/>
          <p:nvPr/>
        </p:nvSpPr>
        <p:spPr>
          <a:xfrm>
            <a:off x="13293267" y="196669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스태틱</a:t>
            </a:r>
            <a:endParaRPr lang="ko-KR" altLang="en-US" sz="1440" b="1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FE6EF07-3F07-4A2B-AA9B-F03C7651D58F}"/>
              </a:ext>
            </a:extLst>
          </p:cNvPr>
          <p:cNvSpPr txBox="1"/>
          <p:nvPr/>
        </p:nvSpPr>
        <p:spPr>
          <a:xfrm>
            <a:off x="13293267" y="6826174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>
                <a:latin typeface="+mn-ea"/>
              </a:rPr>
              <a:t>스택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35A8825-39F7-42B5-9A45-5B7CDB3AE01E}"/>
              </a:ext>
            </a:extLst>
          </p:cNvPr>
          <p:cNvSpPr txBox="1"/>
          <p:nvPr/>
        </p:nvSpPr>
        <p:spPr>
          <a:xfrm>
            <a:off x="13360477" y="9064671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힙</a:t>
            </a:r>
            <a:endParaRPr lang="ko-KR" altLang="en-US" sz="1440" b="1" dirty="0"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552C5562-6337-4922-8F6F-C28772EA813F}"/>
              </a:ext>
            </a:extLst>
          </p:cNvPr>
          <p:cNvCxnSpPr>
            <a:cxnSpLocks/>
          </p:cNvCxnSpPr>
          <p:nvPr/>
        </p:nvCxnSpPr>
        <p:spPr>
          <a:xfrm>
            <a:off x="13378735" y="2427115"/>
            <a:ext cx="17639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96CABEA4-44CF-4954-AD15-B158B29337EA}"/>
              </a:ext>
            </a:extLst>
          </p:cNvPr>
          <p:cNvCxnSpPr>
            <a:cxnSpLocks/>
          </p:cNvCxnSpPr>
          <p:nvPr/>
        </p:nvCxnSpPr>
        <p:spPr>
          <a:xfrm>
            <a:off x="13340709" y="8023905"/>
            <a:ext cx="176774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0EBF78B3-302E-43ED-8E5E-0C755B7A7E40}"/>
              </a:ext>
            </a:extLst>
          </p:cNvPr>
          <p:cNvSpPr txBox="1"/>
          <p:nvPr/>
        </p:nvSpPr>
        <p:spPr>
          <a:xfrm>
            <a:off x="15943571" y="9419292"/>
            <a:ext cx="35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FileInputStream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C782A8AB-750A-4FBD-8A08-1575A97E9F05}"/>
              </a:ext>
            </a:extLst>
          </p:cNvPr>
          <p:cNvSpPr txBox="1"/>
          <p:nvPr/>
        </p:nvSpPr>
        <p:spPr>
          <a:xfrm>
            <a:off x="14512112" y="9409848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064CEFC3-BD80-4BD4-933B-0B47F9C8F6C4}"/>
              </a:ext>
            </a:extLst>
          </p:cNvPr>
          <p:cNvSpPr/>
          <p:nvPr/>
        </p:nvSpPr>
        <p:spPr>
          <a:xfrm>
            <a:off x="14394683" y="9848376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필드</a:t>
            </a: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 err="1">
                <a:solidFill>
                  <a:schemeClr val="tx1"/>
                </a:solidFill>
                <a:latin typeface="+mn-ea"/>
                <a:cs typeface="+mn-cs"/>
              </a:rPr>
              <a:t>알수없음</a:t>
            </a:r>
            <a:endParaRPr lang="en-US" altLang="ko-KR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일반</a:t>
            </a:r>
          </a:p>
          <a:p>
            <a:r>
              <a: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int read() {…}</a:t>
            </a:r>
            <a:endParaRPr lang="en-US" altLang="ko-KR" sz="1600" b="1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077B659-1C8B-4F83-8793-CAE50EDE7B2B}"/>
              </a:ext>
            </a:extLst>
          </p:cNvPr>
          <p:cNvSpPr/>
          <p:nvPr/>
        </p:nvSpPr>
        <p:spPr>
          <a:xfrm>
            <a:off x="16282729" y="6271766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9D39E86-3A0C-4AE6-B561-41FAE935651E}"/>
              </a:ext>
            </a:extLst>
          </p:cNvPr>
          <p:cNvSpPr txBox="1"/>
          <p:nvPr/>
        </p:nvSpPr>
        <p:spPr>
          <a:xfrm>
            <a:off x="15596540" y="5876671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InputStream</a:t>
            </a:r>
            <a:r>
              <a:rPr lang="en-US" altLang="ko-KR" dirty="0">
                <a:latin typeface="+mn-ea"/>
              </a:rPr>
              <a:t> in</a:t>
            </a:r>
            <a:endParaRPr lang="ko-KR" altLang="en-US" dirty="0">
              <a:latin typeface="+mn-ea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7DC5BE91-4D3F-4D2F-90CA-31F729B48731}"/>
              </a:ext>
            </a:extLst>
          </p:cNvPr>
          <p:cNvCxnSpPr>
            <a:cxnSpLocks/>
          </p:cNvCxnSpPr>
          <p:nvPr/>
        </p:nvCxnSpPr>
        <p:spPr>
          <a:xfrm flipH="1">
            <a:off x="14962335" y="6717734"/>
            <a:ext cx="1539965" cy="2503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5ABE1715-3C3E-4833-BBC5-2C321B31D8DC}"/>
              </a:ext>
            </a:extLst>
          </p:cNvPr>
          <p:cNvGrpSpPr/>
          <p:nvPr/>
        </p:nvGrpSpPr>
        <p:grpSpPr>
          <a:xfrm>
            <a:off x="18834532" y="8095829"/>
            <a:ext cx="3155008" cy="3557506"/>
            <a:chOff x="4637301" y="5846343"/>
            <a:chExt cx="3155008" cy="3557506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="" xmlns:a16="http://schemas.microsoft.com/office/drawing/2014/main" id="{D69D7B9C-F634-4305-9BA3-356D649859F0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endPara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</a:t>
              </a:r>
              <a:endPara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abstract int read()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3C833E39-D5A3-40AC-A902-23DD83A735AB}"/>
                </a:ext>
              </a:extLst>
            </p:cNvPr>
            <p:cNvSpPr txBox="1"/>
            <p:nvPr/>
          </p:nvSpPr>
          <p:spPr>
            <a:xfrm>
              <a:off x="5419820" y="5846343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InputStream</a:t>
              </a:r>
              <a:endParaRPr lang="ko-KR" altLang="en-US" b="1" dirty="0">
                <a:latin typeface="+mn-ea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1D3634B2-4DC2-4293-887D-23F134D2FB5A}"/>
              </a:ext>
            </a:extLst>
          </p:cNvPr>
          <p:cNvSpPr txBox="1"/>
          <p:nvPr/>
        </p:nvSpPr>
        <p:spPr>
          <a:xfrm>
            <a:off x="25682695" y="9419292"/>
            <a:ext cx="256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FileOutputStream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35960449-0960-46BF-A498-03D94394288D}"/>
              </a:ext>
            </a:extLst>
          </p:cNvPr>
          <p:cNvSpPr txBox="1"/>
          <p:nvPr/>
        </p:nvSpPr>
        <p:spPr>
          <a:xfrm>
            <a:off x="24251235" y="9409848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="" xmlns:a16="http://schemas.microsoft.com/office/drawing/2014/main" id="{C620A27D-E702-4FC8-AECC-DA4FB6D73F43}"/>
              </a:ext>
            </a:extLst>
          </p:cNvPr>
          <p:cNvSpPr/>
          <p:nvPr/>
        </p:nvSpPr>
        <p:spPr>
          <a:xfrm>
            <a:off x="24133806" y="9848376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필드</a:t>
            </a: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 err="1">
                <a:solidFill>
                  <a:schemeClr val="tx1"/>
                </a:solidFill>
                <a:latin typeface="+mn-ea"/>
                <a:cs typeface="+mn-cs"/>
              </a:rPr>
              <a:t>알수없음</a:t>
            </a:r>
            <a:endParaRPr lang="en-US" altLang="ko-KR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일반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void write(int b){…}</a:t>
            </a:r>
            <a:endParaRPr lang="en-US" altLang="ko-KR" sz="1600" b="1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500C3BB6-3F51-47E7-8B5C-9A306D279B19}"/>
              </a:ext>
            </a:extLst>
          </p:cNvPr>
          <p:cNvSpPr/>
          <p:nvPr/>
        </p:nvSpPr>
        <p:spPr>
          <a:xfrm>
            <a:off x="26021852" y="6271766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C9DECAEA-2CE3-4558-92FC-9EDCEC3AE7CF}"/>
              </a:ext>
            </a:extLst>
          </p:cNvPr>
          <p:cNvSpPr txBox="1"/>
          <p:nvPr/>
        </p:nvSpPr>
        <p:spPr>
          <a:xfrm>
            <a:off x="23906653" y="5856707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OutputStream</a:t>
            </a:r>
            <a:r>
              <a:rPr lang="en-US" altLang="ko-KR" dirty="0">
                <a:latin typeface="+mn-ea"/>
              </a:rPr>
              <a:t> out</a:t>
            </a:r>
            <a:endParaRPr lang="ko-KR" altLang="en-US" dirty="0">
              <a:latin typeface="+mn-ea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="" xmlns:a16="http://schemas.microsoft.com/office/drawing/2014/main" id="{4A597461-0120-48BA-9121-13BF3747F053}"/>
              </a:ext>
            </a:extLst>
          </p:cNvPr>
          <p:cNvCxnSpPr>
            <a:cxnSpLocks/>
          </p:cNvCxnSpPr>
          <p:nvPr/>
        </p:nvCxnSpPr>
        <p:spPr>
          <a:xfrm flipH="1">
            <a:off x="24701458" y="6717734"/>
            <a:ext cx="1539965" cy="2503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="" xmlns:a16="http://schemas.microsoft.com/office/drawing/2014/main" id="{2984FA2C-381D-46F3-86DB-A4E74BA54C86}"/>
              </a:ext>
            </a:extLst>
          </p:cNvPr>
          <p:cNvGrpSpPr/>
          <p:nvPr/>
        </p:nvGrpSpPr>
        <p:grpSpPr>
          <a:xfrm>
            <a:off x="28573655" y="8095829"/>
            <a:ext cx="3155008" cy="3557506"/>
            <a:chOff x="4637301" y="5846343"/>
            <a:chExt cx="3155008" cy="3557506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="" xmlns:a16="http://schemas.microsoft.com/office/drawing/2014/main" id="{93953BC7-3DA8-4FFB-B7F4-68CD7A34FEB7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endPara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</a:t>
              </a:r>
              <a:endPara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abstract void write(int b);</a:t>
              </a:r>
              <a:endPara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51B562BD-998E-4393-9E6B-42F19403FFFB}"/>
                </a:ext>
              </a:extLst>
            </p:cNvPr>
            <p:cNvSpPr txBox="1"/>
            <p:nvPr/>
          </p:nvSpPr>
          <p:spPr>
            <a:xfrm>
              <a:off x="5419820" y="5846343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OutputStream</a:t>
              </a:r>
              <a:endParaRPr lang="ko-KR" altLang="en-US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59502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D41E2CD8-8201-4CE0-8E3A-02B78621F724}"/>
              </a:ext>
            </a:extLst>
          </p:cNvPr>
          <p:cNvGrpSpPr/>
          <p:nvPr/>
        </p:nvGrpSpPr>
        <p:grpSpPr>
          <a:xfrm rot="20102782">
            <a:off x="9321742" y="3135090"/>
            <a:ext cx="609600" cy="8267700"/>
            <a:chOff x="11734800" y="1276350"/>
            <a:chExt cx="609600" cy="8267700"/>
          </a:xfrm>
        </p:grpSpPr>
        <p:cxnSp>
          <p:nvCxnSpPr>
            <p:cNvPr id="17" name="직선 연결선 16">
              <a:extLst>
                <a:ext uri="{FF2B5EF4-FFF2-40B4-BE49-F238E27FC236}">
                  <a16:creationId xmlns="" xmlns:a16="http://schemas.microsoft.com/office/drawing/2014/main" id="{6E0C596E-472B-4857-BF2F-362AF5A220B3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0911943A-81B8-4CEF-9A94-187B238D158E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107EC7E7-CD38-4901-AC3C-40CE95C92C5B}"/>
              </a:ext>
            </a:extLst>
          </p:cNvPr>
          <p:cNvGrpSpPr/>
          <p:nvPr/>
        </p:nvGrpSpPr>
        <p:grpSpPr>
          <a:xfrm rot="1902505">
            <a:off x="4819650" y="3295292"/>
            <a:ext cx="609600" cy="8267700"/>
            <a:chOff x="11734800" y="1276350"/>
            <a:chExt cx="609600" cy="8267700"/>
          </a:xfrm>
        </p:grpSpPr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3DDAFA3A-0DB9-4C30-820A-E855D627F67B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357E4F9D-9FD1-485F-B544-62D3E39AC6BB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InputStream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Outputstream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 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주스트림만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사용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90CF349-8BEF-4AAF-A1B8-0EA72B60F89A}"/>
              </a:ext>
            </a:extLst>
          </p:cNvPr>
          <p:cNvSpPr/>
          <p:nvPr/>
        </p:nvSpPr>
        <p:spPr>
          <a:xfrm>
            <a:off x="1913487" y="10645505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img.jpg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6733223" y="2171700"/>
            <a:ext cx="2057400" cy="2057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6B334D09-9569-4C6F-9FF1-D8F0433B0CA1}"/>
              </a:ext>
            </a:extLst>
          </p:cNvPr>
          <p:cNvSpPr/>
          <p:nvPr/>
        </p:nvSpPr>
        <p:spPr>
          <a:xfrm>
            <a:off x="10443411" y="10785747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bytemig.jpg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29B7D62-ADE7-4D9F-8BC6-3B06E2F60A70}"/>
              </a:ext>
            </a:extLst>
          </p:cNvPr>
          <p:cNvSpPr txBox="1"/>
          <p:nvPr/>
        </p:nvSpPr>
        <p:spPr>
          <a:xfrm>
            <a:off x="1267916" y="11904515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C:\\javaStudy\\img.jpg</a:t>
            </a:r>
            <a:endParaRPr lang="ko-KR" altLang="en-US" sz="2400" dirty="0" err="1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87FE0A1-A85D-46E0-9817-5D1ED6708293}"/>
              </a:ext>
            </a:extLst>
          </p:cNvPr>
          <p:cNvSpPr txBox="1"/>
          <p:nvPr/>
        </p:nvSpPr>
        <p:spPr>
          <a:xfrm>
            <a:off x="9232058" y="11878167"/>
            <a:ext cx="449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C:\\javaStudy\\byteimg.jpg</a:t>
            </a:r>
            <a:endParaRPr lang="ko-KR" altLang="en-US" sz="2400" dirty="0" err="1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72C1A7C-3BA9-4598-9463-94CD2262D1C2}"/>
              </a:ext>
            </a:extLst>
          </p:cNvPr>
          <p:cNvSpPr txBox="1"/>
          <p:nvPr/>
        </p:nvSpPr>
        <p:spPr>
          <a:xfrm rot="18087209">
            <a:off x="1349656" y="7053670"/>
            <a:ext cx="759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3600" dirty="0">
                <a:solidFill>
                  <a:srgbClr val="C00000"/>
                </a:solidFill>
                <a:latin typeface="+mn-ea"/>
              </a:rPr>
              <a:t>-1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    1011     1011     0100     0011     0001</a:t>
            </a:r>
            <a:endParaRPr lang="ko-KR" altLang="en-US" sz="2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A4373C0-9C4D-4160-8EBB-A8596829F590}"/>
              </a:ext>
            </a:extLst>
          </p:cNvPr>
          <p:cNvSpPr txBox="1"/>
          <p:nvPr/>
        </p:nvSpPr>
        <p:spPr>
          <a:xfrm rot="3892465">
            <a:off x="6696811" y="7045135"/>
            <a:ext cx="591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1011     1011     0100     0011     0001</a:t>
            </a:r>
            <a:endParaRPr lang="ko-KR" altLang="en-US" sz="2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E0AACF1-63EE-403C-A506-E1844CA0153A}"/>
              </a:ext>
            </a:extLst>
          </p:cNvPr>
          <p:cNvSpPr txBox="1"/>
          <p:nvPr/>
        </p:nvSpPr>
        <p:spPr>
          <a:xfrm rot="18087209">
            <a:off x="2019992" y="6155889"/>
            <a:ext cx="47762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InputStream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FileInputStream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)   in</a:t>
            </a:r>
            <a:endParaRPr lang="ko-KR" altLang="en-US" sz="3200" b="1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7C67708-A98D-4358-BCDF-641454D12880}"/>
              </a:ext>
            </a:extLst>
          </p:cNvPr>
          <p:cNvSpPr txBox="1"/>
          <p:nvPr/>
        </p:nvSpPr>
        <p:spPr>
          <a:xfrm rot="3907679">
            <a:off x="7695710" y="6161092"/>
            <a:ext cx="5466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OutputStream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FileOutputStream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)   out</a:t>
            </a:r>
            <a:endParaRPr lang="ko-KR" altLang="en-US" sz="3200" b="1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9DFC105-8F7E-476C-B78A-28FAF9769D38}"/>
              </a:ext>
            </a:extLst>
          </p:cNvPr>
          <p:cNvSpPr txBox="1"/>
          <p:nvPr/>
        </p:nvSpPr>
        <p:spPr>
          <a:xfrm>
            <a:off x="13293267" y="196669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스태틱</a:t>
            </a:r>
            <a:endParaRPr lang="ko-KR" altLang="en-US" sz="1440" b="1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FE6EF07-3F07-4A2B-AA9B-F03C7651D58F}"/>
              </a:ext>
            </a:extLst>
          </p:cNvPr>
          <p:cNvSpPr txBox="1"/>
          <p:nvPr/>
        </p:nvSpPr>
        <p:spPr>
          <a:xfrm>
            <a:off x="13293267" y="6826174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>
                <a:latin typeface="+mn-ea"/>
              </a:rPr>
              <a:t>스택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35A8825-39F7-42B5-9A45-5B7CDB3AE01E}"/>
              </a:ext>
            </a:extLst>
          </p:cNvPr>
          <p:cNvSpPr txBox="1"/>
          <p:nvPr/>
        </p:nvSpPr>
        <p:spPr>
          <a:xfrm>
            <a:off x="13360477" y="9064671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힙</a:t>
            </a:r>
            <a:endParaRPr lang="ko-KR" altLang="en-US" sz="1440" b="1" dirty="0"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552C5562-6337-4922-8F6F-C28772EA813F}"/>
              </a:ext>
            </a:extLst>
          </p:cNvPr>
          <p:cNvCxnSpPr>
            <a:cxnSpLocks/>
          </p:cNvCxnSpPr>
          <p:nvPr/>
        </p:nvCxnSpPr>
        <p:spPr>
          <a:xfrm>
            <a:off x="13378735" y="2427115"/>
            <a:ext cx="17639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96CABEA4-44CF-4954-AD15-B158B29337EA}"/>
              </a:ext>
            </a:extLst>
          </p:cNvPr>
          <p:cNvCxnSpPr>
            <a:cxnSpLocks/>
          </p:cNvCxnSpPr>
          <p:nvPr/>
        </p:nvCxnSpPr>
        <p:spPr>
          <a:xfrm>
            <a:off x="13340709" y="8023905"/>
            <a:ext cx="176774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0EBF78B3-302E-43ED-8E5E-0C755B7A7E40}"/>
              </a:ext>
            </a:extLst>
          </p:cNvPr>
          <p:cNvSpPr txBox="1"/>
          <p:nvPr/>
        </p:nvSpPr>
        <p:spPr>
          <a:xfrm>
            <a:off x="15943571" y="9419292"/>
            <a:ext cx="35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FileInputStream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C782A8AB-750A-4FBD-8A08-1575A97E9F05}"/>
              </a:ext>
            </a:extLst>
          </p:cNvPr>
          <p:cNvSpPr txBox="1"/>
          <p:nvPr/>
        </p:nvSpPr>
        <p:spPr>
          <a:xfrm>
            <a:off x="14512112" y="9409848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064CEFC3-BD80-4BD4-933B-0B47F9C8F6C4}"/>
              </a:ext>
            </a:extLst>
          </p:cNvPr>
          <p:cNvSpPr/>
          <p:nvPr/>
        </p:nvSpPr>
        <p:spPr>
          <a:xfrm>
            <a:off x="14394683" y="9848376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필드</a:t>
            </a: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 err="1">
                <a:solidFill>
                  <a:schemeClr val="tx1"/>
                </a:solidFill>
                <a:latin typeface="+mn-ea"/>
                <a:cs typeface="+mn-cs"/>
              </a:rPr>
              <a:t>알수없음</a:t>
            </a:r>
            <a:endParaRPr lang="en-US" altLang="ko-KR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일반</a:t>
            </a:r>
          </a:p>
          <a:p>
            <a:r>
              <a: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int read() {…}</a:t>
            </a:r>
            <a:endParaRPr lang="en-US" altLang="ko-KR" sz="1600" b="1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077B659-1C8B-4F83-8793-CAE50EDE7B2B}"/>
              </a:ext>
            </a:extLst>
          </p:cNvPr>
          <p:cNvSpPr/>
          <p:nvPr/>
        </p:nvSpPr>
        <p:spPr>
          <a:xfrm>
            <a:off x="16282729" y="6271766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9D39E86-3A0C-4AE6-B561-41FAE935651E}"/>
              </a:ext>
            </a:extLst>
          </p:cNvPr>
          <p:cNvSpPr txBox="1"/>
          <p:nvPr/>
        </p:nvSpPr>
        <p:spPr>
          <a:xfrm>
            <a:off x="15596540" y="5876671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InputStream</a:t>
            </a:r>
            <a:r>
              <a:rPr lang="en-US" altLang="ko-KR" dirty="0">
                <a:latin typeface="+mn-ea"/>
              </a:rPr>
              <a:t> in</a:t>
            </a:r>
            <a:endParaRPr lang="ko-KR" altLang="en-US" dirty="0">
              <a:latin typeface="+mn-ea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7DC5BE91-4D3F-4D2F-90CA-31F729B48731}"/>
              </a:ext>
            </a:extLst>
          </p:cNvPr>
          <p:cNvCxnSpPr>
            <a:cxnSpLocks/>
          </p:cNvCxnSpPr>
          <p:nvPr/>
        </p:nvCxnSpPr>
        <p:spPr>
          <a:xfrm flipH="1">
            <a:off x="14962335" y="6717734"/>
            <a:ext cx="1539965" cy="2503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5ABE1715-3C3E-4833-BBC5-2C321B31D8DC}"/>
              </a:ext>
            </a:extLst>
          </p:cNvPr>
          <p:cNvGrpSpPr/>
          <p:nvPr/>
        </p:nvGrpSpPr>
        <p:grpSpPr>
          <a:xfrm>
            <a:off x="18834532" y="8095829"/>
            <a:ext cx="3155008" cy="3557506"/>
            <a:chOff x="4637301" y="5846343"/>
            <a:chExt cx="3155008" cy="3557506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="" xmlns:a16="http://schemas.microsoft.com/office/drawing/2014/main" id="{D69D7B9C-F634-4305-9BA3-356D649859F0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endPara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</a:t>
              </a:r>
              <a:endPara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abstract int read()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3C833E39-D5A3-40AC-A902-23DD83A735AB}"/>
                </a:ext>
              </a:extLst>
            </p:cNvPr>
            <p:cNvSpPr txBox="1"/>
            <p:nvPr/>
          </p:nvSpPr>
          <p:spPr>
            <a:xfrm>
              <a:off x="5419820" y="5846343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InputStream</a:t>
              </a:r>
              <a:endParaRPr lang="ko-KR" altLang="en-US" b="1" dirty="0">
                <a:latin typeface="+mn-ea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1D3634B2-4DC2-4293-887D-23F134D2FB5A}"/>
              </a:ext>
            </a:extLst>
          </p:cNvPr>
          <p:cNvSpPr txBox="1"/>
          <p:nvPr/>
        </p:nvSpPr>
        <p:spPr>
          <a:xfrm>
            <a:off x="25682695" y="9419292"/>
            <a:ext cx="256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FileOutputStream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35960449-0960-46BF-A498-03D94394288D}"/>
              </a:ext>
            </a:extLst>
          </p:cNvPr>
          <p:cNvSpPr txBox="1"/>
          <p:nvPr/>
        </p:nvSpPr>
        <p:spPr>
          <a:xfrm>
            <a:off x="24251235" y="9409848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="" xmlns:a16="http://schemas.microsoft.com/office/drawing/2014/main" id="{C620A27D-E702-4FC8-AECC-DA4FB6D73F43}"/>
              </a:ext>
            </a:extLst>
          </p:cNvPr>
          <p:cNvSpPr/>
          <p:nvPr/>
        </p:nvSpPr>
        <p:spPr>
          <a:xfrm>
            <a:off x="24133806" y="9848376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필드</a:t>
            </a: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 err="1">
                <a:solidFill>
                  <a:schemeClr val="tx1"/>
                </a:solidFill>
                <a:latin typeface="+mn-ea"/>
                <a:cs typeface="+mn-cs"/>
              </a:rPr>
              <a:t>알수없음</a:t>
            </a:r>
            <a:endParaRPr lang="en-US" altLang="ko-KR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일반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void write(int b){…}</a:t>
            </a:r>
            <a:endParaRPr lang="en-US" altLang="ko-KR" sz="1600" b="1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500C3BB6-3F51-47E7-8B5C-9A306D279B19}"/>
              </a:ext>
            </a:extLst>
          </p:cNvPr>
          <p:cNvSpPr/>
          <p:nvPr/>
        </p:nvSpPr>
        <p:spPr>
          <a:xfrm>
            <a:off x="26021852" y="6271766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C9DECAEA-2CE3-4558-92FC-9EDCEC3AE7CF}"/>
              </a:ext>
            </a:extLst>
          </p:cNvPr>
          <p:cNvSpPr txBox="1"/>
          <p:nvPr/>
        </p:nvSpPr>
        <p:spPr>
          <a:xfrm>
            <a:off x="23906653" y="5856707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OutputStream</a:t>
            </a:r>
            <a:r>
              <a:rPr lang="en-US" altLang="ko-KR" dirty="0">
                <a:latin typeface="+mn-ea"/>
              </a:rPr>
              <a:t> out</a:t>
            </a:r>
            <a:endParaRPr lang="ko-KR" altLang="en-US" dirty="0">
              <a:latin typeface="+mn-ea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="" xmlns:a16="http://schemas.microsoft.com/office/drawing/2014/main" id="{4A597461-0120-48BA-9121-13BF3747F053}"/>
              </a:ext>
            </a:extLst>
          </p:cNvPr>
          <p:cNvCxnSpPr>
            <a:cxnSpLocks/>
          </p:cNvCxnSpPr>
          <p:nvPr/>
        </p:nvCxnSpPr>
        <p:spPr>
          <a:xfrm flipH="1">
            <a:off x="24701458" y="6717734"/>
            <a:ext cx="1539965" cy="2503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="" xmlns:a16="http://schemas.microsoft.com/office/drawing/2014/main" id="{2984FA2C-381D-46F3-86DB-A4E74BA54C86}"/>
              </a:ext>
            </a:extLst>
          </p:cNvPr>
          <p:cNvGrpSpPr/>
          <p:nvPr/>
        </p:nvGrpSpPr>
        <p:grpSpPr>
          <a:xfrm>
            <a:off x="28573655" y="8095829"/>
            <a:ext cx="3155008" cy="3557506"/>
            <a:chOff x="4637301" y="5846343"/>
            <a:chExt cx="3155008" cy="3557506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="" xmlns:a16="http://schemas.microsoft.com/office/drawing/2014/main" id="{93953BC7-3DA8-4FFB-B7F4-68CD7A34FEB7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endPara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</a:t>
              </a:r>
              <a:endPara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abstract void write(int b);</a:t>
              </a:r>
              <a:endPara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51B562BD-998E-4393-9E6B-42F19403FFFB}"/>
                </a:ext>
              </a:extLst>
            </p:cNvPr>
            <p:cNvSpPr txBox="1"/>
            <p:nvPr/>
          </p:nvSpPr>
          <p:spPr>
            <a:xfrm>
              <a:off x="5419820" y="5846343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OutputStream</a:t>
              </a:r>
              <a:endParaRPr lang="ko-KR" altLang="en-US" b="1" dirty="0">
                <a:latin typeface="+mn-ea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288000" y="3238500"/>
            <a:ext cx="1021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400" dirty="0" smtClean="0">
                <a:solidFill>
                  <a:srgbClr val="000000"/>
                </a:solidFill>
                <a:latin typeface="+mn-ea"/>
              </a:rPr>
              <a:t> Shape p01 = new Rectangle(3,4)</a:t>
            </a:r>
            <a:endParaRPr lang="ko-KR" altLang="en-US" sz="4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478500" y="4152900"/>
            <a:ext cx="126873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 smtClean="0">
                <a:solidFill>
                  <a:srgbClr val="000000"/>
                </a:solidFill>
                <a:latin typeface="+mn-ea"/>
              </a:rPr>
              <a:t>InputStrema</a:t>
            </a:r>
            <a:r>
              <a:rPr lang="en-US" altLang="ko-KR" sz="4400" dirty="0" smtClean="0">
                <a:solidFill>
                  <a:srgbClr val="000000"/>
                </a:solidFill>
                <a:latin typeface="+mn-ea"/>
              </a:rPr>
              <a:t> in = new </a:t>
            </a:r>
            <a:r>
              <a:rPr lang="en-US" altLang="ko-KR" sz="4400" b="1" dirty="0" err="1" smtClean="0">
                <a:latin typeface="+mn-ea"/>
              </a:rPr>
              <a:t>FileInputStream</a:t>
            </a:r>
            <a:r>
              <a:rPr lang="en-US" altLang="ko-KR" sz="4400" dirty="0" smtClean="0">
                <a:solidFill>
                  <a:srgbClr val="000000"/>
                </a:solidFill>
                <a:latin typeface="+mn-ea"/>
              </a:rPr>
              <a:t>(“</a:t>
            </a:r>
            <a:r>
              <a:rPr lang="ko-KR" altLang="en-US" sz="4400" dirty="0" smtClean="0">
                <a:solidFill>
                  <a:srgbClr val="000000"/>
                </a:solidFill>
                <a:latin typeface="+mn-ea"/>
              </a:rPr>
              <a:t>경로</a:t>
            </a:r>
            <a:r>
              <a:rPr lang="en-US" altLang="ko-KR" sz="4400" dirty="0" smtClean="0">
                <a:solidFill>
                  <a:srgbClr val="000000"/>
                </a:solidFill>
                <a:latin typeface="+mn-ea"/>
              </a:rPr>
              <a:t>”);</a:t>
            </a:r>
          </a:p>
          <a:p>
            <a:r>
              <a:rPr lang="en-US" altLang="ko-KR" sz="4400" dirty="0" err="1" smtClean="0">
                <a:solidFill>
                  <a:srgbClr val="000000"/>
                </a:solidFill>
                <a:latin typeface="+mn-ea"/>
              </a:rPr>
              <a:t>in.read</a:t>
            </a:r>
            <a:r>
              <a:rPr lang="en-US" altLang="ko-KR" sz="4400" dirty="0" smtClean="0">
                <a:solidFill>
                  <a:srgbClr val="000000"/>
                </a:solidFill>
                <a:latin typeface="+mn-ea"/>
              </a:rPr>
              <a:t>();</a:t>
            </a:r>
          </a:p>
          <a:p>
            <a:endParaRPr lang="ko-KR" altLang="en-US" sz="4400" dirty="0" err="1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801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5036</TotalTime>
  <Words>358</Words>
  <Application>Microsoft Office PowerPoint</Application>
  <PresentationFormat>사용자 지정</PresentationFormat>
  <Paragraphs>158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</cp:lastModifiedBy>
  <cp:revision>457</cp:revision>
  <dcterms:created xsi:type="dcterms:W3CDTF">2020-11-23T02:29:11Z</dcterms:created>
  <dcterms:modified xsi:type="dcterms:W3CDTF">2021-12-08T08:04:11Z</dcterms:modified>
</cp:coreProperties>
</file>