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85" r:id="rId3"/>
  </p:sldIdLst>
  <p:sldSz cx="51206400" cy="25203150"/>
  <p:notesSz cx="6858000" cy="9144000"/>
  <p:defaultTextStyle>
    <a:defPPr>
      <a:defRPr lang="en-US"/>
    </a:defPPr>
    <a:lvl1pPr marL="0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6892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3785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40677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7569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34461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81354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28246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75138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3" autoAdjust="0"/>
    <p:restoredTop sz="94660"/>
  </p:normalViewPr>
  <p:slideViewPr>
    <p:cSldViewPr snapToGrid="0">
      <p:cViewPr>
        <p:scale>
          <a:sx n="25" d="100"/>
          <a:sy n="25" d="100"/>
        </p:scale>
        <p:origin x="132" y="-90"/>
      </p:cViewPr>
      <p:guideLst>
        <p:guide orient="horz" pos="7937"/>
        <p:guide pos="16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12" y="4124699"/>
            <a:ext cx="38404795" cy="8774429"/>
          </a:xfrm>
        </p:spPr>
        <p:txBody>
          <a:bodyPr anchor="b"/>
          <a:lstStyle>
            <a:lvl1pPr algn="ctr"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12" y="13237489"/>
            <a:ext cx="38404795" cy="6084925"/>
          </a:xfrm>
        </p:spPr>
        <p:txBody>
          <a:bodyPr/>
          <a:lstStyle>
            <a:lvl1pPr marL="0" indent="0" algn="ctr">
              <a:buNone/>
              <a:defRPr sz="8900"/>
            </a:lvl1pPr>
            <a:lvl2pPr marL="1698080" indent="0" algn="ctr">
              <a:buNone/>
              <a:defRPr sz="7400"/>
            </a:lvl2pPr>
            <a:lvl3pPr marL="3396163" indent="0" algn="ctr">
              <a:buNone/>
              <a:defRPr sz="6700"/>
            </a:lvl3pPr>
            <a:lvl4pPr marL="5094243" indent="0" algn="ctr">
              <a:buNone/>
              <a:defRPr sz="5900"/>
            </a:lvl4pPr>
            <a:lvl5pPr marL="6792321" indent="0" algn="ctr">
              <a:buNone/>
              <a:defRPr sz="5900"/>
            </a:lvl5pPr>
            <a:lvl6pPr marL="8490406" indent="0" algn="ctr">
              <a:buNone/>
              <a:defRPr sz="5900"/>
            </a:lvl6pPr>
            <a:lvl7pPr marL="10188487" indent="0" algn="ctr">
              <a:buNone/>
              <a:defRPr sz="5900"/>
            </a:lvl7pPr>
            <a:lvl8pPr marL="11886564" indent="0" algn="ctr">
              <a:buNone/>
              <a:defRPr sz="5900"/>
            </a:lvl8pPr>
            <a:lvl9pPr marL="13584643" indent="0" algn="ctr">
              <a:buNone/>
              <a:defRPr sz="5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602" y="1341835"/>
            <a:ext cx="11041376" cy="2135850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72" y="1341835"/>
            <a:ext cx="32484059" cy="213585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65" y="6283289"/>
            <a:ext cx="44165523" cy="10483808"/>
          </a:xfrm>
        </p:spPr>
        <p:txBody>
          <a:bodyPr anchor="b"/>
          <a:lstStyle>
            <a:lvl1pPr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65" y="16866279"/>
            <a:ext cx="44165523" cy="5513188"/>
          </a:xfrm>
        </p:spPr>
        <p:txBody>
          <a:bodyPr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169808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3961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0942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679232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8490406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0188487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188656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35846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9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6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7" y="1341836"/>
            <a:ext cx="44165523" cy="48714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39" y="6178274"/>
            <a:ext cx="21662705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39" y="9206167"/>
            <a:ext cx="21662705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2" y="6178274"/>
            <a:ext cx="21769394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2" y="9206167"/>
            <a:ext cx="21769394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417" y="3628788"/>
            <a:ext cx="25923235" cy="17910572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417" y="3628788"/>
            <a:ext cx="25923235" cy="17910572"/>
          </a:xfrm>
        </p:spPr>
        <p:txBody>
          <a:bodyPr anchor="t"/>
          <a:lstStyle>
            <a:lvl1pPr marL="0" indent="0">
              <a:buNone/>
              <a:defRPr sz="11900"/>
            </a:lvl1pPr>
            <a:lvl2pPr marL="1698080" indent="0">
              <a:buNone/>
              <a:defRPr sz="10400"/>
            </a:lvl2pPr>
            <a:lvl3pPr marL="3396163" indent="0">
              <a:buNone/>
              <a:defRPr sz="8900"/>
            </a:lvl3pPr>
            <a:lvl4pPr marL="5094243" indent="0">
              <a:buNone/>
              <a:defRPr sz="7400"/>
            </a:lvl4pPr>
            <a:lvl5pPr marL="6792321" indent="0">
              <a:buNone/>
              <a:defRPr sz="7400"/>
            </a:lvl5pPr>
            <a:lvl6pPr marL="8490406" indent="0">
              <a:buNone/>
              <a:defRPr sz="7400"/>
            </a:lvl6pPr>
            <a:lvl7pPr marL="10188487" indent="0">
              <a:buNone/>
              <a:defRPr sz="7400"/>
            </a:lvl7pPr>
            <a:lvl8pPr marL="11886564" indent="0">
              <a:buNone/>
              <a:defRPr sz="7400"/>
            </a:lvl8pPr>
            <a:lvl9pPr marL="13584643" indent="0">
              <a:buNone/>
              <a:defRPr sz="7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39" y="1341836"/>
            <a:ext cx="44165523" cy="4871444"/>
          </a:xfrm>
          <a:prstGeom prst="rect">
            <a:avLst/>
          </a:prstGeom>
        </p:spPr>
        <p:txBody>
          <a:bodyPr vert="horz" lIns="129378" tIns="64689" rIns="129378" bIns="64689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39" y="6709188"/>
            <a:ext cx="44165523" cy="15991167"/>
          </a:xfrm>
          <a:prstGeom prst="rect">
            <a:avLst/>
          </a:prstGeom>
        </p:spPr>
        <p:txBody>
          <a:bodyPr vert="horz" lIns="129378" tIns="64689" rIns="129378" bIns="64689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59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23359603"/>
            <a:ext cx="17282156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35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96163" rtl="0" eaLnBrk="1" latinLnBrk="1" hangingPunct="1">
        <a:lnSpc>
          <a:spcPct val="90000"/>
        </a:lnSpc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9039" indent="-849039" algn="l" defTabSz="3396163" rtl="0" eaLnBrk="1" latinLnBrk="1" hangingPunct="1">
        <a:lnSpc>
          <a:spcPct val="90000"/>
        </a:lnSpc>
        <a:spcBef>
          <a:spcPts val="3713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19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20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282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361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446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52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604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3688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8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16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2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321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406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87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564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46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341F10-A0FF-4E3D-A4DD-6F0C796CBE1F}"/>
              </a:ext>
            </a:extLst>
          </p:cNvPr>
          <p:cNvSpPr txBox="1"/>
          <p:nvPr/>
        </p:nvSpPr>
        <p:spPr>
          <a:xfrm>
            <a:off x="0" y="392032"/>
            <a:ext cx="2209800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err="1">
                <a:latin typeface="+mn-ea"/>
              </a:rPr>
              <a:t>스태틱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D8FDEF-B4E0-4CDD-886D-231B54703746}"/>
              </a:ext>
            </a:extLst>
          </p:cNvPr>
          <p:cNvSpPr txBox="1"/>
          <p:nvPr/>
        </p:nvSpPr>
        <p:spPr>
          <a:xfrm>
            <a:off x="0" y="3439798"/>
            <a:ext cx="2209800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latin typeface="+mn-ea"/>
              </a:rPr>
              <a:t>스택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2209800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err="1">
                <a:latin typeface="+mn-ea"/>
              </a:rPr>
              <a:t>힙</a:t>
            </a:r>
            <a:endParaRPr lang="ko-KR" altLang="en-US" sz="4400" b="1" dirty="0">
              <a:latin typeface="+mn-ea"/>
            </a:endParaRPr>
          </a:p>
        </p:txBody>
      </p:sp>
      <p:pic>
        <p:nvPicPr>
          <p:cNvPr id="37" name="Picture 2" descr="RAM - 나무위키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717889"/>
            <a:ext cx="2693324" cy="17165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TextBox 100"/>
          <p:cNvSpPr txBox="1"/>
          <p:nvPr/>
        </p:nvSpPr>
        <p:spPr>
          <a:xfrm>
            <a:off x="35663026" y="43820781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0" y="1878623"/>
            <a:ext cx="2799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0" y="5008684"/>
            <a:ext cx="28029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17457776" y="13499830"/>
            <a:ext cx="5592724" cy="907442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void run() {</a:t>
            </a:r>
          </a:p>
          <a:p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for (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= 0;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&lt;= 10;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++)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);</a:t>
            </a:r>
          </a:p>
          <a:p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    try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Thread.</a:t>
            </a:r>
            <a:r>
              <a:rPr lang="en-US" altLang="ko-KR" sz="2400" i="1" dirty="0" err="1" smtClean="0">
                <a:solidFill>
                  <a:schemeClr val="tx1"/>
                </a:solidFill>
              </a:rPr>
              <a:t>sleep</a:t>
            </a:r>
            <a:r>
              <a:rPr lang="en-US" altLang="ko-KR" sz="2400" i="1" dirty="0" smtClean="0">
                <a:solidFill>
                  <a:schemeClr val="tx1"/>
                </a:solidFill>
              </a:rPr>
              <a:t>(1000);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}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catch (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InterruptedException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e.printStackTrace</a:t>
            </a:r>
            <a:r>
              <a:rPr lang="en-US" altLang="ko-KR" sz="2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}</a:t>
            </a:r>
          </a:p>
          <a:p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}</a:t>
            </a:r>
          </a:p>
          <a:p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4733925" y="9830313"/>
            <a:ext cx="1322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0x777 </a:t>
            </a:r>
            <a:endParaRPr lang="ko-KR" altLang="en-US" b="1" dirty="0">
              <a:latin typeface="+mn-ea"/>
            </a:endParaRPr>
          </a:p>
        </p:txBody>
      </p:sp>
      <p:sp>
        <p:nvSpPr>
          <p:cNvPr id="86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9597426" y="12793315"/>
            <a:ext cx="333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latinLnBrk="1">
              <a:defRPr/>
            </a:pPr>
            <a:r>
              <a:rPr lang="en-US" altLang="ko-KR" sz="2800" b="1" dirty="0" err="1" smtClean="0">
                <a:latin typeface="+mn-ea"/>
              </a:rPr>
              <a:t>DitgitRunableImpl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7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4684751" y="10470880"/>
            <a:ext cx="6821449" cy="777902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Thread(){..}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Thread(</a:t>
            </a:r>
            <a:r>
              <a:rPr lang="en-US" altLang="ko-KR" sz="2400" u="sng" dirty="0" err="1" smtClean="0">
                <a:solidFill>
                  <a:srgbClr val="FF0000"/>
                </a:solidFill>
                <a:latin typeface="+mn-ea"/>
              </a:rPr>
              <a:t>Runnable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runable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){…}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void start() {   </a:t>
            </a:r>
            <a:endParaRPr lang="en-US" altLang="ko-KR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   //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출장준비 코드</a:t>
            </a:r>
            <a:endParaRPr lang="en-US" altLang="ko-KR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// run()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마무리 코드</a:t>
            </a:r>
            <a:endParaRPr lang="en-US" altLang="ko-KR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defTabSz="3396163" latinLnBrk="1">
              <a:defRPr/>
            </a:pPr>
            <a:r>
              <a:rPr lang="en-US" altLang="ko-KR" sz="2400" b="1" dirty="0" smtClean="0">
                <a:solidFill>
                  <a:schemeClr val="tx1"/>
                </a:solidFill>
              </a:rPr>
              <a:t>public void run() {….}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6786301" y="9878665"/>
            <a:ext cx="333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latin typeface="+mn-ea"/>
              </a:rPr>
              <a:t>Thread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6598911" y="3400938"/>
            <a:ext cx="1659264" cy="3709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4926642" y="2611044"/>
            <a:ext cx="44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+mn-ea"/>
              </a:rPr>
              <a:t>  </a:t>
            </a:r>
            <a:r>
              <a:rPr lang="en-US" altLang="ko-KR" sz="3600" dirty="0" smtClean="0">
                <a:latin typeface="+mn-ea"/>
              </a:rPr>
              <a:t>Thread thread</a:t>
            </a:r>
            <a:endParaRPr lang="ko-KR" altLang="en-US" sz="3600" dirty="0">
              <a:latin typeface="+mn-ea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>
            <a:off x="5772150" y="3909442"/>
            <a:ext cx="1072928" cy="55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7144999" y="12706350"/>
            <a:ext cx="6286501" cy="10172700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1524000" y="21259800"/>
            <a:ext cx="75438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869289" y="3089274"/>
          <a:ext cx="5772944" cy="576223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err="1" smtClean="0"/>
                        <a:t>Runnable</a:t>
                      </a:r>
                      <a:r>
                        <a:rPr lang="en-US" altLang="ko-KR" sz="3600" dirty="0" smtClean="0"/>
                        <a:t>    &lt;interface&gt;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제목</a:t>
                      </a:r>
                      <a:endParaRPr lang="en-US" altLang="ko-KR" sz="24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run() ;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1378071" y="11024960"/>
          <a:ext cx="5772944" cy="98755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DitgitImpl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run() {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10;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try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Thread.</a:t>
                      </a:r>
                      <a:r>
                        <a:rPr lang="en-US" altLang="ko-KR" sz="24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en-US" altLang="ko-KR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(1000);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 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 flipV="1">
            <a:off x="33005486" y="8929007"/>
            <a:ext cx="1943100" cy="211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4313021" y="2653845"/>
          <a:ext cx="5772944" cy="80467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Thread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Thread(){..}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Thread(</a:t>
                      </a:r>
                      <a:r>
                        <a:rPr lang="en-US" altLang="ko-KR" sz="2400" u="sng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runable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){…}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start() {   </a:t>
                      </a: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출장준비 코드</a:t>
                      </a:r>
                      <a:endParaRPr lang="en-US" altLang="ko-KR" sz="2400" b="1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run()</a:t>
                      </a: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마무리 코드</a:t>
                      </a:r>
                      <a:endParaRPr lang="en-US" altLang="ko-KR" sz="2400" b="1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run() {….}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 flipH="1" flipV="1">
            <a:off x="35710586" y="9062357"/>
            <a:ext cx="36195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38121771" y="11024960"/>
          <a:ext cx="5772944" cy="98755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LowerRunableImpl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run() {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10;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try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Thread.</a:t>
                      </a:r>
                      <a:r>
                        <a:rPr lang="en-US" altLang="ko-KR" sz="24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en-US" altLang="ko-KR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(1000);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 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7230725" y="12802113"/>
            <a:ext cx="1322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0x555 </a:t>
            </a:r>
            <a:endParaRPr lang="ko-KR" altLang="en-US" b="1" dirty="0">
              <a:latin typeface="+mn-ea"/>
            </a:endParaRPr>
          </a:p>
        </p:txBody>
      </p:sp>
      <p:sp>
        <p:nvSpPr>
          <p:cNvPr id="47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23058476" y="11620500"/>
            <a:ext cx="5592724" cy="190500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일반 제목</a:t>
            </a:r>
            <a:endParaRPr lang="en-US" altLang="ko-KR" sz="2400" b="1" dirty="0" smtClean="0">
              <a:solidFill>
                <a:srgbClr val="FF0000"/>
              </a:solidFill>
              <a:latin typeface="+mn-ea"/>
            </a:endParaRPr>
          </a:p>
          <a:p>
            <a:pPr defTabSz="3396163" latinLnBrk="1">
              <a:defRPr/>
            </a:pP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public void run() 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23050500" y="11078814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latinLnBrk="1">
              <a:defRPr/>
            </a:pPr>
            <a:r>
              <a:rPr lang="en-US" altLang="ko-KR" sz="2800" b="1" dirty="0" err="1" smtClean="0">
                <a:latin typeface="+mn-ea"/>
              </a:rPr>
              <a:t>Runnable</a:t>
            </a:r>
            <a:r>
              <a:rPr lang="en-US" altLang="ko-KR" sz="2800" b="1" dirty="0" smtClean="0">
                <a:latin typeface="+mn-ea"/>
              </a:rPr>
              <a:t>    &lt;interface&gt;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21297900" y="12687300"/>
            <a:ext cx="3619500" cy="514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6245" y="-3729249"/>
            <a:ext cx="14577971" cy="745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17441083" y="3400938"/>
            <a:ext cx="1659264" cy="3709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555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15768814" y="2611044"/>
            <a:ext cx="44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+mn-ea"/>
              </a:rPr>
              <a:t>  </a:t>
            </a:r>
            <a:r>
              <a:rPr lang="en-US" altLang="ko-KR" sz="3600" dirty="0" err="1" smtClean="0">
                <a:latin typeface="+mn-ea"/>
              </a:rPr>
              <a:t>Runnable</a:t>
            </a:r>
            <a:r>
              <a:rPr lang="en-US" altLang="ko-KR" sz="3600" dirty="0" smtClean="0">
                <a:latin typeface="+mn-ea"/>
              </a:rPr>
              <a:t> digit</a:t>
            </a:r>
            <a:endParaRPr lang="ko-KR" altLang="en-US" sz="3600" dirty="0">
              <a:latin typeface="+mn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7591314" y="4310743"/>
            <a:ext cx="609600" cy="8186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6468283" y="11059038"/>
            <a:ext cx="1659264" cy="3709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555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6468283" y="15669138"/>
            <a:ext cx="1659264" cy="3709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555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직선 화살표 연결선 61"/>
          <p:cNvCxnSpPr>
            <a:endCxn id="45" idx="1"/>
          </p:cNvCxnSpPr>
          <p:nvPr/>
        </p:nvCxnSpPr>
        <p:spPr>
          <a:xfrm flipV="1">
            <a:off x="8458200" y="13040640"/>
            <a:ext cx="8772525" cy="277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341F10-A0FF-4E3D-A4DD-6F0C796CBE1F}"/>
              </a:ext>
            </a:extLst>
          </p:cNvPr>
          <p:cNvSpPr txBox="1"/>
          <p:nvPr/>
        </p:nvSpPr>
        <p:spPr>
          <a:xfrm>
            <a:off x="0" y="392032"/>
            <a:ext cx="2209800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err="1">
                <a:latin typeface="+mn-ea"/>
              </a:rPr>
              <a:t>스태틱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D8FDEF-B4E0-4CDD-886D-231B54703746}"/>
              </a:ext>
            </a:extLst>
          </p:cNvPr>
          <p:cNvSpPr txBox="1"/>
          <p:nvPr/>
        </p:nvSpPr>
        <p:spPr>
          <a:xfrm>
            <a:off x="0" y="3439798"/>
            <a:ext cx="2209800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latin typeface="+mn-ea"/>
              </a:rPr>
              <a:t>스택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2209800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err="1">
                <a:latin typeface="+mn-ea"/>
              </a:rPr>
              <a:t>힙</a:t>
            </a:r>
            <a:endParaRPr lang="ko-KR" altLang="en-US" sz="4400" b="1" dirty="0">
              <a:latin typeface="+mn-ea"/>
            </a:endParaRPr>
          </a:p>
        </p:txBody>
      </p:sp>
      <p:pic>
        <p:nvPicPr>
          <p:cNvPr id="37" name="Picture 2" descr="RAM - 나무위키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717889"/>
            <a:ext cx="2693324" cy="17165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TextBox 100"/>
          <p:cNvSpPr txBox="1"/>
          <p:nvPr/>
        </p:nvSpPr>
        <p:spPr>
          <a:xfrm>
            <a:off x="35663026" y="43820781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0" y="1878623"/>
            <a:ext cx="2799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0" y="5008684"/>
            <a:ext cx="28029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4300120" y="7721399"/>
          <a:ext cx="9201150" cy="1550352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01150"/>
              </a:tblGrid>
              <a:tr h="77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HashSet</a:t>
                      </a:r>
                      <a:r>
                        <a:rPr lang="en-US" altLang="ko-KR" sz="3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&lt;T&gt;  implements</a:t>
                      </a:r>
                      <a:r>
                        <a:rPr lang="en-US" altLang="ko-KR" sz="36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Set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731800">
                <a:tc>
                  <a:txBody>
                    <a:bodyPr/>
                    <a:lstStyle/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필드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생성자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g/s</a:t>
                      </a: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일반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add(T o)</a:t>
                      </a:r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{</a:t>
                      </a: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//</a:t>
                      </a:r>
                      <a:r>
                        <a:rPr lang="ko-KR" altLang="en-US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  배열을 </a:t>
                      </a:r>
                      <a:r>
                        <a:rPr lang="ko-KR" altLang="en-US" sz="3600" baseline="0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이용한로직</a:t>
                      </a:r>
                      <a:endParaRPr lang="en-US" altLang="ko-KR" sz="3600" baseline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remove() {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 //</a:t>
                      </a:r>
                      <a:r>
                        <a:rPr lang="ko-KR" altLang="en-US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</a:t>
                      </a:r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size()</a:t>
                      </a:r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{</a:t>
                      </a: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 //</a:t>
                      </a:r>
                      <a:r>
                        <a:rPr lang="ko-KR" altLang="en-US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</a:t>
                      </a:r>
                      <a:endParaRPr lang="en-US" altLang="ko-KR" sz="3600" baseline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300120" y="0"/>
          <a:ext cx="9201150" cy="595717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01150"/>
              </a:tblGrid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Set&lt;T&gt;                              &lt;interface&gt;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endParaRPr lang="en-US" altLang="ko-KR" sz="2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메소드의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이름만 정의되어있다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add();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remove();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size();</a:t>
                      </a: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64634012" y="-1881798"/>
            <a:ext cx="397412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dirty="0" smtClean="0"/>
              <a:t>??</a:t>
            </a:r>
            <a:endParaRPr lang="ko-KR" altLang="en-US" sz="28700" dirty="0"/>
          </a:p>
        </p:txBody>
      </p:sp>
      <p:cxnSp>
        <p:nvCxnSpPr>
          <p:cNvPr id="107" name="직선 화살표 연결선 106"/>
          <p:cNvCxnSpPr/>
          <p:nvPr/>
        </p:nvCxnSpPr>
        <p:spPr>
          <a:xfrm flipH="1" flipV="1">
            <a:off x="58645697" y="6041571"/>
            <a:ext cx="97973" cy="16655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24886103" y="961117"/>
          <a:ext cx="5772944" cy="80467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Thread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Thread(){..}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Thread(</a:t>
                      </a:r>
                      <a:r>
                        <a:rPr lang="en-US" altLang="ko-KR" sz="2400" u="sng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runable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){…}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start() {   </a:t>
                      </a: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출장준비 코드</a:t>
                      </a:r>
                      <a:endParaRPr lang="en-US" altLang="ko-KR" sz="2400" b="1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 run()</a:t>
                      </a: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2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마무리 코드</a:t>
                      </a:r>
                      <a:endParaRPr lang="en-US" altLang="ko-KR" sz="2400" b="1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run() {….}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18070285" y="10077903"/>
          <a:ext cx="5772944" cy="98755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DitgitTread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run() {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10;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try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Thread.</a:t>
                      </a:r>
                      <a:r>
                        <a:rPr lang="en-US" altLang="ko-KR" sz="24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en-US" altLang="ko-KR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(1000);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 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6" name="직선 화살표 연결선 75"/>
          <p:cNvCxnSpPr/>
          <p:nvPr/>
        </p:nvCxnSpPr>
        <p:spPr>
          <a:xfrm flipV="1">
            <a:off x="20859750" y="9182100"/>
            <a:ext cx="5886450" cy="105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5646776" y="10185130"/>
            <a:ext cx="5082489" cy="907442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public void run() {</a:t>
            </a:r>
          </a:p>
          <a:p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for (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= 0;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&lt;= 10;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++)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i="1" dirty="0" err="1" smtClean="0">
                <a:solidFill>
                  <a:schemeClr val="tx1"/>
                </a:solidFill>
              </a:rPr>
              <a:t>cnt</a:t>
            </a:r>
            <a:r>
              <a:rPr lang="en-US" altLang="ko-KR" sz="2400" b="1" i="1" dirty="0" smtClean="0">
                <a:solidFill>
                  <a:schemeClr val="tx1"/>
                </a:solidFill>
              </a:rPr>
              <a:t>);</a:t>
            </a:r>
          </a:p>
          <a:p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</a:rPr>
              <a:t>        try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Thread.</a:t>
            </a:r>
            <a:r>
              <a:rPr lang="en-US" altLang="ko-KR" sz="2400" i="1" dirty="0" err="1" smtClean="0">
                <a:solidFill>
                  <a:schemeClr val="tx1"/>
                </a:solidFill>
              </a:rPr>
              <a:t>sleep</a:t>
            </a:r>
            <a:r>
              <a:rPr lang="en-US" altLang="ko-KR" sz="2400" i="1" dirty="0" smtClean="0">
                <a:solidFill>
                  <a:schemeClr val="tx1"/>
                </a:solidFill>
              </a:rPr>
              <a:t>(1000);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}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catch (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InterruptedException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e.printStackTrace</a:t>
            </a:r>
            <a:r>
              <a:rPr lang="en-US" altLang="ko-KR" sz="2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    }</a:t>
            </a:r>
          </a:p>
          <a:p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    }</a:t>
            </a:r>
          </a:p>
          <a:p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5229225" y="9716013"/>
            <a:ext cx="1322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0x777 </a:t>
            </a:r>
            <a:endParaRPr lang="ko-KR" altLang="en-US" b="1" dirty="0">
              <a:latin typeface="+mn-ea"/>
            </a:endParaRPr>
          </a:p>
        </p:txBody>
      </p:sp>
      <p:sp>
        <p:nvSpPr>
          <p:cNvPr id="86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7748326" y="9592915"/>
            <a:ext cx="333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err="1" smtClean="0">
                <a:latin typeface="+mn-ea"/>
              </a:rPr>
              <a:t>DigitTread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7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10704551" y="8070580"/>
            <a:ext cx="5082489" cy="6053756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void start() {   </a:t>
            </a:r>
            <a:endParaRPr lang="en-US" altLang="ko-KR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   //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출장준비 코드</a:t>
            </a:r>
            <a:endParaRPr lang="en-US" altLang="ko-KR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// run()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마무리 코드</a:t>
            </a:r>
            <a:endParaRPr lang="en-US" altLang="ko-KR" sz="2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defTabSz="3396163" latinLnBrk="1">
              <a:defRPr/>
            </a:pPr>
            <a:r>
              <a:rPr lang="en-US" altLang="ko-KR" sz="2400" b="1" dirty="0" smtClean="0">
                <a:solidFill>
                  <a:schemeClr val="tx1"/>
                </a:solidFill>
              </a:rPr>
              <a:t>public void run() {….}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2806101" y="7478365"/>
            <a:ext cx="333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latin typeface="+mn-ea"/>
              </a:rPr>
              <a:t>Thread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6598911" y="3400938"/>
            <a:ext cx="1659264" cy="3709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4926642" y="2611044"/>
            <a:ext cx="44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+mn-ea"/>
              </a:rPr>
              <a:t>  </a:t>
            </a:r>
            <a:r>
              <a:rPr lang="en-US" altLang="ko-KR" sz="3600" dirty="0" smtClean="0">
                <a:latin typeface="+mn-ea"/>
              </a:rPr>
              <a:t>Thread thread</a:t>
            </a:r>
            <a:endParaRPr lang="ko-KR" altLang="en-US" sz="3600" dirty="0">
              <a:latin typeface="+mn-ea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>
            <a:off x="5772150" y="3909442"/>
            <a:ext cx="1072928" cy="55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5257799" y="9601200"/>
            <a:ext cx="5514975" cy="10172700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7743825" y="12458700"/>
            <a:ext cx="4543425" cy="162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표 98"/>
          <p:cNvGraphicFramePr>
            <a:graphicFrameLocks noGrp="1"/>
          </p:cNvGraphicFramePr>
          <p:nvPr/>
        </p:nvGraphicFramePr>
        <p:xfrm>
          <a:off x="24699685" y="10077903"/>
          <a:ext cx="5772944" cy="98755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LowerTread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run() {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(char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‘a’;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‘z’;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try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Thread.</a:t>
                      </a:r>
                      <a:r>
                        <a:rPr lang="en-US" altLang="ko-KR" sz="24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en-US" altLang="ko-KR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(1000);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 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30814735" y="10077903"/>
          <a:ext cx="5772944" cy="98755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UpperTread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run() {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(char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‘A’;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‘Z’; 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2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try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Thread.</a:t>
                      </a:r>
                      <a:r>
                        <a:rPr lang="en-US" altLang="ko-KR" sz="24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en-US" altLang="ko-KR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(1000);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 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 (</a:t>
                      </a:r>
                      <a:r>
                        <a:rPr lang="en-US" altLang="ko-KR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r>
                        <a:rPr lang="en-US" altLang="ko-K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2" name="직선 화살표 연결선 101"/>
          <p:cNvCxnSpPr/>
          <p:nvPr/>
        </p:nvCxnSpPr>
        <p:spPr>
          <a:xfrm flipV="1">
            <a:off x="27603450" y="9210675"/>
            <a:ext cx="28575" cy="88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 flipV="1">
            <a:off x="28432125" y="9153525"/>
            <a:ext cx="5686425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8648700" y="13982700"/>
            <a:ext cx="2876550" cy="184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6534</TotalTime>
  <Words>671</Words>
  <Application>Microsoft Office PowerPoint</Application>
  <PresentationFormat>사용자 지정</PresentationFormat>
  <Paragraphs>304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694</cp:revision>
  <dcterms:created xsi:type="dcterms:W3CDTF">2020-11-23T02:29:11Z</dcterms:created>
  <dcterms:modified xsi:type="dcterms:W3CDTF">2021-12-13T06:04:05Z</dcterms:modified>
</cp:coreProperties>
</file>