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1" r:id="rId2"/>
    <p:sldId id="300" r:id="rId3"/>
    <p:sldId id="299" r:id="rId4"/>
  </p:sldIdLst>
  <p:sldSz cx="51206400" cy="25203150"/>
  <p:notesSz cx="6858000" cy="9144000"/>
  <p:defaultTextStyle>
    <a:defPPr>
      <a:defRPr lang="en-US"/>
    </a:defPPr>
    <a:lvl1pPr marL="0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6892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93785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40677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87569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34461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81354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528246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75138" algn="l" defTabSz="646892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73" autoAdjust="0"/>
    <p:restoredTop sz="94660"/>
  </p:normalViewPr>
  <p:slideViewPr>
    <p:cSldViewPr snapToGrid="0">
      <p:cViewPr>
        <p:scale>
          <a:sx n="10" d="100"/>
          <a:sy n="10" d="100"/>
        </p:scale>
        <p:origin x="-3354" y="-1878"/>
      </p:cViewPr>
      <p:guideLst>
        <p:guide orient="horz" pos="7937"/>
        <p:guide pos="161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12" y="4124699"/>
            <a:ext cx="38404795" cy="8774429"/>
          </a:xfrm>
        </p:spPr>
        <p:txBody>
          <a:bodyPr anchor="b"/>
          <a:lstStyle>
            <a:lvl1pPr algn="ctr">
              <a:defRPr sz="22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12" y="13237489"/>
            <a:ext cx="38404795" cy="6084925"/>
          </a:xfrm>
        </p:spPr>
        <p:txBody>
          <a:bodyPr/>
          <a:lstStyle>
            <a:lvl1pPr marL="0" indent="0" algn="ctr">
              <a:buNone/>
              <a:defRPr sz="8900"/>
            </a:lvl1pPr>
            <a:lvl2pPr marL="1698080" indent="0" algn="ctr">
              <a:buNone/>
              <a:defRPr sz="7400"/>
            </a:lvl2pPr>
            <a:lvl3pPr marL="3396163" indent="0" algn="ctr">
              <a:buNone/>
              <a:defRPr sz="6700"/>
            </a:lvl3pPr>
            <a:lvl4pPr marL="5094243" indent="0" algn="ctr">
              <a:buNone/>
              <a:defRPr sz="5900"/>
            </a:lvl4pPr>
            <a:lvl5pPr marL="6792321" indent="0" algn="ctr">
              <a:buNone/>
              <a:defRPr sz="5900"/>
            </a:lvl5pPr>
            <a:lvl6pPr marL="8490406" indent="0" algn="ctr">
              <a:buNone/>
              <a:defRPr sz="5900"/>
            </a:lvl6pPr>
            <a:lvl7pPr marL="10188487" indent="0" algn="ctr">
              <a:buNone/>
              <a:defRPr sz="5900"/>
            </a:lvl7pPr>
            <a:lvl8pPr marL="11886564" indent="0" algn="ctr">
              <a:buNone/>
              <a:defRPr sz="5900"/>
            </a:lvl8pPr>
            <a:lvl9pPr marL="13584643" indent="0" algn="ctr">
              <a:buNone/>
              <a:defRPr sz="59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468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602" y="1341835"/>
            <a:ext cx="11041376" cy="2135850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72" y="1341835"/>
            <a:ext cx="32484059" cy="213585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092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35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65" y="6283289"/>
            <a:ext cx="44165523" cy="10483808"/>
          </a:xfrm>
        </p:spPr>
        <p:txBody>
          <a:bodyPr anchor="b"/>
          <a:lstStyle>
            <a:lvl1pPr>
              <a:defRPr sz="22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65" y="16866279"/>
            <a:ext cx="44165523" cy="5513188"/>
          </a:xfrm>
        </p:spPr>
        <p:txBody>
          <a:bodyPr/>
          <a:lstStyle>
            <a:lvl1pPr marL="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1pPr>
            <a:lvl2pPr marL="169808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39616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3pPr>
            <a:lvl4pPr marL="509424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4pPr>
            <a:lvl5pPr marL="6792321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5pPr>
            <a:lvl6pPr marL="8490406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6pPr>
            <a:lvl7pPr marL="10188487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7pPr>
            <a:lvl8pPr marL="11886564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8pPr>
            <a:lvl9pPr marL="13584643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9" y="6709188"/>
            <a:ext cx="21762718" cy="15991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6" y="6709188"/>
            <a:ext cx="21762718" cy="159911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65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07" y="1341836"/>
            <a:ext cx="44165523" cy="487144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39" y="6178274"/>
            <a:ext cx="21662705" cy="302787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080" indent="0">
              <a:buNone/>
              <a:defRPr sz="7400" b="1"/>
            </a:lvl2pPr>
            <a:lvl3pPr marL="3396163" indent="0">
              <a:buNone/>
              <a:defRPr sz="6700" b="1"/>
            </a:lvl3pPr>
            <a:lvl4pPr marL="5094243" indent="0">
              <a:buNone/>
              <a:defRPr sz="5900" b="1"/>
            </a:lvl4pPr>
            <a:lvl5pPr marL="6792321" indent="0">
              <a:buNone/>
              <a:defRPr sz="5900" b="1"/>
            </a:lvl5pPr>
            <a:lvl6pPr marL="8490406" indent="0">
              <a:buNone/>
              <a:defRPr sz="5900" b="1"/>
            </a:lvl6pPr>
            <a:lvl7pPr marL="10188487" indent="0">
              <a:buNone/>
              <a:defRPr sz="5900" b="1"/>
            </a:lvl7pPr>
            <a:lvl8pPr marL="11886564" indent="0">
              <a:buNone/>
              <a:defRPr sz="5900" b="1"/>
            </a:lvl8pPr>
            <a:lvl9pPr marL="1358464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39" y="9206167"/>
            <a:ext cx="21662705" cy="1354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2" y="6178274"/>
            <a:ext cx="21769394" cy="3027876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8080" indent="0">
              <a:buNone/>
              <a:defRPr sz="7400" b="1"/>
            </a:lvl2pPr>
            <a:lvl3pPr marL="3396163" indent="0">
              <a:buNone/>
              <a:defRPr sz="6700" b="1"/>
            </a:lvl3pPr>
            <a:lvl4pPr marL="5094243" indent="0">
              <a:buNone/>
              <a:defRPr sz="5900" b="1"/>
            </a:lvl4pPr>
            <a:lvl5pPr marL="6792321" indent="0">
              <a:buNone/>
              <a:defRPr sz="5900" b="1"/>
            </a:lvl5pPr>
            <a:lvl6pPr marL="8490406" indent="0">
              <a:buNone/>
              <a:defRPr sz="5900" b="1"/>
            </a:lvl6pPr>
            <a:lvl7pPr marL="10188487" indent="0">
              <a:buNone/>
              <a:defRPr sz="5900" b="1"/>
            </a:lvl7pPr>
            <a:lvl8pPr marL="11886564" indent="0">
              <a:buNone/>
              <a:defRPr sz="5900" b="1"/>
            </a:lvl8pPr>
            <a:lvl9pPr marL="13584643" indent="0">
              <a:buNone/>
              <a:defRPr sz="59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2" y="9206167"/>
            <a:ext cx="21769394" cy="135408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54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07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897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680226"/>
            <a:ext cx="16515400" cy="5880735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417" y="3628788"/>
            <a:ext cx="25923235" cy="17910572"/>
          </a:xfrm>
        </p:spPr>
        <p:txBody>
          <a:bodyPr/>
          <a:lstStyle>
            <a:lvl1pPr>
              <a:defRPr sz="11900"/>
            </a:lvl1pPr>
            <a:lvl2pPr>
              <a:defRPr sz="10400"/>
            </a:lvl2pPr>
            <a:lvl3pPr>
              <a:defRPr sz="89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7560945"/>
            <a:ext cx="16515400" cy="14007585"/>
          </a:xfrm>
        </p:spPr>
        <p:txBody>
          <a:bodyPr/>
          <a:lstStyle>
            <a:lvl1pPr marL="0" indent="0">
              <a:buNone/>
              <a:defRPr sz="5900"/>
            </a:lvl1pPr>
            <a:lvl2pPr marL="1698080" indent="0">
              <a:buNone/>
              <a:defRPr sz="5200"/>
            </a:lvl2pPr>
            <a:lvl3pPr marL="3396163" indent="0">
              <a:buNone/>
              <a:defRPr sz="4500"/>
            </a:lvl3pPr>
            <a:lvl4pPr marL="5094243" indent="0">
              <a:buNone/>
              <a:defRPr sz="3700"/>
            </a:lvl4pPr>
            <a:lvl5pPr marL="6792321" indent="0">
              <a:buNone/>
              <a:defRPr sz="3700"/>
            </a:lvl5pPr>
            <a:lvl6pPr marL="8490406" indent="0">
              <a:buNone/>
              <a:defRPr sz="3700"/>
            </a:lvl6pPr>
            <a:lvl7pPr marL="10188487" indent="0">
              <a:buNone/>
              <a:defRPr sz="3700"/>
            </a:lvl7pPr>
            <a:lvl8pPr marL="11886564" indent="0">
              <a:buNone/>
              <a:defRPr sz="3700"/>
            </a:lvl8pPr>
            <a:lvl9pPr marL="1358464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86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680226"/>
            <a:ext cx="16515400" cy="5880735"/>
          </a:xfrm>
        </p:spPr>
        <p:txBody>
          <a:bodyPr anchor="b"/>
          <a:lstStyle>
            <a:lvl1pPr>
              <a:defRPr sz="11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417" y="3628788"/>
            <a:ext cx="25923235" cy="17910572"/>
          </a:xfrm>
        </p:spPr>
        <p:txBody>
          <a:bodyPr anchor="t"/>
          <a:lstStyle>
            <a:lvl1pPr marL="0" indent="0">
              <a:buNone/>
              <a:defRPr sz="11900"/>
            </a:lvl1pPr>
            <a:lvl2pPr marL="1698080" indent="0">
              <a:buNone/>
              <a:defRPr sz="10400"/>
            </a:lvl2pPr>
            <a:lvl3pPr marL="3396163" indent="0">
              <a:buNone/>
              <a:defRPr sz="8900"/>
            </a:lvl3pPr>
            <a:lvl4pPr marL="5094243" indent="0">
              <a:buNone/>
              <a:defRPr sz="7400"/>
            </a:lvl4pPr>
            <a:lvl5pPr marL="6792321" indent="0">
              <a:buNone/>
              <a:defRPr sz="7400"/>
            </a:lvl5pPr>
            <a:lvl6pPr marL="8490406" indent="0">
              <a:buNone/>
              <a:defRPr sz="7400"/>
            </a:lvl6pPr>
            <a:lvl7pPr marL="10188487" indent="0">
              <a:buNone/>
              <a:defRPr sz="7400"/>
            </a:lvl7pPr>
            <a:lvl8pPr marL="11886564" indent="0">
              <a:buNone/>
              <a:defRPr sz="7400"/>
            </a:lvl8pPr>
            <a:lvl9pPr marL="13584643" indent="0">
              <a:buNone/>
              <a:defRPr sz="7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3" y="7560945"/>
            <a:ext cx="16515400" cy="14007585"/>
          </a:xfrm>
        </p:spPr>
        <p:txBody>
          <a:bodyPr/>
          <a:lstStyle>
            <a:lvl1pPr marL="0" indent="0">
              <a:buNone/>
              <a:defRPr sz="5900"/>
            </a:lvl1pPr>
            <a:lvl2pPr marL="1698080" indent="0">
              <a:buNone/>
              <a:defRPr sz="5200"/>
            </a:lvl2pPr>
            <a:lvl3pPr marL="3396163" indent="0">
              <a:buNone/>
              <a:defRPr sz="4500"/>
            </a:lvl3pPr>
            <a:lvl4pPr marL="5094243" indent="0">
              <a:buNone/>
              <a:defRPr sz="3700"/>
            </a:lvl4pPr>
            <a:lvl5pPr marL="6792321" indent="0">
              <a:buNone/>
              <a:defRPr sz="3700"/>
            </a:lvl5pPr>
            <a:lvl6pPr marL="8490406" indent="0">
              <a:buNone/>
              <a:defRPr sz="3700"/>
            </a:lvl6pPr>
            <a:lvl7pPr marL="10188487" indent="0">
              <a:buNone/>
              <a:defRPr sz="3700"/>
            </a:lvl7pPr>
            <a:lvl8pPr marL="11886564" indent="0">
              <a:buNone/>
              <a:defRPr sz="3700"/>
            </a:lvl8pPr>
            <a:lvl9pPr marL="13584643" indent="0">
              <a:buNone/>
              <a:defRPr sz="37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694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39" y="1341836"/>
            <a:ext cx="44165523" cy="4871444"/>
          </a:xfrm>
          <a:prstGeom prst="rect">
            <a:avLst/>
          </a:prstGeom>
        </p:spPr>
        <p:txBody>
          <a:bodyPr vert="horz" lIns="129378" tIns="64689" rIns="129378" bIns="64689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39" y="6709188"/>
            <a:ext cx="44165523" cy="15991167"/>
          </a:xfrm>
          <a:prstGeom prst="rect">
            <a:avLst/>
          </a:prstGeom>
        </p:spPr>
        <p:txBody>
          <a:bodyPr vert="horz" lIns="129378" tIns="64689" rIns="129378" bIns="64689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59" y="23359603"/>
            <a:ext cx="11521437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479A2-33E0-4E5E-836C-59CAC13CA3E4}" type="datetimeFigureOut">
              <a:rPr lang="ko-KR" altLang="en-US" smtClean="0"/>
              <a:pPr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23359603"/>
            <a:ext cx="17282156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35" y="23359603"/>
            <a:ext cx="11521437" cy="1341835"/>
          </a:xfrm>
          <a:prstGeom prst="rect">
            <a:avLst/>
          </a:prstGeom>
        </p:spPr>
        <p:txBody>
          <a:bodyPr vert="horz" lIns="129378" tIns="64689" rIns="129378" bIns="64689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CE36-5D10-4790-90B4-3A3A7B1598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642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96163" rtl="0" eaLnBrk="1" latinLnBrk="1" hangingPunct="1">
        <a:lnSpc>
          <a:spcPct val="90000"/>
        </a:lnSpc>
        <a:spcBef>
          <a:spcPct val="0"/>
        </a:spcBef>
        <a:buNone/>
        <a:defRPr sz="1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9039" indent="-849039" algn="l" defTabSz="3396163" rtl="0" eaLnBrk="1" latinLnBrk="1" hangingPunct="1">
        <a:lnSpc>
          <a:spcPct val="90000"/>
        </a:lnSpc>
        <a:spcBef>
          <a:spcPts val="3713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119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245205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282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7641361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9339446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7525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2735604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4433688" indent="-849039" algn="l" defTabSz="3396163" rtl="0" eaLnBrk="1" latinLnBrk="1" hangingPunct="1">
        <a:lnSpc>
          <a:spcPct val="90000"/>
        </a:lnSpc>
        <a:spcBef>
          <a:spcPts val="1861"/>
        </a:spcBef>
        <a:buFont typeface="Arial" panose="020B0604020202020204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080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39616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09424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792321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490406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487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886564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84643" algn="l" defTabSz="3396163" rtl="0" eaLnBrk="1" latinLnBrk="1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연결선 55"/>
          <p:cNvCxnSpPr/>
          <p:nvPr/>
        </p:nvCxnSpPr>
        <p:spPr>
          <a:xfrm>
            <a:off x="140208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97739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79654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66141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40817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5"/>
          <p:cNvSpPr txBox="1"/>
          <p:nvPr/>
        </p:nvSpPr>
        <p:spPr bwMode="auto">
          <a:xfrm>
            <a:off x="14592300" y="0"/>
            <a:ext cx="2628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err="1" smtClean="0">
                <a:latin typeface="+mn-ea"/>
                <a:ea typeface="+mn-ea"/>
              </a:rPr>
              <a:t>jsp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2" name="TextBox 65"/>
          <p:cNvSpPr txBox="1"/>
          <p:nvPr/>
        </p:nvSpPr>
        <p:spPr bwMode="auto">
          <a:xfrm>
            <a:off x="21757667" y="0"/>
            <a:ext cx="51409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Controller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3" name="TextBox 65"/>
          <p:cNvSpPr txBox="1"/>
          <p:nvPr/>
        </p:nvSpPr>
        <p:spPr bwMode="auto">
          <a:xfrm>
            <a:off x="31234367" y="0"/>
            <a:ext cx="31318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Dao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4" name="TextBox 65"/>
          <p:cNvSpPr txBox="1"/>
          <p:nvPr/>
        </p:nvSpPr>
        <p:spPr bwMode="auto">
          <a:xfrm>
            <a:off x="37964973" y="0"/>
            <a:ext cx="58500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(</a:t>
            </a:r>
            <a:r>
              <a:rPr lang="en-US" altLang="ko-KR" sz="6000" b="1" dirty="0" err="1" smtClean="0">
                <a:latin typeface="+mn-ea"/>
                <a:ea typeface="+mn-ea"/>
              </a:rPr>
              <a:t>SqlSession</a:t>
            </a:r>
            <a:r>
              <a:rPr lang="en-US" altLang="ko-KR" sz="6000" b="1" dirty="0" smtClean="0">
                <a:latin typeface="+mn-ea"/>
                <a:ea typeface="+mn-ea"/>
              </a:rPr>
              <a:t>)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5" name="TextBox 65"/>
          <p:cNvSpPr txBox="1"/>
          <p:nvPr/>
        </p:nvSpPr>
        <p:spPr bwMode="auto">
          <a:xfrm>
            <a:off x="47400414" y="1"/>
            <a:ext cx="27772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xml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75" name="TextBox 65"/>
          <p:cNvSpPr txBox="1"/>
          <p:nvPr/>
        </p:nvSpPr>
        <p:spPr bwMode="auto">
          <a:xfrm>
            <a:off x="27393900" y="-2933700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</a:rPr>
              <a:t>session</a:t>
            </a:r>
          </a:p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  <a:ea typeface="+mn-ea"/>
              </a:rPr>
              <a:t>"</a:t>
            </a:r>
            <a:r>
              <a:rPr lang="en-US" altLang="ko-KR" sz="4800" b="1" dirty="0" err="1" smtClean="0">
                <a:latin typeface="+mn-ea"/>
                <a:ea typeface="+mn-ea"/>
              </a:rPr>
              <a:t>authUser</a:t>
            </a:r>
            <a:r>
              <a:rPr lang="en-US" altLang="ko-KR" sz="4800" b="1" dirty="0" smtClean="0">
                <a:latin typeface="+mn-ea"/>
                <a:ea typeface="+mn-ea"/>
              </a:rPr>
              <a:t>"  </a:t>
            </a:r>
            <a:r>
              <a:rPr lang="en-US" altLang="ko-KR" sz="4800" b="1" dirty="0" err="1" smtClean="0">
                <a:latin typeface="+mn-ea"/>
                <a:ea typeface="+mn-ea"/>
              </a:rPr>
              <a:t>UserVo</a:t>
            </a:r>
            <a:endParaRPr lang="ko-KR" altLang="en-US" sz="4800" b="1" dirty="0">
              <a:latin typeface="+mn-ea"/>
              <a:ea typeface="+mn-ea"/>
            </a:endParaRPr>
          </a:p>
        </p:txBody>
      </p:sp>
      <p:pic>
        <p:nvPicPr>
          <p:cNvPr id="126" name="Picture 30" descr="컴퓨터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24" y="3572469"/>
            <a:ext cx="2359151" cy="1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extBox 127"/>
          <p:cNvSpPr txBox="1"/>
          <p:nvPr/>
        </p:nvSpPr>
        <p:spPr bwMode="auto">
          <a:xfrm>
            <a:off x="705274" y="2514601"/>
            <a:ext cx="2952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smtClean="0">
                <a:latin typeface="+mn-ea"/>
              </a:rPr>
              <a:t>메</a:t>
            </a:r>
            <a:r>
              <a:rPr lang="ko-KR" altLang="en-US" sz="4800" b="1" dirty="0" smtClean="0">
                <a:latin typeface="+mn-ea"/>
              </a:rPr>
              <a:t>인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129" name="TextBox 65"/>
          <p:cNvSpPr txBox="1"/>
          <p:nvPr/>
        </p:nvSpPr>
        <p:spPr bwMode="auto">
          <a:xfrm>
            <a:off x="22059900" y="3505200"/>
            <a:ext cx="2552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/</a:t>
            </a: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main()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4229100" y="4000500"/>
            <a:ext cx="173355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 flipV="1">
            <a:off x="18897600" y="4833390"/>
            <a:ext cx="2400300" cy="531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65"/>
          <p:cNvSpPr txBox="1"/>
          <p:nvPr/>
        </p:nvSpPr>
        <p:spPr bwMode="auto">
          <a:xfrm>
            <a:off x="15621000" y="4381501"/>
            <a:ext cx="3009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index.jsp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41" name="직선 화살표 연결선 140"/>
          <p:cNvCxnSpPr/>
          <p:nvPr/>
        </p:nvCxnSpPr>
        <p:spPr>
          <a:xfrm flipH="1">
            <a:off x="4267200" y="4838700"/>
            <a:ext cx="112014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5"/>
          <p:cNvSpPr txBox="1"/>
          <p:nvPr/>
        </p:nvSpPr>
        <p:spPr bwMode="auto">
          <a:xfrm>
            <a:off x="14097000" y="5295901"/>
            <a:ext cx="6667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smtClean="0">
                <a:latin typeface="+mn-ea"/>
              </a:rPr>
              <a:t>*</a:t>
            </a:r>
            <a:r>
              <a:rPr lang="ko-KR" altLang="en-US" sz="4800" dirty="0" err="1" smtClean="0">
                <a:latin typeface="+mn-ea"/>
              </a:rPr>
              <a:t>세션값으로</a:t>
            </a:r>
            <a:r>
              <a:rPr lang="ko-KR" altLang="en-US" sz="4800" dirty="0" smtClean="0">
                <a:latin typeface="+mn-ea"/>
              </a:rPr>
              <a:t> </a:t>
            </a:r>
            <a:r>
              <a:rPr lang="ko-KR" altLang="en-US" sz="4800" dirty="0" err="1" smtClean="0">
                <a:latin typeface="+mn-ea"/>
              </a:rPr>
              <a:t>해더</a:t>
            </a:r>
            <a:r>
              <a:rPr lang="ko-KR" altLang="en-US" sz="4800" dirty="0" smtClean="0">
                <a:latin typeface="+mn-ea"/>
              </a:rPr>
              <a:t> 처리</a:t>
            </a:r>
            <a:endParaRPr lang="ko-KR" altLang="en-US" sz="4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432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30" descr="컴퓨터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24" y="4867869"/>
            <a:ext cx="2359151" cy="1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직선 연결선 55"/>
          <p:cNvCxnSpPr/>
          <p:nvPr/>
        </p:nvCxnSpPr>
        <p:spPr>
          <a:xfrm>
            <a:off x="140208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197739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79654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366141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44081700" y="0"/>
            <a:ext cx="0" cy="2520315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5"/>
          <p:cNvSpPr txBox="1"/>
          <p:nvPr/>
        </p:nvSpPr>
        <p:spPr bwMode="auto">
          <a:xfrm>
            <a:off x="14592300" y="0"/>
            <a:ext cx="2628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err="1" smtClean="0">
                <a:latin typeface="+mn-ea"/>
                <a:ea typeface="+mn-ea"/>
              </a:rPr>
              <a:t>jsp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2" name="TextBox 65"/>
          <p:cNvSpPr txBox="1"/>
          <p:nvPr/>
        </p:nvSpPr>
        <p:spPr bwMode="auto">
          <a:xfrm>
            <a:off x="21757667" y="0"/>
            <a:ext cx="51409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Controller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3" name="TextBox 65"/>
          <p:cNvSpPr txBox="1"/>
          <p:nvPr/>
        </p:nvSpPr>
        <p:spPr bwMode="auto">
          <a:xfrm>
            <a:off x="31234367" y="0"/>
            <a:ext cx="31318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Dao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4" name="TextBox 65"/>
          <p:cNvSpPr txBox="1"/>
          <p:nvPr/>
        </p:nvSpPr>
        <p:spPr bwMode="auto">
          <a:xfrm>
            <a:off x="37964973" y="0"/>
            <a:ext cx="58500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(</a:t>
            </a:r>
            <a:r>
              <a:rPr lang="en-US" altLang="ko-KR" sz="6000" b="1" dirty="0" err="1" smtClean="0">
                <a:latin typeface="+mn-ea"/>
                <a:ea typeface="+mn-ea"/>
              </a:rPr>
              <a:t>SqlSession</a:t>
            </a:r>
            <a:r>
              <a:rPr lang="en-US" altLang="ko-KR" sz="6000" b="1" dirty="0" smtClean="0">
                <a:latin typeface="+mn-ea"/>
                <a:ea typeface="+mn-ea"/>
              </a:rPr>
              <a:t>)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5" name="TextBox 65"/>
          <p:cNvSpPr txBox="1"/>
          <p:nvPr/>
        </p:nvSpPr>
        <p:spPr bwMode="auto">
          <a:xfrm>
            <a:off x="47400414" y="1"/>
            <a:ext cx="27772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6000" b="1" dirty="0" smtClean="0">
                <a:latin typeface="+mn-ea"/>
                <a:ea typeface="+mn-ea"/>
              </a:rPr>
              <a:t>xml</a:t>
            </a:r>
            <a:endParaRPr lang="ko-KR" altLang="en-US" sz="6000" b="1" dirty="0"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705274" y="3771901"/>
            <a:ext cx="2952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smtClean="0">
                <a:latin typeface="+mn-ea"/>
              </a:rPr>
              <a:t>로그</a:t>
            </a:r>
            <a:r>
              <a:rPr lang="ko-KR" altLang="en-US" sz="4800" b="1" dirty="0" smtClean="0">
                <a:latin typeface="+mn-ea"/>
              </a:rPr>
              <a:t>인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68" name="TextBox 65"/>
          <p:cNvSpPr txBox="1"/>
          <p:nvPr/>
        </p:nvSpPr>
        <p:spPr bwMode="auto">
          <a:xfrm>
            <a:off x="21755100" y="4114800"/>
            <a:ext cx="3314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/user/login</a:t>
            </a: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login()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4229100" y="4648200"/>
            <a:ext cx="173355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4076700" y="6819900"/>
            <a:ext cx="17221200" cy="381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65"/>
          <p:cNvSpPr txBox="1"/>
          <p:nvPr/>
        </p:nvSpPr>
        <p:spPr bwMode="auto">
          <a:xfrm>
            <a:off x="27393900" y="-2933700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</a:rPr>
              <a:t>session</a:t>
            </a:r>
          </a:p>
          <a:p>
            <a:pPr eaLnBrk="1" latinLnBrk="1" hangingPunct="1">
              <a:defRPr/>
            </a:pPr>
            <a:r>
              <a:rPr lang="en-US" altLang="ko-KR" sz="4800" b="1" dirty="0" smtClean="0">
                <a:latin typeface="+mn-ea"/>
                <a:ea typeface="+mn-ea"/>
              </a:rPr>
              <a:t>"</a:t>
            </a:r>
            <a:r>
              <a:rPr lang="en-US" altLang="ko-KR" sz="4800" b="1" dirty="0" err="1" smtClean="0">
                <a:latin typeface="+mn-ea"/>
                <a:ea typeface="+mn-ea"/>
              </a:rPr>
              <a:t>authUser</a:t>
            </a:r>
            <a:r>
              <a:rPr lang="en-US" altLang="ko-KR" sz="4800" b="1" dirty="0" smtClean="0">
                <a:latin typeface="+mn-ea"/>
                <a:ea typeface="+mn-ea"/>
              </a:rPr>
              <a:t>"  </a:t>
            </a:r>
            <a:r>
              <a:rPr lang="en-US" altLang="ko-KR" sz="4800" b="1" dirty="0" err="1" smtClean="0">
                <a:latin typeface="+mn-ea"/>
                <a:ea typeface="+mn-ea"/>
              </a:rPr>
              <a:t>UserVo</a:t>
            </a:r>
            <a:endParaRPr lang="ko-KR" altLang="en-US" sz="4800" b="1" dirty="0">
              <a:latin typeface="+mn-ea"/>
              <a:ea typeface="+mn-ea"/>
            </a:endParaRPr>
          </a:p>
        </p:txBody>
      </p:sp>
      <p:sp>
        <p:nvSpPr>
          <p:cNvPr id="76" name="TextBox 65"/>
          <p:cNvSpPr txBox="1"/>
          <p:nvPr/>
        </p:nvSpPr>
        <p:spPr bwMode="auto">
          <a:xfrm>
            <a:off x="9829800" y="2781300"/>
            <a:ext cx="5257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id=</a:t>
            </a:r>
            <a:r>
              <a:rPr lang="en-US" altLang="ko-KR" sz="4800" dirty="0" err="1" smtClean="0">
                <a:latin typeface="+mn-ea"/>
              </a:rPr>
              <a:t>aaa</a:t>
            </a:r>
            <a:endParaRPr lang="en-US" altLang="ko-KR" sz="48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  <a:ea typeface="+mn-ea"/>
              </a:rPr>
              <a:t>password=1234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78" name="TextBox 65"/>
          <p:cNvSpPr txBox="1"/>
          <p:nvPr/>
        </p:nvSpPr>
        <p:spPr bwMode="auto">
          <a:xfrm>
            <a:off x="17068800" y="2133601"/>
            <a:ext cx="5600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userVo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  <a:ea typeface="+mn-ea"/>
              </a:rPr>
              <a:t>  </a:t>
            </a:r>
            <a:r>
              <a:rPr lang="en-US" altLang="ko-KR" sz="4800" dirty="0" smtClean="0">
                <a:latin typeface="+mn-ea"/>
              </a:rPr>
              <a:t>id=</a:t>
            </a:r>
            <a:r>
              <a:rPr lang="en-US" altLang="ko-KR" sz="4800" dirty="0" err="1" smtClean="0">
                <a:latin typeface="+mn-ea"/>
              </a:rPr>
              <a:t>aaa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password=1234</a:t>
            </a:r>
            <a:endParaRPr lang="ko-KR" altLang="en-US" sz="4800" dirty="0">
              <a:latin typeface="+mn-ea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25336500" y="4686300"/>
            <a:ext cx="43053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65"/>
          <p:cNvSpPr txBox="1"/>
          <p:nvPr/>
        </p:nvSpPr>
        <p:spPr bwMode="auto">
          <a:xfrm>
            <a:off x="30213300" y="4305300"/>
            <a:ext cx="33147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selectUser</a:t>
            </a:r>
            <a:r>
              <a:rPr lang="en-US" altLang="ko-KR" sz="4800" dirty="0" smtClean="0">
                <a:latin typeface="+mn-ea"/>
              </a:rPr>
              <a:t>()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85" name="TextBox 65"/>
          <p:cNvSpPr txBox="1"/>
          <p:nvPr/>
        </p:nvSpPr>
        <p:spPr bwMode="auto">
          <a:xfrm>
            <a:off x="24993600" y="2095501"/>
            <a:ext cx="5067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userVo</a:t>
            </a: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id=</a:t>
            </a:r>
            <a:r>
              <a:rPr lang="en-US" altLang="ko-KR" sz="4800" dirty="0" err="1" smtClean="0">
                <a:latin typeface="+mn-ea"/>
              </a:rPr>
              <a:t>aaa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password=1234</a:t>
            </a:r>
            <a:endParaRPr lang="ko-KR" altLang="en-US" sz="4800" dirty="0">
              <a:latin typeface="+mn-ea"/>
            </a:endParaRPr>
          </a:p>
        </p:txBody>
      </p:sp>
      <p:sp>
        <p:nvSpPr>
          <p:cNvPr id="86" name="TextBox 65"/>
          <p:cNvSpPr txBox="1"/>
          <p:nvPr/>
        </p:nvSpPr>
        <p:spPr bwMode="auto">
          <a:xfrm>
            <a:off x="38519100" y="4267200"/>
            <a:ext cx="33147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solidFill>
                  <a:srgbClr val="C00000"/>
                </a:solidFill>
                <a:latin typeface="+mn-ea"/>
              </a:rPr>
              <a:t>selectOne</a:t>
            </a:r>
            <a:r>
              <a:rPr lang="en-US" altLang="ko-KR" sz="4800" dirty="0" smtClean="0">
                <a:solidFill>
                  <a:srgbClr val="C00000"/>
                </a:solidFill>
                <a:latin typeface="+mn-ea"/>
              </a:rPr>
              <a:t>()</a:t>
            </a:r>
            <a:endParaRPr lang="ko-KR" altLang="en-US" sz="4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33985200" y="4686300"/>
            <a:ext cx="43053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65"/>
          <p:cNvSpPr txBox="1"/>
          <p:nvPr/>
        </p:nvSpPr>
        <p:spPr bwMode="auto">
          <a:xfrm>
            <a:off x="45834300" y="4305300"/>
            <a:ext cx="53721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user.selectUser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42062400" y="4686300"/>
            <a:ext cx="34671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65"/>
          <p:cNvSpPr txBox="1"/>
          <p:nvPr/>
        </p:nvSpPr>
        <p:spPr bwMode="auto">
          <a:xfrm>
            <a:off x="34023300" y="2095501"/>
            <a:ext cx="5486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userVo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  <a:ea typeface="+mn-ea"/>
              </a:rPr>
              <a:t> </a:t>
            </a:r>
            <a:r>
              <a:rPr lang="en-US" altLang="ko-KR" sz="4800" dirty="0" smtClean="0">
                <a:latin typeface="+mn-ea"/>
                <a:ea typeface="+mn-ea"/>
              </a:rPr>
              <a:t> </a:t>
            </a:r>
            <a:r>
              <a:rPr lang="en-US" altLang="ko-KR" sz="4800" dirty="0" smtClean="0">
                <a:latin typeface="+mn-ea"/>
              </a:rPr>
              <a:t>id=</a:t>
            </a:r>
            <a:r>
              <a:rPr lang="en-US" altLang="ko-KR" sz="4800" dirty="0" err="1" smtClean="0">
                <a:latin typeface="+mn-ea"/>
              </a:rPr>
              <a:t>aaa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password=1234</a:t>
            </a:r>
            <a:endParaRPr lang="ko-KR" altLang="en-US" sz="4800" dirty="0">
              <a:latin typeface="+mn-ea"/>
            </a:endParaRPr>
          </a:p>
        </p:txBody>
      </p:sp>
      <p:sp>
        <p:nvSpPr>
          <p:cNvPr id="92" name="TextBox 65"/>
          <p:cNvSpPr txBox="1"/>
          <p:nvPr/>
        </p:nvSpPr>
        <p:spPr bwMode="auto">
          <a:xfrm>
            <a:off x="42176700" y="2095501"/>
            <a:ext cx="5600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userVo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  <a:ea typeface="+mn-ea"/>
              </a:rPr>
              <a:t> </a:t>
            </a:r>
            <a:r>
              <a:rPr lang="en-US" altLang="ko-KR" sz="4800" dirty="0" smtClean="0">
                <a:latin typeface="+mn-ea"/>
                <a:ea typeface="+mn-ea"/>
              </a:rPr>
              <a:t> </a:t>
            </a:r>
            <a:r>
              <a:rPr lang="en-US" altLang="ko-KR" sz="4800" dirty="0" smtClean="0">
                <a:latin typeface="+mn-ea"/>
              </a:rPr>
              <a:t>id=</a:t>
            </a:r>
            <a:r>
              <a:rPr lang="en-US" altLang="ko-KR" sz="4800" dirty="0" err="1" smtClean="0">
                <a:latin typeface="+mn-ea"/>
              </a:rPr>
              <a:t>aaa</a:t>
            </a:r>
            <a:endParaRPr lang="en-US" altLang="ko-KR" sz="4800" dirty="0" smtClean="0">
              <a:latin typeface="+mn-ea"/>
            </a:endParaRPr>
          </a:p>
          <a:p>
            <a:pPr latinLnBrk="1">
              <a:defRPr/>
            </a:pPr>
            <a:r>
              <a:rPr lang="en-US" altLang="ko-KR" sz="4800" dirty="0" smtClean="0">
                <a:latin typeface="+mn-ea"/>
              </a:rPr>
              <a:t>  password=1234</a:t>
            </a:r>
            <a:endParaRPr lang="ko-KR" altLang="en-US" sz="4800" dirty="0">
              <a:latin typeface="+mn-ea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42062400" y="5257800"/>
            <a:ext cx="32766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5"/>
          <p:cNvSpPr txBox="1"/>
          <p:nvPr/>
        </p:nvSpPr>
        <p:spPr bwMode="auto">
          <a:xfrm>
            <a:off x="42176700" y="5600701"/>
            <a:ext cx="3657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authUser</a:t>
            </a:r>
            <a:endParaRPr lang="en-US" altLang="ko-KR" sz="48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  <a:ea typeface="+mn-ea"/>
              </a:rPr>
              <a:t> </a:t>
            </a:r>
            <a:r>
              <a:rPr lang="en-US" altLang="ko-KR" sz="4800" dirty="0" smtClean="0">
                <a:latin typeface="+mn-ea"/>
                <a:ea typeface="+mn-ea"/>
              </a:rPr>
              <a:t> no</a:t>
            </a: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name 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H="1">
            <a:off x="33985200" y="5219700"/>
            <a:ext cx="4229100" cy="381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65"/>
          <p:cNvSpPr txBox="1"/>
          <p:nvPr/>
        </p:nvSpPr>
        <p:spPr bwMode="auto">
          <a:xfrm>
            <a:off x="34556700" y="5600701"/>
            <a:ext cx="3657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authUser</a:t>
            </a:r>
            <a:endParaRPr lang="en-US" altLang="ko-KR" sz="48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  <a:ea typeface="+mn-ea"/>
              </a:rPr>
              <a:t> </a:t>
            </a:r>
            <a:r>
              <a:rPr lang="en-US" altLang="ko-KR" sz="4800" dirty="0" smtClean="0">
                <a:latin typeface="+mn-ea"/>
                <a:ea typeface="+mn-ea"/>
              </a:rPr>
              <a:t> no</a:t>
            </a: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name 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 flipH="1">
            <a:off x="25412700" y="5219700"/>
            <a:ext cx="4229100" cy="381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65"/>
          <p:cNvSpPr txBox="1"/>
          <p:nvPr/>
        </p:nvSpPr>
        <p:spPr bwMode="auto">
          <a:xfrm>
            <a:off x="25641300" y="5524501"/>
            <a:ext cx="3657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err="1" smtClean="0">
                <a:latin typeface="+mn-ea"/>
              </a:rPr>
              <a:t>authUser</a:t>
            </a:r>
            <a:endParaRPr lang="en-US" altLang="ko-KR" sz="4800" dirty="0" smtClean="0"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  <a:ea typeface="+mn-ea"/>
              </a:rPr>
              <a:t> </a:t>
            </a:r>
            <a:r>
              <a:rPr lang="en-US" altLang="ko-KR" sz="4800" dirty="0" smtClean="0">
                <a:latin typeface="+mn-ea"/>
                <a:ea typeface="+mn-ea"/>
              </a:rPr>
              <a:t> no</a:t>
            </a: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 name 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103" name="TextBox 65"/>
          <p:cNvSpPr txBox="1"/>
          <p:nvPr/>
        </p:nvSpPr>
        <p:spPr bwMode="auto">
          <a:xfrm>
            <a:off x="21259800" y="6057901"/>
            <a:ext cx="6400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dirty="0" err="1" smtClean="0">
                <a:latin typeface="+mn-ea"/>
              </a:rPr>
              <a:t>성공했을때</a:t>
            </a:r>
            <a:r>
              <a:rPr lang="ko-KR" altLang="en-US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  <a:ea typeface="+mn-ea"/>
              </a:rPr>
              <a:t>  </a:t>
            </a:r>
            <a:r>
              <a:rPr lang="ko-KR" altLang="en-US" sz="4800" dirty="0" smtClean="0">
                <a:latin typeface="+mn-ea"/>
                <a:ea typeface="+mn-ea"/>
              </a:rPr>
              <a:t>세션에 저장</a:t>
            </a:r>
            <a:endParaRPr lang="en-US" altLang="ko-KR" sz="480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}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4114800" y="7162800"/>
            <a:ext cx="2247900" cy="8001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65"/>
          <p:cNvSpPr txBox="1"/>
          <p:nvPr/>
        </p:nvSpPr>
        <p:spPr bwMode="auto">
          <a:xfrm>
            <a:off x="6629400" y="7315201"/>
            <a:ext cx="7772400" cy="8381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dirty="0" err="1" smtClean="0">
                <a:latin typeface="+mn-ea"/>
              </a:rPr>
              <a:t>리다이렉트</a:t>
            </a:r>
            <a:r>
              <a:rPr lang="ko-KR" altLang="en-US" sz="4800" dirty="0" smtClean="0">
                <a:latin typeface="+mn-ea"/>
              </a:rPr>
              <a:t>  </a:t>
            </a:r>
            <a:r>
              <a:rPr lang="en-US" altLang="ko-KR" sz="4800" dirty="0" smtClean="0">
                <a:latin typeface="+mn-ea"/>
              </a:rPr>
              <a:t>/</a:t>
            </a:r>
            <a:r>
              <a:rPr lang="en-US" altLang="ko-KR" sz="4800" dirty="0" err="1" smtClean="0">
                <a:latin typeface="+mn-ea"/>
              </a:rPr>
              <a:t>mystite4</a:t>
            </a:r>
            <a:r>
              <a:rPr lang="en-US" altLang="ko-KR" sz="4800" dirty="0" smtClean="0">
                <a:latin typeface="+mn-ea"/>
              </a:rPr>
              <a:t>/</a:t>
            </a:r>
            <a:endParaRPr lang="ko-KR" altLang="en-US" sz="4800" dirty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47700" y="635583"/>
            <a:ext cx="5606109" cy="276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" name="TextBox 65"/>
          <p:cNvSpPr txBox="1"/>
          <p:nvPr/>
        </p:nvSpPr>
        <p:spPr bwMode="auto">
          <a:xfrm>
            <a:off x="3314700" y="3505200"/>
            <a:ext cx="701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/</a:t>
            </a:r>
            <a:r>
              <a:rPr lang="en-US" altLang="ko-KR" sz="4800" dirty="0" err="1" smtClean="0">
                <a:latin typeface="+mn-ea"/>
              </a:rPr>
              <a:t>mysite4</a:t>
            </a:r>
            <a:r>
              <a:rPr lang="en-US" altLang="ko-KR" sz="4800" dirty="0" smtClean="0">
                <a:latin typeface="+mn-ea"/>
              </a:rPr>
              <a:t>/user/login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076700" y="9067800"/>
            <a:ext cx="17221200" cy="381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65"/>
          <p:cNvSpPr txBox="1"/>
          <p:nvPr/>
        </p:nvSpPr>
        <p:spPr bwMode="auto">
          <a:xfrm>
            <a:off x="21336000" y="8191501"/>
            <a:ext cx="6400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dirty="0" err="1" smtClean="0">
                <a:latin typeface="+mn-ea"/>
              </a:rPr>
              <a:t>실패했을때</a:t>
            </a:r>
            <a:r>
              <a:rPr lang="ko-KR" altLang="en-US" sz="4800" dirty="0" smtClean="0">
                <a:latin typeface="+mn-ea"/>
              </a:rPr>
              <a:t> </a:t>
            </a:r>
            <a:r>
              <a:rPr lang="en-US" altLang="ko-KR" sz="4800" dirty="0" smtClean="0">
                <a:latin typeface="+mn-ea"/>
              </a:rPr>
              <a:t>{</a:t>
            </a: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  <a:ea typeface="+mn-ea"/>
              </a:rPr>
              <a:t>  </a:t>
            </a:r>
            <a:r>
              <a:rPr lang="ko-KR" altLang="en-US" sz="4800" dirty="0" err="1" smtClean="0">
                <a:latin typeface="+mn-ea"/>
                <a:ea typeface="+mn-ea"/>
              </a:rPr>
              <a:t>로그인폼</a:t>
            </a:r>
            <a:r>
              <a:rPr lang="ko-KR" altLang="en-US" sz="4800" dirty="0" smtClean="0">
                <a:latin typeface="+mn-ea"/>
                <a:ea typeface="+mn-ea"/>
              </a:rPr>
              <a:t> </a:t>
            </a:r>
            <a:r>
              <a:rPr lang="ko-KR" altLang="en-US" sz="4800" dirty="0" err="1" smtClean="0">
                <a:latin typeface="+mn-ea"/>
                <a:ea typeface="+mn-ea"/>
              </a:rPr>
              <a:t>리다이렉트</a:t>
            </a:r>
            <a:endParaRPr lang="en-US" altLang="ko-KR" sz="4800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}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4114800" y="9334500"/>
            <a:ext cx="2247900" cy="8001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65"/>
          <p:cNvSpPr txBox="1"/>
          <p:nvPr/>
        </p:nvSpPr>
        <p:spPr bwMode="auto">
          <a:xfrm>
            <a:off x="6629400" y="9601201"/>
            <a:ext cx="11696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dirty="0" err="1" smtClean="0">
                <a:latin typeface="+mn-ea"/>
              </a:rPr>
              <a:t>리다이렉트</a:t>
            </a:r>
            <a:r>
              <a:rPr lang="ko-KR" altLang="en-US" sz="4800" dirty="0" smtClean="0">
                <a:latin typeface="+mn-ea"/>
              </a:rPr>
              <a:t>  </a:t>
            </a:r>
            <a:r>
              <a:rPr lang="en-US" altLang="ko-KR" sz="4800" dirty="0" smtClean="0">
                <a:latin typeface="+mn-ea"/>
              </a:rPr>
              <a:t>/user/</a:t>
            </a:r>
            <a:r>
              <a:rPr lang="en-US" altLang="ko-KR" sz="4800" dirty="0" err="1" smtClean="0">
                <a:latin typeface="+mn-ea"/>
              </a:rPr>
              <a:t>loginForm?result</a:t>
            </a:r>
            <a:r>
              <a:rPr lang="en-US" altLang="ko-KR" sz="4800" dirty="0" smtClean="0">
                <a:latin typeface="+mn-ea"/>
              </a:rPr>
              <a:t>=fail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144" name="TextBox 143"/>
          <p:cNvSpPr txBox="1"/>
          <p:nvPr/>
        </p:nvSpPr>
        <p:spPr bwMode="auto">
          <a:xfrm>
            <a:off x="705274" y="14249401"/>
            <a:ext cx="2952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 err="1" smtClean="0">
                <a:latin typeface="+mn-ea"/>
                <a:ea typeface="+mn-ea"/>
              </a:rPr>
              <a:t>로그아웃</a:t>
            </a:r>
            <a:endParaRPr lang="ko-KR" altLang="en-US" sz="4800" b="1" dirty="0">
              <a:latin typeface="+mn-ea"/>
              <a:ea typeface="+mn-ea"/>
            </a:endParaRPr>
          </a:p>
        </p:txBody>
      </p:sp>
      <p:pic>
        <p:nvPicPr>
          <p:cNvPr id="145" name="Picture 30" descr="컴퓨터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24" y="15154869"/>
            <a:ext cx="2359151" cy="159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0" name="직선 화살표 연결선 149"/>
          <p:cNvCxnSpPr/>
          <p:nvPr/>
        </p:nvCxnSpPr>
        <p:spPr>
          <a:xfrm>
            <a:off x="4229100" y="15811500"/>
            <a:ext cx="1733550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65"/>
          <p:cNvSpPr txBox="1"/>
          <p:nvPr/>
        </p:nvSpPr>
        <p:spPr bwMode="auto">
          <a:xfrm>
            <a:off x="21755100" y="14935200"/>
            <a:ext cx="51816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/user/logout</a:t>
            </a:r>
          </a:p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logout()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152" name="TextBox 65"/>
          <p:cNvSpPr txBox="1"/>
          <p:nvPr/>
        </p:nvSpPr>
        <p:spPr bwMode="auto">
          <a:xfrm>
            <a:off x="21336000" y="16725901"/>
            <a:ext cx="3924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en-US" altLang="ko-KR" sz="4800" dirty="0" smtClean="0">
                <a:latin typeface="+mn-ea"/>
              </a:rPr>
              <a:t>*</a:t>
            </a:r>
            <a:r>
              <a:rPr lang="ko-KR" altLang="en-US" sz="4800" dirty="0" err="1" smtClean="0">
                <a:latin typeface="+mn-ea"/>
              </a:rPr>
              <a:t>세션값</a:t>
            </a:r>
            <a:r>
              <a:rPr lang="ko-KR" altLang="en-US" sz="4800" dirty="0" smtClean="0">
                <a:latin typeface="+mn-ea"/>
              </a:rPr>
              <a:t> 삭제</a:t>
            </a:r>
            <a:endParaRPr lang="ko-KR" altLang="en-US" sz="4800" dirty="0">
              <a:latin typeface="+mn-ea"/>
              <a:ea typeface="+mn-ea"/>
            </a:endParaRPr>
          </a:p>
        </p:txBody>
      </p:sp>
      <p:cxnSp>
        <p:nvCxnSpPr>
          <p:cNvPr id="156" name="직선 화살표 연결선 155"/>
          <p:cNvCxnSpPr/>
          <p:nvPr/>
        </p:nvCxnSpPr>
        <p:spPr>
          <a:xfrm flipH="1" flipV="1">
            <a:off x="4076700" y="16421100"/>
            <a:ext cx="17221200" cy="381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4114800" y="16802100"/>
            <a:ext cx="2247900" cy="8001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65"/>
          <p:cNvSpPr txBox="1"/>
          <p:nvPr/>
        </p:nvSpPr>
        <p:spPr bwMode="auto">
          <a:xfrm>
            <a:off x="6629400" y="17183101"/>
            <a:ext cx="7772400" cy="8381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6892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3785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40677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7569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34461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81354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28246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5138" algn="l" defTabSz="646892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dirty="0" err="1" smtClean="0">
                <a:latin typeface="+mn-ea"/>
              </a:rPr>
              <a:t>리다이렉트</a:t>
            </a:r>
            <a:r>
              <a:rPr lang="ko-KR" altLang="en-US" sz="4800" dirty="0" smtClean="0">
                <a:latin typeface="+mn-ea"/>
              </a:rPr>
              <a:t>  </a:t>
            </a:r>
            <a:r>
              <a:rPr lang="en-US" altLang="ko-KR" sz="4800" dirty="0" smtClean="0">
                <a:latin typeface="+mn-ea"/>
              </a:rPr>
              <a:t>/</a:t>
            </a:r>
            <a:r>
              <a:rPr lang="en-US" altLang="ko-KR" sz="4800" dirty="0" err="1" smtClean="0">
                <a:latin typeface="+mn-ea"/>
              </a:rPr>
              <a:t>mystite4</a:t>
            </a:r>
            <a:r>
              <a:rPr lang="en-US" altLang="ko-KR" sz="4800" dirty="0" smtClean="0">
                <a:latin typeface="+mn-ea"/>
              </a:rPr>
              <a:t>/</a:t>
            </a:r>
            <a:endParaRPr lang="ko-KR" altLang="en-US" sz="4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432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/>
          <p:cNvGrpSpPr/>
          <p:nvPr/>
        </p:nvGrpSpPr>
        <p:grpSpPr>
          <a:xfrm>
            <a:off x="0" y="-2802901"/>
            <a:ext cx="68976714" cy="19996510"/>
            <a:chOff x="0" y="-2802901"/>
            <a:chExt cx="68976714" cy="19996510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29075555" y="2882296"/>
              <a:ext cx="20616370" cy="14311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endParaRPr lang="ko-KR" altLang="en-US" sz="120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43" name="Picture 9" descr="서버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979330" y="2021598"/>
              <a:ext cx="1906622" cy="2802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30" descr="컴퓨터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50808" y="2145580"/>
              <a:ext cx="2359151" cy="1599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30" descr="컴퓨터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50808" y="7898680"/>
              <a:ext cx="2359151" cy="1599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30" descr="컴퓨터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50808" y="14337580"/>
              <a:ext cx="2359151" cy="1599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9" name="직선 화살표 연결선 48"/>
            <p:cNvCxnSpPr/>
            <p:nvPr/>
          </p:nvCxnSpPr>
          <p:spPr>
            <a:xfrm>
              <a:off x="3924300" y="3124200"/>
              <a:ext cx="33313852" cy="21414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 flipV="1">
              <a:off x="0" y="3543300"/>
              <a:ext cx="33840683" cy="20114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70917" y="8246605"/>
              <a:ext cx="1813707" cy="1379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Box 62"/>
            <p:cNvSpPr txBox="1"/>
            <p:nvPr/>
          </p:nvSpPr>
          <p:spPr>
            <a:xfrm>
              <a:off x="28346401" y="1229711"/>
              <a:ext cx="69683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err="1" smtClean="0"/>
                <a:t>ip</a:t>
              </a:r>
              <a:r>
                <a:rPr lang="en-US" altLang="ko-KR" sz="4800" dirty="0" smtClean="0"/>
                <a:t>: 192.168.90.56</a:t>
              </a:r>
              <a:endParaRPr lang="ko-KR" altLang="en-US" sz="48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8094153" y="16143890"/>
              <a:ext cx="7283668" cy="8309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/>
                <a:t>port: 8080</a:t>
              </a:r>
              <a:endParaRPr lang="ko-KR" altLang="en-US" sz="4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521668" y="5331702"/>
              <a:ext cx="7283668" cy="8309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/>
                <a:t>port: 8088</a:t>
              </a:r>
              <a:endParaRPr lang="ko-KR" altLang="en-US" sz="4800" dirty="0"/>
            </a:p>
          </p:txBody>
        </p:sp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70918" y="2760203"/>
              <a:ext cx="1813707" cy="1379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7" name="직선 화살표 연결선 86"/>
            <p:cNvCxnSpPr/>
            <p:nvPr/>
          </p:nvCxnSpPr>
          <p:spPr>
            <a:xfrm flipV="1">
              <a:off x="4981903" y="5770180"/>
              <a:ext cx="32540028" cy="31531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H="1">
              <a:off x="5328745" y="6211614"/>
              <a:ext cx="32350842" cy="31846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15714282" y="4288878"/>
              <a:ext cx="1702676" cy="4770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문서</a:t>
              </a:r>
              <a:r>
                <a:rPr lang="en-US" altLang="ko-KR" dirty="0" err="1" smtClean="0"/>
                <a:t>1.html</a:t>
              </a:r>
              <a:endParaRPr lang="ko-KR" altLang="en-US" dirty="0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847911" y="955128"/>
              <a:ext cx="6800850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832983" y="4226338"/>
              <a:ext cx="6048375" cy="22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8" name="그룹 37"/>
            <p:cNvGrpSpPr>
              <a:grpSpLocks/>
            </p:cNvGrpSpPr>
            <p:nvPr/>
          </p:nvGrpSpPr>
          <p:grpSpPr bwMode="auto">
            <a:xfrm>
              <a:off x="31407238" y="3171194"/>
              <a:ext cx="17656037" cy="11806047"/>
              <a:chOff x="1974622" y="3641099"/>
              <a:chExt cx="3663532" cy="2129613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974622" y="3641099"/>
                <a:ext cx="3663532" cy="21296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221034" y="3945902"/>
                <a:ext cx="2344948" cy="13979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latinLnBrk="1" hangingPunct="1">
                  <a:defRPr/>
                </a:pP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31594098" y="2900856"/>
              <a:ext cx="2396358" cy="8309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/>
                <a:t>tomcat</a:t>
              </a:r>
              <a:endParaRPr lang="ko-KR" altLang="en-US" sz="48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9470160" y="3146535"/>
              <a:ext cx="2995446" cy="8309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err="1" smtClean="0"/>
                <a:t>mysite</a:t>
              </a:r>
              <a:endParaRPr lang="ko-KR" altLang="en-US" sz="48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632198" y="3954518"/>
              <a:ext cx="2396358" cy="83099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err="1" smtClean="0"/>
                <a:t>web.xml</a:t>
              </a:r>
              <a:endParaRPr lang="ko-KR" altLang="en-US" sz="48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874122" y="3875690"/>
              <a:ext cx="5549461" cy="8309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/>
                <a:t>Dynamic Web project</a:t>
              </a:r>
              <a:endParaRPr lang="ko-KR" altLang="en-US" sz="4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152960" y="4099035"/>
              <a:ext cx="5185540" cy="8309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err="1" smtClean="0"/>
                <a:t>phonebook3</a:t>
              </a:r>
              <a:endParaRPr lang="ko-KR" altLang="en-US" sz="4800" dirty="0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2844141" y="12162040"/>
              <a:ext cx="5867795" cy="2716213"/>
            </a:xfrm>
            <a:prstGeom prst="roundRect">
              <a:avLst>
                <a:gd name="adj" fmla="val 1674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4800" dirty="0" smtClean="0">
                  <a:solidFill>
                    <a:schemeClr val="tx1"/>
                  </a:solidFill>
                  <a:latin typeface="+mn-ea"/>
                </a:rPr>
                <a:t>response</a:t>
              </a:r>
            </a:p>
            <a:p>
              <a:pPr algn="ctr">
                <a:defRPr/>
              </a:pPr>
              <a:r>
                <a:rPr lang="en-US" altLang="ko-KR" sz="4800" dirty="0" err="1" smtClean="0">
                  <a:solidFill>
                    <a:schemeClr val="tx1"/>
                  </a:solidFill>
                  <a:latin typeface="+mn-ea"/>
                </a:rPr>
                <a:t>sendRedirect</a:t>
              </a:r>
              <a:r>
                <a:rPr lang="en-US" altLang="ko-KR" sz="4800" dirty="0" smtClean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pPr algn="ctr">
                <a:defRPr/>
              </a:pPr>
              <a:endParaRPr lang="ko-KR" altLang="en-US" sz="48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 l="10356"/>
            <a:stretch>
              <a:fillRect/>
            </a:stretch>
          </p:blipFill>
          <p:spPr bwMode="auto">
            <a:xfrm>
              <a:off x="37680899" y="5314950"/>
              <a:ext cx="12723443" cy="7105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TextBox 77"/>
            <p:cNvSpPr txBox="1"/>
            <p:nvPr/>
          </p:nvSpPr>
          <p:spPr>
            <a:xfrm>
              <a:off x="60283398" y="2514600"/>
              <a:ext cx="2396358" cy="83099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err="1" smtClean="0"/>
                <a:t>pom.xml</a:t>
              </a:r>
              <a:endParaRPr lang="ko-KR" altLang="en-US" sz="48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9119175" y="1486031"/>
              <a:ext cx="24174450" cy="2476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4800" dirty="0" smtClean="0">
                  <a:solidFill>
                    <a:schemeClr val="tx1"/>
                  </a:solidFill>
                </a:rPr>
                <a:t>/phone/</a:t>
              </a:r>
              <a:r>
                <a:rPr lang="en-US" altLang="ko-KR" sz="4800" dirty="0" err="1" smtClean="0">
                  <a:solidFill>
                    <a:schemeClr val="tx1"/>
                  </a:solidFill>
                </a:rPr>
                <a:t>writeForm</a:t>
              </a:r>
              <a:r>
                <a:rPr lang="en-US" altLang="ko-KR" sz="4800" dirty="0" smtClean="0">
                  <a:solidFill>
                    <a:schemeClr val="tx1"/>
                  </a:solidFill>
                  <a:latin typeface="+mn-ea"/>
                </a:rPr>
                <a:t>               GET POST          </a:t>
              </a:r>
              <a:r>
                <a:rPr lang="en-US" altLang="ko-KR" sz="4800" b="1" dirty="0" smtClean="0">
                  <a:solidFill>
                    <a:schemeClr val="tx1"/>
                  </a:solidFill>
                  <a:latin typeface="+mn-ea"/>
                </a:rPr>
                <a:t>public void </a:t>
              </a:r>
              <a:r>
                <a:rPr lang="en-US" altLang="ko-KR" sz="4800" b="1" dirty="0" err="1" smtClean="0">
                  <a:solidFill>
                    <a:schemeClr val="tx1"/>
                  </a:solidFill>
                  <a:latin typeface="+mn-ea"/>
                </a:rPr>
                <a:t>writeForm</a:t>
              </a:r>
              <a:r>
                <a:rPr lang="en-US" altLang="ko-KR" sz="4800" b="1" dirty="0" smtClean="0">
                  <a:solidFill>
                    <a:schemeClr val="tx1"/>
                  </a:solidFill>
                  <a:latin typeface="+mn-ea"/>
                </a:rPr>
                <a:t>()</a:t>
              </a:r>
            </a:p>
            <a:p>
              <a:r>
                <a:rPr lang="en-US" altLang="ko-KR" sz="4800" dirty="0" smtClean="0">
                  <a:solidFill>
                    <a:schemeClr val="tx1"/>
                  </a:solidFill>
                </a:rPr>
                <a:t>/phone/write         </a:t>
              </a:r>
              <a:r>
                <a:rPr lang="en-US" altLang="ko-KR" sz="4800" dirty="0" smtClean="0">
                  <a:solidFill>
                    <a:schemeClr val="tx1"/>
                  </a:solidFill>
                  <a:latin typeface="+mn-ea"/>
                </a:rPr>
                <a:t>               GET POST          </a:t>
              </a:r>
              <a:r>
                <a:rPr lang="en-US" altLang="ko-KR" sz="4800" b="1" dirty="0" smtClean="0">
                  <a:solidFill>
                    <a:schemeClr val="tx1"/>
                  </a:solidFill>
                  <a:latin typeface="+mn-ea"/>
                </a:rPr>
                <a:t>public void write()</a:t>
              </a:r>
            </a:p>
            <a:p>
              <a:r>
                <a:rPr lang="en-US" altLang="ko-KR" sz="4800" dirty="0" smtClean="0">
                  <a:solidFill>
                    <a:schemeClr val="tx1"/>
                  </a:solidFill>
                </a:rPr>
                <a:t>/phone/list         </a:t>
              </a:r>
              <a:r>
                <a:rPr lang="en-US" altLang="ko-KR" sz="4800" dirty="0" smtClean="0">
                  <a:solidFill>
                    <a:schemeClr val="tx1"/>
                  </a:solidFill>
                  <a:latin typeface="+mn-ea"/>
                </a:rPr>
                <a:t>                  GET POST          </a:t>
              </a:r>
              <a:r>
                <a:rPr lang="en-US" altLang="ko-KR" sz="4800" b="1" dirty="0" smtClean="0">
                  <a:solidFill>
                    <a:schemeClr val="tx1"/>
                  </a:solidFill>
                  <a:latin typeface="+mn-ea"/>
                </a:rPr>
                <a:t>public void list() </a:t>
              </a:r>
            </a:p>
            <a:p>
              <a:r>
                <a:rPr lang="en-US" altLang="ko-KR" sz="4800" b="1" dirty="0" smtClean="0">
                  <a:solidFill>
                    <a:schemeClr val="tx1"/>
                  </a:solidFill>
                  <a:latin typeface="+mn-ea"/>
                </a:rPr>
                <a:t> </a:t>
              </a:r>
            </a:p>
            <a:p>
              <a:r>
                <a:rPr lang="en-US" altLang="ko-KR" sz="4800" b="1" dirty="0" smtClean="0">
                  <a:solidFill>
                    <a:schemeClr val="tx1"/>
                  </a:solidFill>
                  <a:latin typeface="+mn-ea"/>
                </a:rPr>
                <a:t> </a:t>
              </a:r>
            </a:p>
            <a:p>
              <a:endParaRPr lang="ko-KR" altLang="en-US" sz="48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4800" b="1" dirty="0" smtClean="0">
                  <a:solidFill>
                    <a:schemeClr val="tx1"/>
                  </a:solidFill>
                  <a:latin typeface="+mn-ea"/>
                </a:rPr>
                <a:t> </a:t>
              </a:r>
              <a:endParaRPr lang="ko-KR" altLang="en-US" sz="4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2345003" y="5334584"/>
              <a:ext cx="5774047" cy="6693028"/>
            </a:xfrm>
            <a:prstGeom prst="roundRect">
              <a:avLst>
                <a:gd name="adj" fmla="val 1954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4000" dirty="0" err="1">
                  <a:solidFill>
                    <a:schemeClr val="tx1"/>
                  </a:solidFill>
                  <a:latin typeface="+mn-ea"/>
                </a:rPr>
                <a:t>rquest</a:t>
              </a:r>
              <a:endParaRPr lang="en-US" altLang="ko-KR" sz="400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4000" dirty="0">
                  <a:solidFill>
                    <a:schemeClr val="tx1"/>
                  </a:solidFill>
                  <a:latin typeface="+mn-ea"/>
                </a:rPr>
                <a:t>*</a:t>
              </a:r>
              <a:r>
                <a:rPr lang="ko-KR" altLang="en-US" sz="4000" dirty="0" err="1" smtClean="0">
                  <a:solidFill>
                    <a:schemeClr val="tx1"/>
                  </a:solidFill>
                  <a:latin typeface="+mn-ea"/>
                </a:rPr>
                <a:t>파라미터</a:t>
              </a:r>
              <a:endParaRPr lang="en-US" altLang="ko-KR" sz="4000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3200" dirty="0" smtClean="0">
                  <a:solidFill>
                    <a:schemeClr val="tx1"/>
                  </a:solidFill>
                </a:rPr>
                <a:t>name=</a:t>
              </a:r>
              <a:r>
                <a:rPr lang="ko-KR" altLang="en-US" sz="3200" dirty="0" err="1" smtClean="0">
                  <a:solidFill>
                    <a:schemeClr val="tx1"/>
                  </a:solidFill>
                </a:rPr>
                <a:t>유재석</a:t>
              </a:r>
              <a:endParaRPr lang="en-US" altLang="ko-KR" sz="3200" dirty="0" smtClean="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lang="en-US" altLang="ko-KR" sz="3200" dirty="0" smtClean="0">
                  <a:solidFill>
                    <a:schemeClr val="tx1"/>
                  </a:solidFill>
                </a:rPr>
                <a:t>hp=010-2222-2222</a:t>
              </a:r>
            </a:p>
            <a:p>
              <a:pPr>
                <a:defRPr/>
              </a:pPr>
              <a:r>
                <a:rPr lang="en-US" altLang="ko-KR" sz="3200" dirty="0" smtClean="0">
                  <a:solidFill>
                    <a:schemeClr val="tx1"/>
                  </a:solidFill>
                </a:rPr>
                <a:t>company=02-2222-2222</a:t>
              </a:r>
            </a:p>
            <a:p>
              <a:pPr>
                <a:defRPr/>
              </a:pPr>
              <a:endParaRPr lang="en-US" altLang="ko-KR" sz="4800" dirty="0" smtClean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4000" dirty="0">
                <a:solidFill>
                  <a:schemeClr val="tx1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4000" dirty="0">
                  <a:solidFill>
                    <a:schemeClr val="tx1"/>
                  </a:solidFill>
                  <a:latin typeface="+mn-ea"/>
                </a:rPr>
                <a:t>*</a:t>
              </a:r>
              <a:r>
                <a:rPr lang="ko-KR" altLang="en-US" sz="4000" dirty="0" err="1" smtClean="0">
                  <a:solidFill>
                    <a:srgbClr val="C00000"/>
                  </a:solidFill>
                  <a:latin typeface="+mn-ea"/>
                </a:rPr>
                <a:t>어트리뷰트</a:t>
              </a:r>
              <a:endParaRPr lang="en-US" altLang="ko-KR" sz="4000" dirty="0" smtClean="0">
                <a:solidFill>
                  <a:srgbClr val="C00000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4000" dirty="0" smtClean="0">
                <a:solidFill>
                  <a:srgbClr val="C00000"/>
                </a:solidFill>
                <a:latin typeface="+mn-ea"/>
              </a:endParaRPr>
            </a:p>
            <a:p>
              <a:pPr>
                <a:defRPr/>
              </a:pPr>
              <a:r>
                <a:rPr lang="en-US" altLang="ko-KR" sz="4000" dirty="0" err="1" smtClean="0">
                  <a:solidFill>
                    <a:srgbClr val="C00000"/>
                  </a:solidFill>
                  <a:latin typeface="+mn-ea"/>
                </a:rPr>
                <a:t>getParameter</a:t>
              </a:r>
              <a:r>
                <a:rPr lang="en-US" altLang="ko-KR" sz="4000" dirty="0" smtClean="0">
                  <a:solidFill>
                    <a:srgbClr val="C00000"/>
                  </a:solidFill>
                  <a:latin typeface="+mn-ea"/>
                </a:rPr>
                <a:t>()</a:t>
              </a:r>
            </a:p>
            <a:p>
              <a:pPr>
                <a:defRPr/>
              </a:pPr>
              <a:r>
                <a:rPr lang="en-US" altLang="ko-KR" sz="4000" dirty="0" err="1" smtClean="0">
                  <a:solidFill>
                    <a:srgbClr val="C00000"/>
                  </a:solidFill>
                  <a:latin typeface="+mn-ea"/>
                </a:rPr>
                <a:t>setAttribute</a:t>
              </a:r>
              <a:r>
                <a:rPr lang="en-US" altLang="ko-KR" sz="4000" dirty="0" smtClean="0">
                  <a:solidFill>
                    <a:srgbClr val="C00000"/>
                  </a:solidFill>
                  <a:latin typeface="+mn-ea"/>
                </a:rPr>
                <a:t>()</a:t>
              </a:r>
            </a:p>
            <a:p>
              <a:pPr>
                <a:defRPr/>
              </a:pPr>
              <a:r>
                <a:rPr lang="en-US" altLang="ko-KR" sz="4000" dirty="0" err="1" smtClean="0">
                  <a:solidFill>
                    <a:srgbClr val="C00000"/>
                  </a:solidFill>
                  <a:latin typeface="+mn-ea"/>
                </a:rPr>
                <a:t>getAttribue</a:t>
              </a:r>
              <a:r>
                <a:rPr lang="en-US" altLang="ko-KR" sz="4000" dirty="0" smtClean="0">
                  <a:solidFill>
                    <a:srgbClr val="C00000"/>
                  </a:solidFill>
                  <a:latin typeface="+mn-ea"/>
                </a:rPr>
                <a:t>()</a:t>
              </a:r>
            </a:p>
            <a:p>
              <a:pPr>
                <a:defRPr/>
              </a:pPr>
              <a:r>
                <a:rPr lang="en-US" altLang="ko-KR" sz="4000" dirty="0" err="1" smtClean="0">
                  <a:solidFill>
                    <a:srgbClr val="C00000"/>
                  </a:solidFill>
                  <a:latin typeface="+mn-ea"/>
                </a:rPr>
                <a:t>getSession</a:t>
              </a:r>
              <a:r>
                <a:rPr lang="en-US" altLang="ko-KR" sz="4000" dirty="0" smtClean="0">
                  <a:solidFill>
                    <a:srgbClr val="C00000"/>
                  </a:solidFill>
                  <a:latin typeface="+mn-ea"/>
                </a:rPr>
                <a:t>()</a:t>
              </a:r>
              <a:endParaRPr lang="en-US" altLang="ko-KR" sz="4000" dirty="0">
                <a:solidFill>
                  <a:srgbClr val="C00000"/>
                </a:solidFill>
                <a:latin typeface="+mn-ea"/>
              </a:endParaRPr>
            </a:p>
            <a:p>
              <a:pPr>
                <a:defRPr/>
              </a:pPr>
              <a:endParaRPr lang="en-US" altLang="ko-KR" sz="400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0404395" y="13652938"/>
              <a:ext cx="66491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4800" dirty="0" smtClean="0"/>
                <a:t>/WEB-INF/views/</a:t>
              </a:r>
              <a:r>
                <a:rPr lang="en-US" altLang="ko-KR" sz="4800" dirty="0" err="1" smtClean="0"/>
                <a:t>list.jsp</a:t>
              </a:r>
              <a:endParaRPr lang="ko-KR" altLang="en-US" sz="4800" dirty="0"/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49409134" y="6798299"/>
              <a:ext cx="5563064" cy="3197627"/>
              <a:chOff x="50875679" y="8185670"/>
              <a:chExt cx="1662633" cy="955675"/>
            </a:xfrm>
          </p:grpSpPr>
          <p:sp>
            <p:nvSpPr>
              <p:cNvPr id="85" name="모서리가 둥근 직사각형 84"/>
              <p:cNvSpPr/>
              <p:nvPr/>
            </p:nvSpPr>
            <p:spPr>
              <a:xfrm>
                <a:off x="51206399" y="8338070"/>
                <a:ext cx="1296987" cy="803275"/>
              </a:xfrm>
              <a:prstGeom prst="roundRect">
                <a:avLst>
                  <a:gd name="adj" fmla="val 37648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ko-KR" sz="4400" dirty="0" err="1" smtClean="0">
                    <a:solidFill>
                      <a:schemeClr val="tx1"/>
                    </a:solidFill>
                  </a:rPr>
                  <a:t>getPersonList</a:t>
                </a:r>
                <a:r>
                  <a:rPr lang="en-US" altLang="ko-KR" sz="4400" dirty="0" smtClean="0">
                    <a:solidFill>
                      <a:schemeClr val="tx1"/>
                    </a:solidFill>
                  </a:rPr>
                  <a:t>() </a:t>
                </a:r>
                <a:endParaRPr lang="ko-KR" altLang="en-US" sz="44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1" name="TextBox 65"/>
              <p:cNvSpPr txBox="1"/>
              <p:nvPr/>
            </p:nvSpPr>
            <p:spPr bwMode="auto">
              <a:xfrm>
                <a:off x="51092423" y="8185670"/>
                <a:ext cx="1445889" cy="248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맑은 고딕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lang="en-US" altLang="ko-KR" sz="4800" b="1" dirty="0" err="1">
                    <a:latin typeface="+mn-ea"/>
                    <a:ea typeface="+mn-ea"/>
                  </a:rPr>
                  <a:t>phoneDao</a:t>
                </a:r>
                <a:r>
                  <a:rPr lang="en-US" altLang="ko-KR" sz="4800" b="1" dirty="0">
                    <a:latin typeface="+mn-ea"/>
                    <a:ea typeface="+mn-ea"/>
                  </a:rPr>
                  <a:t> </a:t>
                </a:r>
                <a:r>
                  <a:rPr lang="ko-KR" altLang="en-US" sz="4800" b="1" dirty="0">
                    <a:latin typeface="+mn-ea"/>
                    <a:ea typeface="+mn-ea"/>
                  </a:rPr>
                  <a:t>객체</a:t>
                </a:r>
              </a:p>
            </p:txBody>
          </p:sp>
          <p:cxnSp>
            <p:nvCxnSpPr>
              <p:cNvPr id="92" name="직선 화살표 연결선 91"/>
              <p:cNvCxnSpPr/>
              <p:nvPr/>
            </p:nvCxnSpPr>
            <p:spPr bwMode="auto">
              <a:xfrm>
                <a:off x="50875679" y="8735949"/>
                <a:ext cx="457721" cy="1328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직사각형 98"/>
            <p:cNvSpPr/>
            <p:nvPr/>
          </p:nvSpPr>
          <p:spPr>
            <a:xfrm>
              <a:off x="40495872" y="12939637"/>
              <a:ext cx="646916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>
                <a:defRPr/>
              </a:pPr>
              <a:r>
                <a:rPr lang="en-US" altLang="ko-KR" sz="4000" b="1" dirty="0" smtClean="0">
                  <a:latin typeface="+mn-ea"/>
                </a:rPr>
                <a:t>"</a:t>
              </a:r>
              <a:r>
                <a:rPr lang="en-US" altLang="ko-KR" sz="4000" b="1" dirty="0" err="1" smtClean="0">
                  <a:latin typeface="+mn-ea"/>
                </a:rPr>
                <a:t>personList</a:t>
              </a:r>
              <a:r>
                <a:rPr lang="en-US" altLang="ko-KR" sz="4000" b="1" dirty="0" smtClean="0">
                  <a:latin typeface="+mn-ea"/>
                </a:rPr>
                <a:t>" </a:t>
              </a:r>
              <a:r>
                <a:rPr lang="en-US" altLang="ko-KR" sz="4000" b="1" dirty="0" err="1" smtClean="0">
                  <a:latin typeface="+mn-ea"/>
                </a:rPr>
                <a:t>personList</a:t>
              </a:r>
              <a:endParaRPr lang="ko-KR" altLang="en-US" sz="4000" b="1" dirty="0">
                <a:latin typeface="+mn-ea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9640251" y="3376704"/>
              <a:ext cx="3249095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/WEB-INF/views/</a:t>
              </a:r>
              <a:r>
                <a:rPr lang="en-US" altLang="ko-KR" dirty="0" err="1" smtClean="0"/>
                <a:t>list.jsp</a:t>
              </a:r>
              <a:endParaRPr lang="ko-KR" altLang="en-US" dirty="0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825067" y="1017715"/>
              <a:ext cx="1317957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400" dirty="0" err="1" smtClean="0"/>
                <a:t>http://localhost:8088/phonebook3/phone/list</a:t>
              </a:r>
              <a:endParaRPr lang="ko-KR" altLang="en-US" sz="5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206400" y="5288018"/>
              <a:ext cx="8039100" cy="84608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err="1" smtClean="0">
                  <a:solidFill>
                    <a:srgbClr val="0070C0"/>
                  </a:solidFill>
                  <a:latin typeface="+mn-ea"/>
                </a:rPr>
                <a:t>applicationContext.xml</a:t>
              </a:r>
              <a:endParaRPr lang="ko-KR" altLang="en-US" sz="4800" dirty="0"/>
            </a:p>
          </p:txBody>
        </p:sp>
        <p:sp>
          <p:nvSpPr>
            <p:cNvPr id="113" name="TextBox 65"/>
            <p:cNvSpPr txBox="1"/>
            <p:nvPr/>
          </p:nvSpPr>
          <p:spPr bwMode="auto">
            <a:xfrm>
              <a:off x="36037346" y="15256504"/>
              <a:ext cx="945405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4800" b="1" dirty="0" err="1" smtClean="0">
                  <a:latin typeface="+mn-ea"/>
                  <a:ea typeface="+mn-ea"/>
                </a:rPr>
                <a:t>com.javaex.dao</a:t>
              </a:r>
              <a:endParaRPr lang="ko-KR" altLang="en-US" sz="4800" b="1" dirty="0">
                <a:latin typeface="+mn-ea"/>
                <a:ea typeface="+mn-ea"/>
              </a:endParaRPr>
            </a:p>
          </p:txBody>
        </p:sp>
        <p:sp>
          <p:nvSpPr>
            <p:cNvPr id="77" name="원통 76"/>
            <p:cNvSpPr/>
            <p:nvPr/>
          </p:nvSpPr>
          <p:spPr>
            <a:xfrm>
              <a:off x="66209334" y="8213727"/>
              <a:ext cx="2767380" cy="2528357"/>
            </a:xfrm>
            <a:prstGeom prst="can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latinLnBrk="1" hangingPunct="1">
                <a:defRPr/>
              </a:pPr>
              <a:r>
                <a:rPr lang="en-US" altLang="ko-KR" sz="4800" dirty="0">
                  <a:solidFill>
                    <a:schemeClr val="tx1"/>
                  </a:solidFill>
                </a:rPr>
                <a:t>DB</a:t>
              </a:r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6378261" y="6234536"/>
              <a:ext cx="8241817" cy="9380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7" name="직선 화살표 연결선 106"/>
            <p:cNvCxnSpPr/>
            <p:nvPr/>
          </p:nvCxnSpPr>
          <p:spPr>
            <a:xfrm flipV="1">
              <a:off x="54457600" y="8161867"/>
              <a:ext cx="3623733" cy="138853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/>
            <p:nvPr/>
          </p:nvCxnSpPr>
          <p:spPr>
            <a:xfrm flipV="1">
              <a:off x="63330667" y="10024533"/>
              <a:ext cx="2912533" cy="30480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65"/>
            <p:cNvSpPr txBox="1"/>
            <p:nvPr/>
          </p:nvSpPr>
          <p:spPr bwMode="auto">
            <a:xfrm>
              <a:off x="34287372" y="-2802901"/>
              <a:ext cx="7279727" cy="378565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4800" b="1" dirty="0" smtClean="0">
                  <a:latin typeface="+mn-ea"/>
                  <a:ea typeface="+mn-ea"/>
                </a:rPr>
                <a:t>session</a:t>
              </a:r>
            </a:p>
            <a:p>
              <a:pPr eaLnBrk="1" latinLnBrk="1" hangingPunct="1">
                <a:defRPr/>
              </a:pPr>
              <a:r>
                <a:rPr lang="en-US" altLang="ko-KR" sz="4800" b="1" dirty="0" smtClean="0">
                  <a:latin typeface="+mn-ea"/>
                  <a:ea typeface="+mn-ea"/>
                </a:rPr>
                <a:t>"</a:t>
              </a:r>
              <a:r>
                <a:rPr lang="en-US" altLang="ko-KR" sz="4800" b="1" dirty="0" err="1" smtClean="0">
                  <a:latin typeface="+mn-ea"/>
                  <a:ea typeface="+mn-ea"/>
                </a:rPr>
                <a:t>authUser</a:t>
              </a:r>
              <a:r>
                <a:rPr lang="en-US" altLang="ko-KR" sz="4800" b="1" dirty="0" smtClean="0">
                  <a:latin typeface="+mn-ea"/>
                  <a:ea typeface="+mn-ea"/>
                </a:rPr>
                <a:t>" </a:t>
              </a:r>
              <a:r>
                <a:rPr lang="en-US" altLang="ko-KR" sz="4800" b="1" dirty="0" err="1" smtClean="0">
                  <a:latin typeface="+mn-ea"/>
                </a:rPr>
                <a:t>authUser</a:t>
              </a:r>
              <a:endParaRPr lang="en-US" altLang="ko-KR" sz="4800" b="1" dirty="0" smtClean="0">
                <a:latin typeface="+mn-ea"/>
              </a:endParaRPr>
            </a:p>
            <a:p>
              <a:pPr eaLnBrk="1" latinLnBrk="1" hangingPunct="1">
                <a:defRPr/>
              </a:pPr>
              <a:endParaRPr lang="en-US" altLang="ko-KR" sz="4800" b="1" dirty="0" smtClean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4800" b="1" dirty="0" err="1" smtClean="0">
                  <a:latin typeface="+mn-ea"/>
                  <a:ea typeface="+mn-ea"/>
                </a:rPr>
                <a:t>setAttribute</a:t>
              </a:r>
              <a:r>
                <a:rPr lang="en-US" altLang="ko-KR" sz="4800" b="1" dirty="0" smtClean="0">
                  <a:latin typeface="+mn-ea"/>
                  <a:ea typeface="+mn-ea"/>
                </a:rPr>
                <a:t>()</a:t>
              </a:r>
            </a:p>
            <a:p>
              <a:pPr eaLnBrk="1" latinLnBrk="1" hangingPunct="1">
                <a:defRPr/>
              </a:pPr>
              <a:r>
                <a:rPr lang="en-US" altLang="ko-KR" sz="4800" b="1" dirty="0" err="1" smtClean="0">
                  <a:latin typeface="+mn-ea"/>
                  <a:ea typeface="+mn-ea"/>
                </a:rPr>
                <a:t>getAttribute</a:t>
              </a:r>
              <a:r>
                <a:rPr lang="en-US" altLang="ko-KR" sz="4800" b="1" dirty="0" smtClean="0">
                  <a:latin typeface="+mn-ea"/>
                  <a:ea typeface="+mn-ea"/>
                </a:rPr>
                <a:t>()</a:t>
              </a:r>
              <a:r>
                <a:rPr lang="en-US" altLang="ko-KR" sz="4800" b="1" dirty="0" smtClean="0">
                  <a:latin typeface="+mn-ea"/>
                  <a:ea typeface="+mn-ea"/>
                </a:rPr>
                <a:t>   </a:t>
              </a:r>
              <a:endParaRPr lang="ko-KR" altLang="en-US" sz="4800" b="1" dirty="0">
                <a:latin typeface="+mn-ea"/>
                <a:ea typeface="+mn-ea"/>
              </a:endParaRPr>
            </a:p>
          </p:txBody>
        </p:sp>
        <p:sp>
          <p:nvSpPr>
            <p:cNvPr id="121" name="TextBox 65"/>
            <p:cNvSpPr txBox="1"/>
            <p:nvPr/>
          </p:nvSpPr>
          <p:spPr bwMode="auto">
            <a:xfrm>
              <a:off x="44612472" y="-2802901"/>
              <a:ext cx="7279727" cy="378565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맑은 고딕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4800" b="1" dirty="0" smtClean="0">
                  <a:latin typeface="+mn-ea"/>
                  <a:ea typeface="+mn-ea"/>
                </a:rPr>
                <a:t>session</a:t>
              </a:r>
            </a:p>
            <a:p>
              <a:pPr eaLnBrk="1" latinLnBrk="1" hangingPunct="1">
                <a:defRPr/>
              </a:pPr>
              <a:r>
                <a:rPr lang="en-US" altLang="ko-KR" sz="4800" b="1" dirty="0" smtClean="0">
                  <a:latin typeface="+mn-ea"/>
                  <a:ea typeface="+mn-ea"/>
                </a:rPr>
                <a:t>"</a:t>
              </a:r>
              <a:r>
                <a:rPr lang="en-US" altLang="ko-KR" sz="4800" b="1" dirty="0" err="1" smtClean="0">
                  <a:latin typeface="+mn-ea"/>
                  <a:ea typeface="+mn-ea"/>
                </a:rPr>
                <a:t>authUser</a:t>
              </a:r>
              <a:r>
                <a:rPr lang="en-US" altLang="ko-KR" sz="4800" b="1" dirty="0" smtClean="0">
                  <a:latin typeface="+mn-ea"/>
                  <a:ea typeface="+mn-ea"/>
                </a:rPr>
                <a:t>" </a:t>
              </a:r>
              <a:r>
                <a:rPr lang="en-US" altLang="ko-KR" sz="4800" b="1" dirty="0" err="1" smtClean="0">
                  <a:latin typeface="+mn-ea"/>
                </a:rPr>
                <a:t>authUser</a:t>
              </a:r>
              <a:endParaRPr lang="en-US" altLang="ko-KR" sz="4800" b="1" dirty="0" smtClean="0">
                <a:latin typeface="+mn-ea"/>
              </a:endParaRPr>
            </a:p>
            <a:p>
              <a:pPr eaLnBrk="1" latinLnBrk="1" hangingPunct="1">
                <a:defRPr/>
              </a:pPr>
              <a:endParaRPr lang="en-US" altLang="ko-KR" sz="4800" b="1" dirty="0" smtClean="0">
                <a:latin typeface="+mn-ea"/>
                <a:ea typeface="+mn-ea"/>
              </a:endParaRPr>
            </a:p>
            <a:p>
              <a:pPr eaLnBrk="1" latinLnBrk="1" hangingPunct="1">
                <a:defRPr/>
              </a:pPr>
              <a:r>
                <a:rPr lang="en-US" altLang="ko-KR" sz="4800" b="1" dirty="0" err="1" smtClean="0">
                  <a:latin typeface="+mn-ea"/>
                  <a:ea typeface="+mn-ea"/>
                </a:rPr>
                <a:t>setAttribute</a:t>
              </a:r>
              <a:r>
                <a:rPr lang="en-US" altLang="ko-KR" sz="4800" b="1" dirty="0" smtClean="0">
                  <a:latin typeface="+mn-ea"/>
                  <a:ea typeface="+mn-ea"/>
                </a:rPr>
                <a:t>()</a:t>
              </a:r>
            </a:p>
            <a:p>
              <a:pPr eaLnBrk="1" latinLnBrk="1" hangingPunct="1">
                <a:defRPr/>
              </a:pPr>
              <a:r>
                <a:rPr lang="en-US" altLang="ko-KR" sz="4800" b="1" dirty="0" err="1" smtClean="0">
                  <a:latin typeface="+mn-ea"/>
                  <a:ea typeface="+mn-ea"/>
                </a:rPr>
                <a:t>getAttribute</a:t>
              </a:r>
              <a:r>
                <a:rPr lang="en-US" altLang="ko-KR" sz="4800" b="1" dirty="0" smtClean="0">
                  <a:latin typeface="+mn-ea"/>
                  <a:ea typeface="+mn-ea"/>
                </a:rPr>
                <a:t>()</a:t>
              </a:r>
              <a:r>
                <a:rPr lang="en-US" altLang="ko-KR" sz="4800" b="1" dirty="0" smtClean="0">
                  <a:latin typeface="+mn-ea"/>
                  <a:ea typeface="+mn-ea"/>
                </a:rPr>
                <a:t>   </a:t>
              </a:r>
              <a:endParaRPr lang="ko-KR" altLang="en-US" sz="4800" b="1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01432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13786</TotalTime>
  <Words>214</Words>
  <Application>Microsoft Office PowerPoint</Application>
  <PresentationFormat>사용자 지정</PresentationFormat>
  <Paragraphs>113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y</cp:lastModifiedBy>
  <cp:revision>1391</cp:revision>
  <dcterms:created xsi:type="dcterms:W3CDTF">2020-11-23T02:29:11Z</dcterms:created>
  <dcterms:modified xsi:type="dcterms:W3CDTF">2022-01-24T03:21:26Z</dcterms:modified>
</cp:coreProperties>
</file>