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76" r:id="rId8"/>
    <p:sldId id="277" r:id="rId9"/>
    <p:sldId id="259" r:id="rId10"/>
    <p:sldId id="278" r:id="rId11"/>
    <p:sldId id="279" r:id="rId12"/>
    <p:sldId id="280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D1C3F-7306-44DC-B73E-B9ECFD07EB14}" v="427" dt="2023-04-17T09:55:30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235" y="-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ari Giridhar Ram Chand" userId="S::giridhar.dasari@kgpian.iitkgp.ac.in::913cb429-d0fb-4179-b842-3e144d3558ca" providerId="AD" clId="Web-{004D1C3F-7306-44DC-B73E-B9ECFD07EB14}"/>
    <pc:docChg chg="addSld delSld modSld">
      <pc:chgData name="Dasari Giridhar Ram Chand" userId="S::giridhar.dasari@kgpian.iitkgp.ac.in::913cb429-d0fb-4179-b842-3e144d3558ca" providerId="AD" clId="Web-{004D1C3F-7306-44DC-B73E-B9ECFD07EB14}" dt="2023-04-17T09:55:30.768" v="419" actId="20577"/>
      <pc:docMkLst>
        <pc:docMk/>
      </pc:docMkLst>
      <pc:sldChg chg="modSp">
        <pc:chgData name="Dasari Giridhar Ram Chand" userId="S::giridhar.dasari@kgpian.iitkgp.ac.in::913cb429-d0fb-4179-b842-3e144d3558ca" providerId="AD" clId="Web-{004D1C3F-7306-44DC-B73E-B9ECFD07EB14}" dt="2023-04-17T09:06:57.024" v="24" actId="20577"/>
        <pc:sldMkLst>
          <pc:docMk/>
          <pc:sldMk cId="2259308896" sldId="256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04:54.113" v="12" actId="20577"/>
          <ac:spMkLst>
            <pc:docMk/>
            <pc:sldMk cId="2259308896" sldId="256"/>
            <ac:spMk id="2" creationId="{51DF3D98-3C30-4CFC-8643-C81E829C8C25}"/>
          </ac:spMkLst>
        </pc:spChg>
        <pc:spChg chg="mod">
          <ac:chgData name="Dasari Giridhar Ram Chand" userId="S::giridhar.dasari@kgpian.iitkgp.ac.in::913cb429-d0fb-4179-b842-3e144d3558ca" providerId="AD" clId="Web-{004D1C3F-7306-44DC-B73E-B9ECFD07EB14}" dt="2023-04-17T09:06:57.024" v="24" actId="20577"/>
          <ac:spMkLst>
            <pc:docMk/>
            <pc:sldMk cId="2259308896" sldId="256"/>
            <ac:spMk id="3" creationId="{A068D447-28D3-4F5F-B2DC-FD67E9015868}"/>
          </ac:spMkLst>
        </pc:spChg>
      </pc:sldChg>
      <pc:sldChg chg="modSp">
        <pc:chgData name="Dasari Giridhar Ram Chand" userId="S::giridhar.dasari@kgpian.iitkgp.ac.in::913cb429-d0fb-4179-b842-3e144d3558ca" providerId="AD" clId="Web-{004D1C3F-7306-44DC-B73E-B9ECFD07EB14}" dt="2023-04-17T09:09:12.903" v="80" actId="20577"/>
        <pc:sldMkLst>
          <pc:docMk/>
          <pc:sldMk cId="1325608595" sldId="257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07:09.508" v="30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Dasari Giridhar Ram Chand" userId="S::giridhar.dasari@kgpian.iitkgp.ac.in::913cb429-d0fb-4179-b842-3e144d3558ca" providerId="AD" clId="Web-{004D1C3F-7306-44DC-B73E-B9ECFD07EB14}" dt="2023-04-17T09:09:12.903" v="80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modSp">
        <pc:chgData name="Dasari Giridhar Ram Chand" userId="S::giridhar.dasari@kgpian.iitkgp.ac.in::913cb429-d0fb-4179-b842-3e144d3558ca" providerId="AD" clId="Web-{004D1C3F-7306-44DC-B73E-B9ECFD07EB14}" dt="2023-04-17T09:46:54.359" v="410" actId="20577"/>
        <pc:sldMkLst>
          <pc:docMk/>
          <pc:sldMk cId="1639799154" sldId="258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09:26.076" v="85" actId="20577"/>
          <ac:spMkLst>
            <pc:docMk/>
            <pc:sldMk cId="1639799154" sldId="258"/>
            <ac:spMk id="2" creationId="{8C543F67-9C70-4748-8C0C-3A7863422F99}"/>
          </ac:spMkLst>
        </pc:spChg>
        <pc:spChg chg="mod">
          <ac:chgData name="Dasari Giridhar Ram Chand" userId="S::giridhar.dasari@kgpian.iitkgp.ac.in::913cb429-d0fb-4179-b842-3e144d3558ca" providerId="AD" clId="Web-{004D1C3F-7306-44DC-B73E-B9ECFD07EB14}" dt="2023-04-17T09:13:10.209" v="107" actId="20577"/>
          <ac:spMkLst>
            <pc:docMk/>
            <pc:sldMk cId="1639799154" sldId="258"/>
            <ac:spMk id="3" creationId="{95B371F2-DBA5-415A-82C8-651F587B857A}"/>
          </ac:spMkLst>
        </pc:spChg>
        <pc:spChg chg="mod">
          <ac:chgData name="Dasari Giridhar Ram Chand" userId="S::giridhar.dasari@kgpian.iitkgp.ac.in::913cb429-d0fb-4179-b842-3e144d3558ca" providerId="AD" clId="Web-{004D1C3F-7306-44DC-B73E-B9ECFD07EB14}" dt="2023-04-17T09:46:54.359" v="410" actId="20577"/>
          <ac:spMkLst>
            <pc:docMk/>
            <pc:sldMk cId="1639799154" sldId="258"/>
            <ac:spMk id="5" creationId="{D593FA18-50D6-0344-B477-1D7C91CF4029}"/>
          </ac:spMkLst>
        </pc:spChg>
      </pc:sldChg>
      <pc:sldChg chg="modSp">
        <pc:chgData name="Dasari Giridhar Ram Chand" userId="S::giridhar.dasari@kgpian.iitkgp.ac.in::913cb429-d0fb-4179-b842-3e144d3558ca" providerId="AD" clId="Web-{004D1C3F-7306-44DC-B73E-B9ECFD07EB14}" dt="2023-04-17T09:32:30.234" v="312" actId="20577"/>
        <pc:sldMkLst>
          <pc:docMk/>
          <pc:sldMk cId="3446797337" sldId="259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32:10.296" v="311" actId="14100"/>
          <ac:spMkLst>
            <pc:docMk/>
            <pc:sldMk cId="3446797337" sldId="259"/>
            <ac:spMk id="2" creationId="{8460295B-54B9-4937-90E3-BAB9CE69E30B}"/>
          </ac:spMkLst>
        </pc:spChg>
        <pc:spChg chg="mod">
          <ac:chgData name="Dasari Giridhar Ram Chand" userId="S::giridhar.dasari@kgpian.iitkgp.ac.in::913cb429-d0fb-4179-b842-3e144d3558ca" providerId="AD" clId="Web-{004D1C3F-7306-44DC-B73E-B9ECFD07EB14}" dt="2023-04-17T09:32:30.234" v="312" actId="20577"/>
          <ac:spMkLst>
            <pc:docMk/>
            <pc:sldMk cId="3446797337" sldId="259"/>
            <ac:spMk id="4" creationId="{D51A6D85-3837-435F-A342-5A3F98172B12}"/>
          </ac:spMkLst>
        </pc:spChg>
      </pc:sldChg>
      <pc:sldChg chg="del">
        <pc:chgData name="Dasari Giridhar Ram Chand" userId="S::giridhar.dasari@kgpian.iitkgp.ac.in::913cb429-d0fb-4179-b842-3e144d3558ca" providerId="AD" clId="Web-{004D1C3F-7306-44DC-B73E-B9ECFD07EB14}" dt="2023-04-17T09:44:54.620" v="396"/>
        <pc:sldMkLst>
          <pc:docMk/>
          <pc:sldMk cId="4212917468" sldId="260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4:59.417" v="400"/>
        <pc:sldMkLst>
          <pc:docMk/>
          <pc:sldMk cId="700209266" sldId="264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5:05.620" v="402"/>
        <pc:sldMkLst>
          <pc:docMk/>
          <pc:sldMk cId="2563119616" sldId="265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5:11.855" v="404"/>
        <pc:sldMkLst>
          <pc:docMk/>
          <pc:sldMk cId="2721508595" sldId="266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5:10.324" v="403"/>
        <pc:sldMkLst>
          <pc:docMk/>
          <pc:sldMk cId="445070695" sldId="267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4:58.542" v="399"/>
        <pc:sldMkLst>
          <pc:docMk/>
          <pc:sldMk cId="3396266754" sldId="269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5:04.558" v="401"/>
        <pc:sldMkLst>
          <pc:docMk/>
          <pc:sldMk cId="932498405" sldId="270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4:56.839" v="398"/>
        <pc:sldMkLst>
          <pc:docMk/>
          <pc:sldMk cId="3335690284" sldId="271"/>
        </pc:sldMkLst>
      </pc:sldChg>
      <pc:sldChg chg="del">
        <pc:chgData name="Dasari Giridhar Ram Chand" userId="S::giridhar.dasari@kgpian.iitkgp.ac.in::913cb429-d0fb-4179-b842-3e144d3558ca" providerId="AD" clId="Web-{004D1C3F-7306-44DC-B73E-B9ECFD07EB14}" dt="2023-04-17T09:44:55.620" v="397"/>
        <pc:sldMkLst>
          <pc:docMk/>
          <pc:sldMk cId="2639983765" sldId="273"/>
        </pc:sldMkLst>
      </pc:sldChg>
      <pc:sldChg chg="modSp">
        <pc:chgData name="Dasari Giridhar Ram Chand" userId="S::giridhar.dasari@kgpian.iitkgp.ac.in::913cb429-d0fb-4179-b842-3e144d3558ca" providerId="AD" clId="Web-{004D1C3F-7306-44DC-B73E-B9ECFD07EB14}" dt="2023-04-17T09:45:56.185" v="409" actId="1076"/>
        <pc:sldMkLst>
          <pc:docMk/>
          <pc:sldMk cId="926184573" sldId="275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45:56.185" v="409" actId="1076"/>
          <ac:spMkLst>
            <pc:docMk/>
            <pc:sldMk cId="926184573" sldId="275"/>
            <ac:spMk id="2" creationId="{69FAE308-3076-43DB-B834-DA0B0AE19AF9}"/>
          </ac:spMkLst>
        </pc:spChg>
        <pc:spChg chg="mod">
          <ac:chgData name="Dasari Giridhar Ram Chand" userId="S::giridhar.dasari@kgpian.iitkgp.ac.in::913cb429-d0fb-4179-b842-3e144d3558ca" providerId="AD" clId="Web-{004D1C3F-7306-44DC-B73E-B9ECFD07EB14}" dt="2023-04-17T09:45:49.044" v="408" actId="1076"/>
          <ac:spMkLst>
            <pc:docMk/>
            <pc:sldMk cId="926184573" sldId="275"/>
            <ac:spMk id="3" creationId="{BABC2CE0-8806-4B2A-A10A-32984D317434}"/>
          </ac:spMkLst>
        </pc:spChg>
      </pc:sldChg>
      <pc:sldChg chg="delSp modSp add mod replId modClrScheme chgLayout">
        <pc:chgData name="Dasari Giridhar Ram Chand" userId="S::giridhar.dasari@kgpian.iitkgp.ac.in::913cb429-d0fb-4179-b842-3e144d3558ca" providerId="AD" clId="Web-{004D1C3F-7306-44DC-B73E-B9ECFD07EB14}" dt="2023-04-17T09:25:11.750" v="183" actId="20577"/>
        <pc:sldMkLst>
          <pc:docMk/>
          <pc:sldMk cId="3326394446" sldId="276"/>
        </pc:sldMkLst>
        <pc:spChg chg="mod ord">
          <ac:chgData name="Dasari Giridhar Ram Chand" userId="S::giridhar.dasari@kgpian.iitkgp.ac.in::913cb429-d0fb-4179-b842-3e144d3558ca" providerId="AD" clId="Web-{004D1C3F-7306-44DC-B73E-B9ECFD07EB14}" dt="2023-04-17T09:23:59.029" v="166" actId="20577"/>
          <ac:spMkLst>
            <pc:docMk/>
            <pc:sldMk cId="3326394446" sldId="276"/>
            <ac:spMk id="2" creationId="{8C543F67-9C70-4748-8C0C-3A7863422F99}"/>
          </ac:spMkLst>
        </pc:spChg>
        <pc:spChg chg="mod ord">
          <ac:chgData name="Dasari Giridhar Ram Chand" userId="S::giridhar.dasari@kgpian.iitkgp.ac.in::913cb429-d0fb-4179-b842-3e144d3558ca" providerId="AD" clId="Web-{004D1C3F-7306-44DC-B73E-B9ECFD07EB14}" dt="2023-04-17T09:25:11.750" v="183" actId="20577"/>
          <ac:spMkLst>
            <pc:docMk/>
            <pc:sldMk cId="3326394446" sldId="276"/>
            <ac:spMk id="3" creationId="{95B371F2-DBA5-415A-82C8-651F587B857A}"/>
          </ac:spMkLst>
        </pc:spChg>
        <pc:spChg chg="del mod ord">
          <ac:chgData name="Dasari Giridhar Ram Chand" userId="S::giridhar.dasari@kgpian.iitkgp.ac.in::913cb429-d0fb-4179-b842-3e144d3558ca" providerId="AD" clId="Web-{004D1C3F-7306-44DC-B73E-B9ECFD07EB14}" dt="2023-04-17T09:19:37.176" v="145"/>
          <ac:spMkLst>
            <pc:docMk/>
            <pc:sldMk cId="3326394446" sldId="276"/>
            <ac:spMk id="5" creationId="{D593FA18-50D6-0344-B477-1D7C91CF4029}"/>
          </ac:spMkLst>
        </pc:spChg>
        <pc:spChg chg="mod ord">
          <ac:chgData name="Dasari Giridhar Ram Chand" userId="S::giridhar.dasari@kgpian.iitkgp.ac.in::913cb429-d0fb-4179-b842-3e144d3558ca" providerId="AD" clId="Web-{004D1C3F-7306-44DC-B73E-B9ECFD07EB14}" dt="2023-04-17T09:18:44.408" v="140"/>
          <ac:spMkLst>
            <pc:docMk/>
            <pc:sldMk cId="3326394446" sldId="276"/>
            <ac:spMk id="6" creationId="{134C72D2-EFDF-844A-8472-CB49A59B127B}"/>
          </ac:spMkLst>
        </pc:spChg>
      </pc:sldChg>
      <pc:sldChg chg="modSp add replId">
        <pc:chgData name="Dasari Giridhar Ram Chand" userId="S::giridhar.dasari@kgpian.iitkgp.ac.in::913cb429-d0fb-4179-b842-3e144d3558ca" providerId="AD" clId="Web-{004D1C3F-7306-44DC-B73E-B9ECFD07EB14}" dt="2023-04-17T09:55:30.768" v="419" actId="20577"/>
        <pc:sldMkLst>
          <pc:docMk/>
          <pc:sldMk cId="2090012791" sldId="277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55:30.768" v="419" actId="20577"/>
          <ac:spMkLst>
            <pc:docMk/>
            <pc:sldMk cId="2090012791" sldId="277"/>
            <ac:spMk id="3" creationId="{95B371F2-DBA5-415A-82C8-651F587B857A}"/>
          </ac:spMkLst>
        </pc:spChg>
      </pc:sldChg>
      <pc:sldChg chg="modSp add del replId">
        <pc:chgData name="Dasari Giridhar Ram Chand" userId="S::giridhar.dasari@kgpian.iitkgp.ac.in::913cb429-d0fb-4179-b842-3e144d3558ca" providerId="AD" clId="Web-{004D1C3F-7306-44DC-B73E-B9ECFD07EB14}" dt="2023-04-17T09:24:05.529" v="167"/>
        <pc:sldMkLst>
          <pc:docMk/>
          <pc:sldMk cId="2762827906" sldId="277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23:22.824" v="165" actId="20577"/>
          <ac:spMkLst>
            <pc:docMk/>
            <pc:sldMk cId="2762827906" sldId="277"/>
            <ac:spMk id="3" creationId="{95B371F2-DBA5-415A-82C8-651F587B857A}"/>
          </ac:spMkLst>
        </pc:spChg>
      </pc:sldChg>
      <pc:sldChg chg="addSp delSp modSp new del mod modClrScheme chgLayout">
        <pc:chgData name="Dasari Giridhar Ram Chand" userId="S::giridhar.dasari@kgpian.iitkgp.ac.in::913cb429-d0fb-4179-b842-3e144d3558ca" providerId="AD" clId="Web-{004D1C3F-7306-44DC-B73E-B9ECFD07EB14}" dt="2023-04-17T09:38:26.950" v="339"/>
        <pc:sldMkLst>
          <pc:docMk/>
          <pc:sldMk cId="431472032" sldId="278"/>
        </pc:sldMkLst>
        <pc:spChg chg="mod ord">
          <ac:chgData name="Dasari Giridhar Ram Chand" userId="S::giridhar.dasari@kgpian.iitkgp.ac.in::913cb429-d0fb-4179-b842-3e144d3558ca" providerId="AD" clId="Web-{004D1C3F-7306-44DC-B73E-B9ECFD07EB14}" dt="2023-04-17T09:36:06.679" v="325"/>
          <ac:spMkLst>
            <pc:docMk/>
            <pc:sldMk cId="431472032" sldId="278"/>
            <ac:spMk id="2" creationId="{5979AFC6-AC90-6607-DAAD-0D854F51409C}"/>
          </ac:spMkLst>
        </pc:spChg>
        <pc:spChg chg="del mod ord">
          <ac:chgData name="Dasari Giridhar Ram Chand" userId="S::giridhar.dasari@kgpian.iitkgp.ac.in::913cb429-d0fb-4179-b842-3e144d3558ca" providerId="AD" clId="Web-{004D1C3F-7306-44DC-B73E-B9ECFD07EB14}" dt="2023-04-17T09:36:24.649" v="326"/>
          <ac:spMkLst>
            <pc:docMk/>
            <pc:sldMk cId="431472032" sldId="278"/>
            <ac:spMk id="3" creationId="{DD612A15-D7A0-3447-4841-96DEEE0BF390}"/>
          </ac:spMkLst>
        </pc:spChg>
        <pc:picChg chg="add mod ord">
          <ac:chgData name="Dasari Giridhar Ram Chand" userId="S::giridhar.dasari@kgpian.iitkgp.ac.in::913cb429-d0fb-4179-b842-3e144d3558ca" providerId="AD" clId="Web-{004D1C3F-7306-44DC-B73E-B9ECFD07EB14}" dt="2023-04-17T09:37:56.230" v="337" actId="1076"/>
          <ac:picMkLst>
            <pc:docMk/>
            <pc:sldMk cId="431472032" sldId="278"/>
            <ac:picMk id="4" creationId="{41449269-1960-FAC3-53A8-7A41BA71ACC4}"/>
          </ac:picMkLst>
        </pc:picChg>
        <pc:picChg chg="add del mod">
          <ac:chgData name="Dasari Giridhar Ram Chand" userId="S::giridhar.dasari@kgpian.iitkgp.ac.in::913cb429-d0fb-4179-b842-3e144d3558ca" providerId="AD" clId="Web-{004D1C3F-7306-44DC-B73E-B9ECFD07EB14}" dt="2023-04-17T09:38:22.340" v="338"/>
          <ac:picMkLst>
            <pc:docMk/>
            <pc:sldMk cId="431472032" sldId="278"/>
            <ac:picMk id="6" creationId="{69FA60C7-E1F6-0AA5-E3F2-79D342F1B473}"/>
          </ac:picMkLst>
        </pc:picChg>
      </pc:sldChg>
      <pc:sldChg chg="addSp delSp modSp new del mod modClrScheme chgLayout">
        <pc:chgData name="Dasari Giridhar Ram Chand" userId="S::giridhar.dasari@kgpian.iitkgp.ac.in::913cb429-d0fb-4179-b842-3e144d3558ca" providerId="AD" clId="Web-{004D1C3F-7306-44DC-B73E-B9ECFD07EB14}" dt="2023-04-17T09:35:40.241" v="323"/>
        <pc:sldMkLst>
          <pc:docMk/>
          <pc:sldMk cId="1797773686" sldId="278"/>
        </pc:sldMkLst>
        <pc:spChg chg="mod ord">
          <ac:chgData name="Dasari Giridhar Ram Chand" userId="S::giridhar.dasari@kgpian.iitkgp.ac.in::913cb429-d0fb-4179-b842-3e144d3558ca" providerId="AD" clId="Web-{004D1C3F-7306-44DC-B73E-B9ECFD07EB14}" dt="2023-04-17T09:33:42.690" v="318"/>
          <ac:spMkLst>
            <pc:docMk/>
            <pc:sldMk cId="1797773686" sldId="278"/>
            <ac:spMk id="2" creationId="{12429486-3A1F-C9E9-6E30-2A9A2796533E}"/>
          </ac:spMkLst>
        </pc:spChg>
        <pc:spChg chg="del mod ord">
          <ac:chgData name="Dasari Giridhar Ram Chand" userId="S::giridhar.dasari@kgpian.iitkgp.ac.in::913cb429-d0fb-4179-b842-3e144d3558ca" providerId="AD" clId="Web-{004D1C3F-7306-44DC-B73E-B9ECFD07EB14}" dt="2023-04-17T09:35:00.380" v="319"/>
          <ac:spMkLst>
            <pc:docMk/>
            <pc:sldMk cId="1797773686" sldId="278"/>
            <ac:spMk id="3" creationId="{59302DE5-0681-9CD4-4B08-A6A70B986270}"/>
          </ac:spMkLst>
        </pc:spChg>
        <pc:picChg chg="add mod ord">
          <ac:chgData name="Dasari Giridhar Ram Chand" userId="S::giridhar.dasari@kgpian.iitkgp.ac.in::913cb429-d0fb-4179-b842-3e144d3558ca" providerId="AD" clId="Web-{004D1C3F-7306-44DC-B73E-B9ECFD07EB14}" dt="2023-04-17T09:35:27.709" v="322" actId="14100"/>
          <ac:picMkLst>
            <pc:docMk/>
            <pc:sldMk cId="1797773686" sldId="278"/>
            <ac:picMk id="4" creationId="{0A1D2930-4EA6-AAD2-17B3-45D17FDE8FCC}"/>
          </ac:picMkLst>
        </pc:picChg>
      </pc:sldChg>
      <pc:sldChg chg="addSp delSp modSp add del mod replId modClrScheme chgLayout">
        <pc:chgData name="Dasari Giridhar Ram Chand" userId="S::giridhar.dasari@kgpian.iitkgp.ac.in::913cb429-d0fb-4179-b842-3e144d3558ca" providerId="AD" clId="Web-{004D1C3F-7306-44DC-B73E-B9ECFD07EB14}" dt="2023-04-17T09:33:21.627" v="316"/>
        <pc:sldMkLst>
          <pc:docMk/>
          <pc:sldMk cId="2762573400" sldId="278"/>
        </pc:sldMkLst>
        <pc:spChg chg="del mod ord">
          <ac:chgData name="Dasari Giridhar Ram Chand" userId="S::giridhar.dasari@kgpian.iitkgp.ac.in::913cb429-d0fb-4179-b842-3e144d3558ca" providerId="AD" clId="Web-{004D1C3F-7306-44DC-B73E-B9ECFD07EB14}" dt="2023-04-17T09:33:12.095" v="315"/>
          <ac:spMkLst>
            <pc:docMk/>
            <pc:sldMk cId="2762573400" sldId="278"/>
            <ac:spMk id="2" creationId="{8460295B-54B9-4937-90E3-BAB9CE69E30B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3" creationId="{E27ABDC3-5634-4B22-9784-67C0E448A10A}"/>
          </ac:spMkLst>
        </pc:spChg>
        <pc:spChg chg="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4" creationId="{D51A6D85-3837-435F-A342-5A3F98172B12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5" creationId="{DB6979B0-7782-E7E4-AFF7-C2A4E9976FEE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6" creationId="{84388C6D-9ACB-BAB9-B20A-5F010CA825F8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7" creationId="{82C396DA-4C0E-0CFF-7AA6-D64019DEB5A9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8" creationId="{28942C3F-9B6B-170C-9480-721297497E0D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9" creationId="{83DD6121-68FB-69A6-A01B-0ABC66BBC2DE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0" creationId="{2719AD13-6FEC-9228-EEB3-D562AB4318BC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1" creationId="{02479D70-90A8-F9F9-82A9-474D8CC21F81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2" creationId="{AE457FFE-2A7D-9E35-513D-2BDA0DF19A17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3" creationId="{A676B3A9-B715-4A13-9609-A3080457EBD3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4" creationId="{8D5D9971-8E7E-E480-04B1-5ACA2346E086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5" creationId="{9F4B9582-AA43-0866-9643-7567B5B26294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6" creationId="{3E8EED83-1175-6284-AABD-B3E82933306E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7" creationId="{D769ED8F-318E-B5C1-2BF2-5230C22C7A1F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8" creationId="{E158301D-BE8C-26AD-D3A0-7B850ED7DB02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19" creationId="{A74D969A-8AAA-91E8-2E8C-31F3F34C5315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0" creationId="{CE8856C6-6032-35D3-FC7A-E1B4D10F20CA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1" creationId="{ADE5F64D-9821-8330-6D6F-2096C768034E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2" creationId="{25B7DCDA-860F-648C-5600-E3932CA7C2E4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3" creationId="{8F15B117-DF1B-A81B-2449-CF76C7881B47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4" creationId="{952EA73B-E535-7D4D-B8AA-353F5338B449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5" creationId="{33B9CA37-B437-18F7-2999-5326F7B2127D}"/>
          </ac:spMkLst>
        </pc:spChg>
        <pc:spChg chg="add mod ord">
          <ac:chgData name="Dasari Giridhar Ram Chand" userId="S::giridhar.dasari@kgpian.iitkgp.ac.in::913cb429-d0fb-4179-b842-3e144d3558ca" providerId="AD" clId="Web-{004D1C3F-7306-44DC-B73E-B9ECFD07EB14}" dt="2023-04-17T09:32:58.220" v="314"/>
          <ac:spMkLst>
            <pc:docMk/>
            <pc:sldMk cId="2762573400" sldId="278"/>
            <ac:spMk id="26" creationId="{CEEF40AD-1BEC-AF62-7C33-4E5801222BC7}"/>
          </ac:spMkLst>
        </pc:spChg>
        <pc:spChg chg="add mod">
          <ac:chgData name="Dasari Giridhar Ram Chand" userId="S::giridhar.dasari@kgpian.iitkgp.ac.in::913cb429-d0fb-4179-b842-3e144d3558ca" providerId="AD" clId="Web-{004D1C3F-7306-44DC-B73E-B9ECFD07EB14}" dt="2023-04-17T09:33:12.095" v="315"/>
          <ac:spMkLst>
            <pc:docMk/>
            <pc:sldMk cId="2762573400" sldId="278"/>
            <ac:spMk id="28" creationId="{6361E0FE-A6F9-A311-E491-4D4994C1EA52}"/>
          </ac:spMkLst>
        </pc:spChg>
      </pc:sldChg>
      <pc:sldChg chg="addSp delSp modSp new mod modClrScheme chgLayout">
        <pc:chgData name="Dasari Giridhar Ram Chand" userId="S::giridhar.dasari@kgpian.iitkgp.ac.in::913cb429-d0fb-4179-b842-3e144d3558ca" providerId="AD" clId="Web-{004D1C3F-7306-44DC-B73E-B9ECFD07EB14}" dt="2023-04-17T09:41:10.643" v="363"/>
        <pc:sldMkLst>
          <pc:docMk/>
          <pc:sldMk cId="3150781414" sldId="278"/>
        </pc:sldMkLst>
        <pc:spChg chg="mod ord">
          <ac:chgData name="Dasari Giridhar Ram Chand" userId="S::giridhar.dasari@kgpian.iitkgp.ac.in::913cb429-d0fb-4179-b842-3e144d3558ca" providerId="AD" clId="Web-{004D1C3F-7306-44DC-B73E-B9ECFD07EB14}" dt="2023-04-17T09:38:47.560" v="342"/>
          <ac:spMkLst>
            <pc:docMk/>
            <pc:sldMk cId="3150781414" sldId="278"/>
            <ac:spMk id="2" creationId="{775DB05D-C8C9-5A0F-E1F3-80220F4D7FE8}"/>
          </ac:spMkLst>
        </pc:spChg>
        <pc:spChg chg="del mod ord">
          <ac:chgData name="Dasari Giridhar Ram Chand" userId="S::giridhar.dasari@kgpian.iitkgp.ac.in::913cb429-d0fb-4179-b842-3e144d3558ca" providerId="AD" clId="Web-{004D1C3F-7306-44DC-B73E-B9ECFD07EB14}" dt="2023-04-17T09:39:02.936" v="343"/>
          <ac:spMkLst>
            <pc:docMk/>
            <pc:sldMk cId="3150781414" sldId="278"/>
            <ac:spMk id="3" creationId="{2B443BAF-9A37-5896-5E2C-4B5C7D89D9A5}"/>
          </ac:spMkLst>
        </pc:spChg>
        <pc:picChg chg="add mod ord">
          <ac:chgData name="Dasari Giridhar Ram Chand" userId="S::giridhar.dasari@kgpian.iitkgp.ac.in::913cb429-d0fb-4179-b842-3e144d3558ca" providerId="AD" clId="Web-{004D1C3F-7306-44DC-B73E-B9ECFD07EB14}" dt="2023-04-17T09:40:10.891" v="354" actId="1076"/>
          <ac:picMkLst>
            <pc:docMk/>
            <pc:sldMk cId="3150781414" sldId="278"/>
            <ac:picMk id="4" creationId="{DB089D14-9454-1C50-D510-9D9FC3709F72}"/>
          </ac:picMkLst>
        </pc:picChg>
        <pc:picChg chg="add mod">
          <ac:chgData name="Dasari Giridhar Ram Chand" userId="S::giridhar.dasari@kgpian.iitkgp.ac.in::913cb429-d0fb-4179-b842-3e144d3558ca" providerId="AD" clId="Web-{004D1C3F-7306-44DC-B73E-B9ECFD07EB14}" dt="2023-04-17T09:41:04.956" v="361" actId="1076"/>
          <ac:picMkLst>
            <pc:docMk/>
            <pc:sldMk cId="3150781414" sldId="278"/>
            <ac:picMk id="5" creationId="{9E63B345-8B30-3BB4-D314-DA1E541FFD43}"/>
          </ac:picMkLst>
        </pc:picChg>
        <pc:picChg chg="add del mod">
          <ac:chgData name="Dasari Giridhar Ram Chand" userId="S::giridhar.dasari@kgpian.iitkgp.ac.in::913cb429-d0fb-4179-b842-3e144d3558ca" providerId="AD" clId="Web-{004D1C3F-7306-44DC-B73E-B9ECFD07EB14}" dt="2023-04-17T09:41:10.643" v="363"/>
          <ac:picMkLst>
            <pc:docMk/>
            <pc:sldMk cId="3150781414" sldId="278"/>
            <ac:picMk id="6" creationId="{4A6E5FA1-79F9-FF3D-95C0-DA09FC367406}"/>
          </ac:picMkLst>
        </pc:picChg>
        <pc:picChg chg="add del mod">
          <ac:chgData name="Dasari Giridhar Ram Chand" userId="S::giridhar.dasari@kgpian.iitkgp.ac.in::913cb429-d0fb-4179-b842-3e144d3558ca" providerId="AD" clId="Web-{004D1C3F-7306-44DC-B73E-B9ECFD07EB14}" dt="2023-04-17T09:41:08.331" v="362"/>
          <ac:picMkLst>
            <pc:docMk/>
            <pc:sldMk cId="3150781414" sldId="278"/>
            <ac:picMk id="7" creationId="{79A14AA5-9A1C-8522-F074-9005D58BA6FB}"/>
          </ac:picMkLst>
        </pc:picChg>
      </pc:sldChg>
      <pc:sldChg chg="addSp delSp modSp add replId">
        <pc:chgData name="Dasari Giridhar Ram Chand" userId="S::giridhar.dasari@kgpian.iitkgp.ac.in::913cb429-d0fb-4179-b842-3e144d3558ca" providerId="AD" clId="Web-{004D1C3F-7306-44DC-B73E-B9ECFD07EB14}" dt="2023-04-17T09:43:32.930" v="386" actId="14100"/>
        <pc:sldMkLst>
          <pc:docMk/>
          <pc:sldMk cId="1637821520" sldId="279"/>
        </pc:sldMkLst>
        <pc:spChg chg="add del mod">
          <ac:chgData name="Dasari Giridhar Ram Chand" userId="S::giridhar.dasari@kgpian.iitkgp.ac.in::913cb429-d0fb-4179-b842-3e144d3558ca" providerId="AD" clId="Web-{004D1C3F-7306-44DC-B73E-B9ECFD07EB14}" dt="2023-04-17T09:42:02.598" v="367"/>
          <ac:spMkLst>
            <pc:docMk/>
            <pc:sldMk cId="1637821520" sldId="279"/>
            <ac:spMk id="6" creationId="{16CD0160-0C89-57CE-D85C-C6ABDF574251}"/>
          </ac:spMkLst>
        </pc:spChg>
        <pc:picChg chg="del">
          <ac:chgData name="Dasari Giridhar Ram Chand" userId="S::giridhar.dasari@kgpian.iitkgp.ac.in::913cb429-d0fb-4179-b842-3e144d3558ca" providerId="AD" clId="Web-{004D1C3F-7306-44DC-B73E-B9ECFD07EB14}" dt="2023-04-17T09:41:40.285" v="365"/>
          <ac:picMkLst>
            <pc:docMk/>
            <pc:sldMk cId="1637821520" sldId="279"/>
            <ac:picMk id="4" creationId="{DB089D14-9454-1C50-D510-9D9FC3709F72}"/>
          </ac:picMkLst>
        </pc:picChg>
        <pc:picChg chg="del">
          <ac:chgData name="Dasari Giridhar Ram Chand" userId="S::giridhar.dasari@kgpian.iitkgp.ac.in::913cb429-d0fb-4179-b842-3e144d3558ca" providerId="AD" clId="Web-{004D1C3F-7306-44DC-B73E-B9ECFD07EB14}" dt="2023-04-17T09:41:43.863" v="366"/>
          <ac:picMkLst>
            <pc:docMk/>
            <pc:sldMk cId="1637821520" sldId="279"/>
            <ac:picMk id="5" creationId="{9E63B345-8B30-3BB4-D314-DA1E541FFD43}"/>
          </ac:picMkLst>
        </pc:picChg>
        <pc:picChg chg="add mod ord">
          <ac:chgData name="Dasari Giridhar Ram Chand" userId="S::giridhar.dasari@kgpian.iitkgp.ac.in::913cb429-d0fb-4179-b842-3e144d3558ca" providerId="AD" clId="Web-{004D1C3F-7306-44DC-B73E-B9ECFD07EB14}" dt="2023-04-17T09:42:34.209" v="375" actId="1076"/>
          <ac:picMkLst>
            <pc:docMk/>
            <pc:sldMk cId="1637821520" sldId="279"/>
            <ac:picMk id="7" creationId="{DEC2C182-6FA8-C4AB-EA29-BACEEB342CA6}"/>
          </ac:picMkLst>
        </pc:picChg>
        <pc:picChg chg="add mod">
          <ac:chgData name="Dasari Giridhar Ram Chand" userId="S::giridhar.dasari@kgpian.iitkgp.ac.in::913cb429-d0fb-4179-b842-3e144d3558ca" providerId="AD" clId="Web-{004D1C3F-7306-44DC-B73E-B9ECFD07EB14}" dt="2023-04-17T09:42:31.568" v="374" actId="14100"/>
          <ac:picMkLst>
            <pc:docMk/>
            <pc:sldMk cId="1637821520" sldId="279"/>
            <ac:picMk id="8" creationId="{328B2736-584B-F11F-B671-DC9FE7E99954}"/>
          </ac:picMkLst>
        </pc:picChg>
        <pc:picChg chg="add del mod">
          <ac:chgData name="Dasari Giridhar Ram Chand" userId="S::giridhar.dasari@kgpian.iitkgp.ac.in::913cb429-d0fb-4179-b842-3e144d3558ca" providerId="AD" clId="Web-{004D1C3F-7306-44DC-B73E-B9ECFD07EB14}" dt="2023-04-17T09:42:54.616" v="379"/>
          <ac:picMkLst>
            <pc:docMk/>
            <pc:sldMk cId="1637821520" sldId="279"/>
            <ac:picMk id="9" creationId="{3ADA7CAF-630D-BD20-B8DF-279F6AC86653}"/>
          </ac:picMkLst>
        </pc:picChg>
        <pc:picChg chg="add del mod">
          <ac:chgData name="Dasari Giridhar Ram Chand" userId="S::giridhar.dasari@kgpian.iitkgp.ac.in::913cb429-d0fb-4179-b842-3e144d3558ca" providerId="AD" clId="Web-{004D1C3F-7306-44DC-B73E-B9ECFD07EB14}" dt="2023-04-17T09:43:22.242" v="383"/>
          <ac:picMkLst>
            <pc:docMk/>
            <pc:sldMk cId="1637821520" sldId="279"/>
            <ac:picMk id="10" creationId="{5E813D73-9B57-5307-84DD-73A2E684EBF4}"/>
          </ac:picMkLst>
        </pc:picChg>
        <pc:picChg chg="add mod">
          <ac:chgData name="Dasari Giridhar Ram Chand" userId="S::giridhar.dasari@kgpian.iitkgp.ac.in::913cb429-d0fb-4179-b842-3e144d3558ca" providerId="AD" clId="Web-{004D1C3F-7306-44DC-B73E-B9ECFD07EB14}" dt="2023-04-17T09:43:32.930" v="386" actId="14100"/>
          <ac:picMkLst>
            <pc:docMk/>
            <pc:sldMk cId="1637821520" sldId="279"/>
            <ac:picMk id="11" creationId="{1C2EA624-2148-60E4-7EB4-876C75161C2E}"/>
          </ac:picMkLst>
        </pc:picChg>
      </pc:sldChg>
      <pc:sldChg chg="new del">
        <pc:chgData name="Dasari Giridhar Ram Chand" userId="S::giridhar.dasari@kgpian.iitkgp.ac.in::913cb429-d0fb-4179-b842-3e144d3558ca" providerId="AD" clId="Web-{004D1C3F-7306-44DC-B73E-B9ECFD07EB14}" dt="2023-04-17T09:37:19.432" v="331"/>
        <pc:sldMkLst>
          <pc:docMk/>
          <pc:sldMk cId="2578530404" sldId="279"/>
        </pc:sldMkLst>
      </pc:sldChg>
      <pc:sldChg chg="modSp new del">
        <pc:chgData name="Dasari Giridhar Ram Chand" userId="S::giridhar.dasari@kgpian.iitkgp.ac.in::913cb429-d0fb-4179-b842-3e144d3558ca" providerId="AD" clId="Web-{004D1C3F-7306-44DC-B73E-B9ECFD07EB14}" dt="2023-04-17T09:38:29.184" v="340"/>
        <pc:sldMkLst>
          <pc:docMk/>
          <pc:sldMk cId="111895010" sldId="280"/>
        </pc:sldMkLst>
        <pc:spChg chg="mod">
          <ac:chgData name="Dasari Giridhar Ram Chand" userId="S::giridhar.dasari@kgpian.iitkgp.ac.in::913cb429-d0fb-4179-b842-3e144d3558ca" providerId="AD" clId="Web-{004D1C3F-7306-44DC-B73E-B9ECFD07EB14}" dt="2023-04-17T09:37:14.307" v="330" actId="14100"/>
          <ac:spMkLst>
            <pc:docMk/>
            <pc:sldMk cId="111895010" sldId="280"/>
            <ac:spMk id="2" creationId="{9059031E-BABC-635E-4854-D86267600C40}"/>
          </ac:spMkLst>
        </pc:spChg>
      </pc:sldChg>
      <pc:sldChg chg="addSp delSp modSp new">
        <pc:chgData name="Dasari Giridhar Ram Chand" userId="S::giridhar.dasari@kgpian.iitkgp.ac.in::913cb429-d0fb-4179-b842-3e144d3558ca" providerId="AD" clId="Web-{004D1C3F-7306-44DC-B73E-B9ECFD07EB14}" dt="2023-04-17T09:44:42.651" v="395" actId="14100"/>
        <pc:sldMkLst>
          <pc:docMk/>
          <pc:sldMk cId="1900024537" sldId="280"/>
        </pc:sldMkLst>
        <pc:spChg chg="del">
          <ac:chgData name="Dasari Giridhar Ram Chand" userId="S::giridhar.dasari@kgpian.iitkgp.ac.in::913cb429-d0fb-4179-b842-3e144d3558ca" providerId="AD" clId="Web-{004D1C3F-7306-44DC-B73E-B9ECFD07EB14}" dt="2023-04-17T09:44:16.134" v="388"/>
          <ac:spMkLst>
            <pc:docMk/>
            <pc:sldMk cId="1900024537" sldId="280"/>
            <ac:spMk id="3" creationId="{E2EBEE86-CDDC-8C2E-BDFD-BF8CBCF89264}"/>
          </ac:spMkLst>
        </pc:spChg>
        <pc:picChg chg="add mod ord">
          <ac:chgData name="Dasari Giridhar Ram Chand" userId="S::giridhar.dasari@kgpian.iitkgp.ac.in::913cb429-d0fb-4179-b842-3e144d3558ca" providerId="AD" clId="Web-{004D1C3F-7306-44DC-B73E-B9ECFD07EB14}" dt="2023-04-17T09:44:37.323" v="394" actId="14100"/>
          <ac:picMkLst>
            <pc:docMk/>
            <pc:sldMk cId="1900024537" sldId="280"/>
            <ac:picMk id="6" creationId="{A75F7F5B-7B76-632B-E3A0-A899ABE8C1EA}"/>
          </ac:picMkLst>
        </pc:picChg>
        <pc:picChg chg="add mod">
          <ac:chgData name="Dasari Giridhar Ram Chand" userId="S::giridhar.dasari@kgpian.iitkgp.ac.in::913cb429-d0fb-4179-b842-3e144d3558ca" providerId="AD" clId="Web-{004D1C3F-7306-44DC-B73E-B9ECFD07EB14}" dt="2023-04-17T09:44:42.651" v="395" actId="14100"/>
          <ac:picMkLst>
            <pc:docMk/>
            <pc:sldMk cId="1900024537" sldId="280"/>
            <ac:picMk id="7" creationId="{9C62630B-7CEE-E9B3-7A83-DB980E3F5D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4/17/2023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Large Scale Graph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DBMS Term Project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4367" y="1594588"/>
            <a:ext cx="6220278" cy="2387600"/>
          </a:xfrm>
        </p:spPr>
        <p:txBody>
          <a:bodyPr/>
          <a:lstStyle/>
          <a:p>
            <a:r>
              <a:rPr lang="en-US" sz="72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1409" y="876010"/>
            <a:ext cx="6220277" cy="22472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Database Squashers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Arial"/>
                <a:cs typeface="Arial"/>
              </a:rPr>
              <a:t>Banoth</a:t>
            </a:r>
            <a:r>
              <a:rPr lang="en-US" sz="2400" dirty="0">
                <a:latin typeface="Arial"/>
                <a:cs typeface="Arial"/>
              </a:rPr>
              <a:t> Dinesh Karthik                 -    20CS30009</a:t>
            </a:r>
            <a:endParaRPr lang="en-US" sz="2400" dirty="0"/>
          </a:p>
          <a:p>
            <a:r>
              <a:rPr lang="en-US" sz="2400" dirty="0" err="1">
                <a:latin typeface="Arial"/>
                <a:cs typeface="Arial"/>
              </a:rPr>
              <a:t>Pentamsetty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Tharakeswar</a:t>
            </a:r>
            <a:r>
              <a:rPr lang="en-US" sz="2400" dirty="0">
                <a:latin typeface="Arial"/>
                <a:cs typeface="Arial"/>
              </a:rPr>
              <a:t>           -    20CS10044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Saikat Moi                                    -    20CS10050</a:t>
            </a:r>
            <a:endParaRPr lang="en-US" sz="2400" dirty="0"/>
          </a:p>
          <a:p>
            <a:r>
              <a:rPr lang="en-US" sz="2400" dirty="0" err="1">
                <a:latin typeface="Arial"/>
                <a:cs typeface="Arial"/>
              </a:rPr>
              <a:t>Karamcheti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 err="1">
                <a:latin typeface="Arial"/>
                <a:cs typeface="Arial"/>
              </a:rPr>
              <a:t>Vamsy</a:t>
            </a:r>
            <a:r>
              <a:rPr lang="en-US" sz="2400" dirty="0">
                <a:latin typeface="Arial"/>
                <a:cs typeface="Arial"/>
              </a:rPr>
              <a:t>                       -    20CS30025</a:t>
            </a:r>
            <a:endParaRPr lang="en-US" sz="2400" dirty="0"/>
          </a:p>
          <a:p>
            <a:r>
              <a:rPr lang="en-US" sz="2400" dirty="0">
                <a:latin typeface="Arial"/>
                <a:cs typeface="Arial"/>
              </a:rPr>
              <a:t>Dasari Giridhar Ram Chand         -    20CS10022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enorite"/>
                <a:cs typeface="Arial"/>
              </a:rPr>
              <a:t>The objective of this project is to process large graphs in a database using a graph processing system such as </a:t>
            </a:r>
            <a:r>
              <a:rPr lang="en-US" dirty="0" err="1">
                <a:latin typeface="Tenorite"/>
                <a:cs typeface="Arial"/>
              </a:rPr>
              <a:t>ApacheGraph</a:t>
            </a:r>
            <a:r>
              <a:rPr lang="en-US" dirty="0">
                <a:latin typeface="Tenorite"/>
                <a:cs typeface="Arial"/>
              </a:rPr>
              <a:t>, Pregel (</a:t>
            </a:r>
            <a:r>
              <a:rPr lang="en-US" dirty="0" err="1">
                <a:latin typeface="Tenorite"/>
                <a:cs typeface="Arial"/>
              </a:rPr>
              <a:t>GoldenOrb</a:t>
            </a:r>
            <a:r>
              <a:rPr lang="en-US" dirty="0">
                <a:latin typeface="Tenorite"/>
                <a:cs typeface="Arial"/>
              </a:rPr>
              <a:t>), </a:t>
            </a:r>
            <a:r>
              <a:rPr lang="en-US" dirty="0" err="1">
                <a:latin typeface="Tenorite"/>
                <a:cs typeface="Arial"/>
              </a:rPr>
              <a:t>Giraph</a:t>
            </a:r>
            <a:r>
              <a:rPr lang="en-US" dirty="0">
                <a:latin typeface="Tenorite"/>
                <a:cs typeface="Arial"/>
              </a:rPr>
              <a:t>, or Stanford GPS.</a:t>
            </a:r>
            <a:endParaRPr lang="en-US" dirty="0">
              <a:solidFill>
                <a:srgbClr val="000000"/>
              </a:solidFill>
              <a:latin typeface="Tenorite"/>
              <a:cs typeface="Arial"/>
            </a:endParaRPr>
          </a:p>
          <a:p>
            <a:r>
              <a:rPr lang="en-US" dirty="0">
                <a:latin typeface="Tenorite"/>
                <a:cs typeface="Arial"/>
              </a:rPr>
              <a:t>The objective of processing large graphs in a database has several practical applications in various fields such as social network analysis, web analysis, bioinformatics, and cybersecurity.</a:t>
            </a:r>
            <a:endParaRPr lang="en-US" dirty="0">
              <a:latin typeface="Tenorite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96066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256068"/>
            <a:ext cx="9779183" cy="454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enorite"/>
                <a:cs typeface="Arial"/>
              </a:rPr>
              <a:t>Apache Spark Server:- </a:t>
            </a:r>
            <a:endParaRPr lang="en-US" sz="1800" dirty="0">
              <a:latin typeface="Tenorite"/>
              <a:cs typeface="Arial"/>
            </a:endParaRPr>
          </a:p>
          <a:p>
            <a:pPr marL="914400"/>
            <a:r>
              <a:rPr lang="en-US" sz="1800" dirty="0">
                <a:latin typeface="Tenorite"/>
                <a:cs typeface="Arial"/>
              </a:rPr>
              <a:t>Apache Spark is a distributed computing framework that is designed for processing large-scale data sets. It provides an interface for distributed data processing that can be used to perform various operations such as batch processing, stream processing, machine learning, and graph processing.</a:t>
            </a:r>
          </a:p>
          <a:p>
            <a:r>
              <a:rPr lang="en-US" dirty="0" err="1">
                <a:latin typeface="Tenorite"/>
                <a:cs typeface="Segoe UI"/>
              </a:rPr>
              <a:t>Pagerank.scala</a:t>
            </a:r>
            <a:r>
              <a:rPr lang="en-US" dirty="0">
                <a:latin typeface="Tenorite"/>
                <a:cs typeface="Segoe UI"/>
              </a:rPr>
              <a:t>:- </a:t>
            </a:r>
          </a:p>
          <a:p>
            <a:pPr marL="914400"/>
            <a:r>
              <a:rPr lang="en-US" sz="1800" dirty="0">
                <a:latin typeface="Tenorite"/>
                <a:cs typeface="Arial"/>
              </a:rPr>
              <a:t>The </a:t>
            </a:r>
            <a:r>
              <a:rPr lang="en-US" sz="1800" dirty="0" err="1">
                <a:latin typeface="Tenorite"/>
                <a:cs typeface="Arial"/>
              </a:rPr>
              <a:t>pagerank.scala</a:t>
            </a:r>
            <a:r>
              <a:rPr lang="en-US" sz="1800" dirty="0">
                <a:latin typeface="Tenorite"/>
                <a:cs typeface="Arial"/>
              </a:rPr>
              <a:t> code uses the Apache Spark </a:t>
            </a:r>
            <a:r>
              <a:rPr lang="en-US" sz="1800" dirty="0" err="1">
                <a:latin typeface="Tenorite"/>
                <a:cs typeface="Arial"/>
              </a:rPr>
              <a:t>GraphX</a:t>
            </a:r>
            <a:r>
              <a:rPr lang="en-US" sz="1800" dirty="0">
                <a:latin typeface="Tenorite"/>
                <a:cs typeface="Arial"/>
              </a:rPr>
              <a:t> library to compute the PageRank algorithm on a graph dataset. The graph dataset is loaded from an edge list file using the </a:t>
            </a:r>
            <a:r>
              <a:rPr lang="en-US" sz="1800" dirty="0" err="1">
                <a:latin typeface="Tenorite"/>
                <a:cs typeface="Arial"/>
              </a:rPr>
              <a:t>GraphLoader.edgeListFile</a:t>
            </a:r>
            <a:r>
              <a:rPr lang="en-US" sz="1800" dirty="0">
                <a:latin typeface="Tenorite"/>
                <a:cs typeface="Arial"/>
              </a:rPr>
              <a:t> method, which creates a Graph object with vertex IDs of type Long, edge attributes of type Int, and vertex attributes of type Int.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3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96066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256068"/>
            <a:ext cx="9779183" cy="454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enorite"/>
                <a:cs typeface="Arial"/>
              </a:rPr>
              <a:t>Profile_performance</a:t>
            </a:r>
            <a:r>
              <a:rPr lang="en-US" dirty="0">
                <a:latin typeface="Tenorite"/>
                <a:cs typeface="Arial"/>
              </a:rPr>
              <a:t>:- </a:t>
            </a:r>
            <a:endParaRPr lang="en-US" sz="1800">
              <a:latin typeface="Tenorite"/>
              <a:cs typeface="Arial"/>
            </a:endParaRPr>
          </a:p>
          <a:p>
            <a:pPr marL="914400"/>
            <a:r>
              <a:rPr lang="en-US" sz="1700" dirty="0">
                <a:latin typeface="Tenorite"/>
                <a:cs typeface="Arial"/>
              </a:rPr>
              <a:t>The </a:t>
            </a:r>
            <a:r>
              <a:rPr lang="en-US" sz="1700" dirty="0" err="1">
                <a:latin typeface="Tenorite"/>
                <a:cs typeface="Arial"/>
              </a:rPr>
              <a:t>profile_performance.scala</a:t>
            </a:r>
            <a:r>
              <a:rPr lang="en-US" sz="1700" dirty="0">
                <a:latin typeface="Tenorite"/>
                <a:cs typeface="Arial"/>
              </a:rPr>
              <a:t> code is used to profile the performance of loading a graph using Apache Spark </a:t>
            </a:r>
            <a:r>
              <a:rPr lang="en-US" sz="1700" dirty="0" err="1">
                <a:latin typeface="Tenorite"/>
                <a:cs typeface="Arial"/>
              </a:rPr>
              <a:t>GraphX</a:t>
            </a:r>
            <a:r>
              <a:rPr lang="en-US" sz="1700" dirty="0">
                <a:latin typeface="Tenorite"/>
                <a:cs typeface="Arial"/>
              </a:rPr>
              <a:t>. The </a:t>
            </a:r>
            <a:r>
              <a:rPr lang="en-US" sz="1700" dirty="0" err="1">
                <a:latin typeface="Tenorite"/>
                <a:cs typeface="Arial"/>
              </a:rPr>
              <a:t>ThreadMXBean</a:t>
            </a:r>
            <a:r>
              <a:rPr lang="en-US" sz="1700" dirty="0">
                <a:latin typeface="Tenorite"/>
                <a:cs typeface="Arial"/>
              </a:rPr>
              <a:t> class is used to get information about the CPU utilization of the current thread. </a:t>
            </a:r>
            <a:endParaRPr lang="en-US" sz="1700" dirty="0" err="1">
              <a:latin typeface="Tenorite"/>
              <a:cs typeface="Arial"/>
            </a:endParaRPr>
          </a:p>
          <a:p>
            <a:r>
              <a:rPr lang="en-US" dirty="0" err="1">
                <a:latin typeface="Tenorite"/>
                <a:cs typeface="Segoe UI"/>
              </a:rPr>
              <a:t>Query_processing.scala</a:t>
            </a:r>
            <a:r>
              <a:rPr lang="en-US" dirty="0">
                <a:latin typeface="Tenorite"/>
                <a:cs typeface="Segoe UI"/>
              </a:rPr>
              <a:t>:- </a:t>
            </a:r>
          </a:p>
          <a:p>
            <a:pPr marL="914400"/>
            <a:r>
              <a:rPr lang="en-US" sz="1700" dirty="0">
                <a:latin typeface="Tenorite"/>
                <a:cs typeface="Arial"/>
              </a:rPr>
              <a:t>The </a:t>
            </a:r>
            <a:r>
              <a:rPr lang="en-US" sz="1700" dirty="0" err="1">
                <a:latin typeface="Tenorite"/>
                <a:cs typeface="Arial"/>
              </a:rPr>
              <a:t>query_processing.scala</a:t>
            </a:r>
            <a:r>
              <a:rPr lang="en-US" sz="1700" dirty="0">
                <a:latin typeface="Tenorite"/>
                <a:cs typeface="Arial"/>
              </a:rPr>
              <a:t> code uses the Apache Spark </a:t>
            </a:r>
            <a:r>
              <a:rPr lang="en-US" sz="1700" dirty="0" err="1">
                <a:latin typeface="Tenorite"/>
                <a:cs typeface="Arial"/>
              </a:rPr>
              <a:t>GraphX</a:t>
            </a:r>
            <a:r>
              <a:rPr lang="en-US" sz="1700" dirty="0">
                <a:latin typeface="Tenorite"/>
                <a:cs typeface="Arial"/>
              </a:rPr>
              <a:t> library to achieve our goal. The code performs the steps like loading the graph, providing he menu of options, performing a total of 7 graph queries based on the user's choice and profile performance.</a:t>
            </a:r>
            <a:endParaRPr lang="en-US" sz="1500" dirty="0">
              <a:latin typeface="Tenorit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1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1059400"/>
            <a:ext cx="7265489" cy="2376868"/>
          </a:xfrm>
        </p:spPr>
        <p:txBody>
          <a:bodyPr/>
          <a:lstStyle/>
          <a:p>
            <a:r>
              <a:rPr lang="en-US" dirty="0"/>
              <a:t>Results/Screenshots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B05D-C8C9-5A0F-E1F3-80220F4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089D14-9454-1C50-D510-9D9FC3709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75" y="188473"/>
            <a:ext cx="10090421" cy="3376458"/>
          </a:xfrm>
        </p:spPr>
      </p:pic>
      <p:pic>
        <p:nvPicPr>
          <p:cNvPr id="5" name="Picture 5" descr="Shape, rectangle&#10;&#10;Description automatically generated">
            <a:extLst>
              <a:ext uri="{FF2B5EF4-FFF2-40B4-BE49-F238E27FC236}">
                <a16:creationId xmlns:a16="http://schemas.microsoft.com/office/drawing/2014/main" id="{9E63B345-8B30-3BB4-D314-DA1E541F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59" y="4060165"/>
            <a:ext cx="10084156" cy="19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8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B05D-C8C9-5A0F-E1F3-80220F4D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DEC2C182-6FA8-C4AB-EA29-BACEEB34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73" y="2587217"/>
            <a:ext cx="9779182" cy="1830885"/>
          </a:xfr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328B2736-584B-F11F-B671-DC9FE7E99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57" y="207668"/>
            <a:ext cx="9783651" cy="2106778"/>
          </a:xfrm>
          <a:prstGeom prst="rect">
            <a:avLst/>
          </a:prstGeom>
        </p:spPr>
      </p:pic>
      <p:pic>
        <p:nvPicPr>
          <p:cNvPr id="11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1C2EA624-2148-60E4-7EB4-876C7516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57" y="4656501"/>
            <a:ext cx="9772917" cy="17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2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6610-14E9-709A-6DB6-F51E0AC1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A75F7F5B-7B76-632B-E3A0-A899ABE8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28" y="90511"/>
            <a:ext cx="9285493" cy="307869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7DBF3-4D8D-10AF-0252-60E77A306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39F10-07EE-C0B1-F649-665F5CEFD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9C62630B-7CEE-E9B3-7A83-DB980E3F5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3" y="3294989"/>
            <a:ext cx="9279228" cy="32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02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422</Words>
  <Application>Microsoft Office PowerPoint</Application>
  <PresentationFormat>Widescreen</PresentationFormat>
  <Paragraphs>142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Large Scale Graph Processing</vt:lpstr>
      <vt:lpstr>Database Squashers</vt:lpstr>
      <vt:lpstr>Objective</vt:lpstr>
      <vt:lpstr>Methodology</vt:lpstr>
      <vt:lpstr>Methodology</vt:lpstr>
      <vt:lpstr>Results/Screenshots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197</cp:revision>
  <dcterms:created xsi:type="dcterms:W3CDTF">2023-04-17T09:03:14Z</dcterms:created>
  <dcterms:modified xsi:type="dcterms:W3CDTF">2023-04-17T09:55:31Z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