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C89-DDDD-4CE7-B326-C779D8F6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>
            <a:lvl1pPr>
              <a:defRPr sz="36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F09B-BFA0-4AA8-BECA-A3A0DFB94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8369"/>
            <a:ext cx="5181600" cy="47938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E333D-F03C-421E-8B58-D5AADDC3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8369"/>
            <a:ext cx="5181600" cy="479383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64CA-5BCB-479F-BC4D-1321D10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103-05DA-4A4B-A8AA-2DAAC6B8A4C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6F3F-F103-4C33-B287-876ACE6D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ECFD4-B462-4758-BF9B-A810BDC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34817" cy="365125"/>
          </a:xfrm>
        </p:spPr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CA718D4-C71C-4FF5-B2B1-E8A58BCCB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01" y="5830784"/>
            <a:ext cx="895700" cy="8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D5D37-D354-40A3-BEE4-3BE4C2F17C24}"/>
              </a:ext>
            </a:extLst>
          </p:cNvPr>
          <p:cNvSpPr/>
          <p:nvPr userDrawn="1"/>
        </p:nvSpPr>
        <p:spPr>
          <a:xfrm>
            <a:off x="0" y="0"/>
            <a:ext cx="959700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24E8D-4F5B-4F8E-98FC-E68325E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103-05DA-4A4B-A8AA-2DAAC6B8A4C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E8BAF-407F-4E74-9429-2CB977FD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507D-CFFA-4D1E-BB23-2190772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15932FE-22D8-4104-BE20-1C1F1D280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353" y="2951709"/>
            <a:ext cx="964095" cy="95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7E428-57B6-4E84-93A5-5464F291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025153"/>
            <a:ext cx="8783973" cy="807692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5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vegetable, blur&#10;&#10;Description automatically generated">
            <a:extLst>
              <a:ext uri="{FF2B5EF4-FFF2-40B4-BE49-F238E27FC236}">
                <a16:creationId xmlns:a16="http://schemas.microsoft.com/office/drawing/2014/main" id="{337B2068-379A-46D1-9998-62FEEEC1B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049AB4-51E5-4EEA-965B-E5A2304A85CB}"/>
              </a:ext>
            </a:extLst>
          </p:cNvPr>
          <p:cNvSpPr/>
          <p:nvPr userDrawn="1"/>
        </p:nvSpPr>
        <p:spPr>
          <a:xfrm>
            <a:off x="0" y="0"/>
            <a:ext cx="12192000" cy="404522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72776-1A86-4ED1-AEFE-9CA0F560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10" y="1122363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24411-3D32-475F-B0E8-B4E2777D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05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9E93-8EC5-4F43-A52A-1947BDED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D7F8E16-6220-4C9F-80C3-779FA10BF3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256631"/>
            <a:ext cx="3219336" cy="24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44862-7A53-4144-8E02-B7DA05DE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0A10-0850-4149-A910-502F634A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F78A-0DEC-424D-BFD5-459A40A74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103-05DA-4A4B-A8AA-2DAAC6B8A4C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68D2-C3C7-49D8-A776-3876D2AA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FECB-B1D4-47D6-A193-96C1537C2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9304-F5BF-4C45-A13F-8F8EA906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D9F-9E8F-4F82-B854-CD1B27E7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fields screen mockup.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55F-AC83-4EB6-90A0-AA5806D4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78369"/>
            <a:ext cx="10780059" cy="4793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Patient Name      –      Cell-Phone    –    Home Phone    –   DOB   –   Last Visit Date  –  PC Doctor   –    Last Contact Date </a:t>
            </a:r>
          </a:p>
          <a:p>
            <a:pPr marL="0" indent="0">
              <a:buNone/>
            </a:pPr>
            <a:r>
              <a:rPr lang="en-US" sz="1700" dirty="0"/>
              <a:t>Kathy White               313 444 5555       248 555-1212     07/23/81       12/30/19          Alex Malayev            7/15/21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Enter New Notes: </a:t>
            </a:r>
            <a:r>
              <a:rPr lang="en-US" sz="1700" dirty="0"/>
              <a:t>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Detail from Contact notes:</a:t>
            </a:r>
          </a:p>
          <a:p>
            <a:pPr marL="0" indent="0">
              <a:buNone/>
            </a:pPr>
            <a:r>
              <a:rPr lang="en-US" sz="1700" dirty="0"/>
              <a:t>6/14 Customer called to schedule appt for Thursday 12/3</a:t>
            </a:r>
          </a:p>
          <a:p>
            <a:pPr marL="0" indent="0">
              <a:buNone/>
            </a:pPr>
            <a:r>
              <a:rPr lang="en-US" sz="1700" dirty="0"/>
              <a:t>6/15 Customer called to cancel appt</a:t>
            </a:r>
          </a:p>
          <a:p>
            <a:pPr marL="0" indent="0">
              <a:buNone/>
            </a:pPr>
            <a:r>
              <a:rPr lang="en-US" sz="1700" dirty="0"/>
              <a:t>6/16 Tabita called to reschedule appointment</a:t>
            </a:r>
          </a:p>
          <a:p>
            <a:pPr marL="0" indent="0">
              <a:buNone/>
            </a:pPr>
            <a:r>
              <a:rPr lang="en-US" sz="1700" dirty="0"/>
              <a:t>6/18 Kris called to remind customer of appointment</a:t>
            </a:r>
          </a:p>
        </p:txBody>
      </p:sp>
    </p:spTree>
    <p:extLst>
      <p:ext uri="{BB962C8B-B14F-4D97-AF65-F5344CB8AC3E}">
        <p14:creationId xmlns:p14="http://schemas.microsoft.com/office/powerpoint/2010/main" val="69830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AAFF983E9E844D8F582BF8061BA781" ma:contentTypeVersion="11" ma:contentTypeDescription="Create a new document." ma:contentTypeScope="" ma:versionID="52239961401c447a1c96444418b74b30">
  <xsd:schema xmlns:xsd="http://www.w3.org/2001/XMLSchema" xmlns:xs="http://www.w3.org/2001/XMLSchema" xmlns:p="http://schemas.microsoft.com/office/2006/metadata/properties" xmlns:ns3="78f3af41-ef4c-4f74-a455-0d8cc5699408" xmlns:ns4="6896792e-b61c-4cf3-b050-8c7796348124" targetNamespace="http://schemas.microsoft.com/office/2006/metadata/properties" ma:root="true" ma:fieldsID="7bbe84bb457ee72721e5de5f4405de54" ns3:_="" ns4:_="">
    <xsd:import namespace="78f3af41-ef4c-4f74-a455-0d8cc5699408"/>
    <xsd:import namespace="6896792e-b61c-4cf3-b050-8c77963481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3af41-ef4c-4f74-a455-0d8cc5699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6792e-b61c-4cf3-b050-8c7796348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F3454-2E8A-49ED-8DC7-7D28D298C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3af41-ef4c-4f74-a455-0d8cc5699408"/>
    <ds:schemaRef ds:uri="6896792e-b61c-4cf3-b050-8c77963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282AA-776B-42F6-B3CB-DD5D812FC6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EF440F-F06E-4D7F-BC2D-9A778F6925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896792e-b61c-4cf3-b050-8c7796348124"/>
    <ds:schemaRef ds:uri="78f3af41-ef4c-4f74-a455-0d8cc569940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76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Required fields screen mockup.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Center Mockups</dc:title>
  <dc:creator>Samuel Stephens</dc:creator>
  <cp:lastModifiedBy>Laptop</cp:lastModifiedBy>
  <cp:revision>3</cp:revision>
  <dcterms:created xsi:type="dcterms:W3CDTF">2021-07-27T13:56:50Z</dcterms:created>
  <dcterms:modified xsi:type="dcterms:W3CDTF">2021-08-02T06:37:50Z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0x010100D0AAFF983E9E844D8F582BF8061BA781</vt:lpwstr>
  </property>
</Properties>
</file>