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5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A5C89-DDDD-4CE7-B326-C779D8F6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7692"/>
          </a:xfrm>
        </p:spPr>
        <p:txBody>
          <a:bodyPr/>
          <a:lstStyle>
            <a:lvl1pPr>
              <a:defRPr sz="3600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5F09B-BFA0-4AA8-BECA-A3A0DFB94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78369"/>
            <a:ext cx="5181600" cy="4793831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E333D-F03C-421E-8B58-D5AADDC3A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8369"/>
            <a:ext cx="5181600" cy="4793831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064CA-5BCB-479F-BC4D-1321D10D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B103-05DA-4A4B-A8AA-2DAAC6B8A4CA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C6F3F-F103-4C33-B287-876ACE6D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ECFD4-B462-4758-BF9B-A810BDC3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34817" cy="365125"/>
          </a:xfrm>
        </p:spPr>
        <p:txBody>
          <a:bodyPr/>
          <a:lstStyle/>
          <a:p>
            <a:fld id="{E5DA9304-F5BF-4C45-A13F-8F8EA906316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FCA718D4-C71C-4FF5-B2B1-E8A58BCCBF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801" y="5830784"/>
            <a:ext cx="895700" cy="88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0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0D5D37-D354-40A3-BEE4-3BE4C2F17C24}"/>
              </a:ext>
            </a:extLst>
          </p:cNvPr>
          <p:cNvSpPr/>
          <p:nvPr userDrawn="1"/>
        </p:nvSpPr>
        <p:spPr>
          <a:xfrm>
            <a:off x="0" y="0"/>
            <a:ext cx="9597006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224E8D-4F5B-4F8E-98FC-E68325EF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B103-05DA-4A4B-A8AA-2DAAC6B8A4CA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BE8BAF-407F-4E74-9429-2CB977FD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8507D-CFFA-4D1E-BB23-21907720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9304-F5BF-4C45-A13F-8F8EA906316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15932FE-22D8-4104-BE20-1C1F1D2808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353" y="2951709"/>
            <a:ext cx="964095" cy="95458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127E428-57B6-4E84-93A5-5464F291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3025153"/>
            <a:ext cx="8783973" cy="807692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358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vegetable, blur&#10;&#10;Description automatically generated">
            <a:extLst>
              <a:ext uri="{FF2B5EF4-FFF2-40B4-BE49-F238E27FC236}">
                <a16:creationId xmlns:a16="http://schemas.microsoft.com/office/drawing/2014/main" id="{337B2068-379A-46D1-9998-62FEEEC1B3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B049AB4-51E5-4EEA-965B-E5A2304A85CB}"/>
              </a:ext>
            </a:extLst>
          </p:cNvPr>
          <p:cNvSpPr/>
          <p:nvPr userDrawn="1"/>
        </p:nvSpPr>
        <p:spPr>
          <a:xfrm>
            <a:off x="0" y="0"/>
            <a:ext cx="12192000" cy="404522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72776-1A86-4ED1-AEFE-9CA0F560E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810" y="1122363"/>
            <a:ext cx="9144000" cy="2387600"/>
          </a:xfrm>
        </p:spPr>
        <p:txBody>
          <a:bodyPr anchor="b"/>
          <a:lstStyle>
            <a:lvl1pPr algn="l">
              <a:defRPr sz="48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24411-3D32-475F-B0E8-B4E2777DF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805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19E93-8EC5-4F43-A52A-1947BDED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9304-F5BF-4C45-A13F-8F8EA906316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5D7F8E16-6220-4C9F-80C3-779FA10BF3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0" y="256631"/>
            <a:ext cx="3219336" cy="240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2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44862-7A53-4144-8E02-B7DA05DE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E0A10-0850-4149-A910-502F634A7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AF78A-0DEC-424D-BFD5-459A40A74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FB103-05DA-4A4B-A8AA-2DAAC6B8A4CA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F68D2-C3C7-49D8-A776-3876D2AAE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CFECB-B1D4-47D6-A193-96C1537C2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9304-F5BF-4C45-A13F-8F8EA906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5" r:id="rId2"/>
    <p:sldLayoutId id="214748364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FD9F-9E8F-4F82-B854-CD1B27E7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D055F-AC83-4EB6-90A0-AA5806D4F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78369"/>
            <a:ext cx="7366463" cy="4793831"/>
          </a:xfrm>
        </p:spPr>
        <p:txBody>
          <a:bodyPr>
            <a:normAutofit fontScale="70000" lnSpcReduction="20000"/>
          </a:bodyPr>
          <a:lstStyle/>
          <a:p>
            <a:pPr marL="457200" lvl="1" indent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>
                <a:highlight>
                  <a:srgbClr val="00FF00"/>
                </a:highlight>
              </a:rPr>
              <a:t>1. </a:t>
            </a:r>
            <a:r>
              <a:rPr lang="en-US" dirty="0">
                <a:highlight>
                  <a:srgbClr val="00FF00"/>
                </a:highlight>
              </a:rPr>
              <a:t>Ability for Agents to have work file assigned by Manager for outbound calls/texts—a “work file” is defined as a patient list to be worked on by a specific agent.</a:t>
            </a: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>
                <a:highlight>
                  <a:srgbClr val="00FF00"/>
                </a:highlight>
              </a:rPr>
              <a:t>2. </a:t>
            </a:r>
            <a:r>
              <a:rPr lang="en-US" dirty="0">
                <a:highlight>
                  <a:srgbClr val="00FF00"/>
                </a:highlight>
              </a:rPr>
              <a:t>Manager needs to be able to query data, and assign patients or lists of patients to each agent’s work file for outbound calls/texts.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dirty="0">
                <a:highlight>
                  <a:srgbClr val="00FF00"/>
                </a:highlight>
              </a:rPr>
              <a:t>e.g., All patients with last visit date from XXXX to XXXX with Medicare insurance, and diagnosed with diabetes. </a:t>
            </a: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/>
              <a:t>3. </a:t>
            </a:r>
            <a:r>
              <a:rPr lang="en-US" dirty="0"/>
              <a:t>Ability to add notes to Patient record for welcome center—ideally as structure data in specific data tables.</a:t>
            </a: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/>
              <a:t>4. </a:t>
            </a:r>
            <a:r>
              <a:rPr lang="en-US" dirty="0"/>
              <a:t>Ability to search all patients by phone number, name, medical record #, or other such field, and bring up record in a popup window for convenience. </a:t>
            </a: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/>
              <a:t>5. </a:t>
            </a:r>
            <a:r>
              <a:rPr lang="en-US" dirty="0"/>
              <a:t>Ability to update contact information.</a:t>
            </a:r>
          </a:p>
        </p:txBody>
      </p:sp>
    </p:spTree>
    <p:extLst>
      <p:ext uri="{BB962C8B-B14F-4D97-AF65-F5344CB8AC3E}">
        <p14:creationId xmlns:p14="http://schemas.microsoft.com/office/powerpoint/2010/main" val="43698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FD9F-9E8F-4F82-B854-CD1B27E7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Requirements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813CCF2-C641-4439-B9CE-7749F0D64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78369"/>
            <a:ext cx="7366463" cy="4793831"/>
          </a:xfrm>
        </p:spPr>
        <p:txBody>
          <a:bodyPr>
            <a:normAutofit fontScale="70000" lnSpcReduction="20000"/>
          </a:bodyPr>
          <a:lstStyle/>
          <a:p>
            <a:pPr marL="457200" lvl="1" indent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/>
              <a:t>6. </a:t>
            </a:r>
            <a:r>
              <a:rPr lang="en-US" dirty="0"/>
              <a:t>Ability to select disposition code from drop-down box for reporting (reason for completing case).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dirty="0"/>
              <a:t>e.g., Cancellation converted to appointment; script refill converted to appointment; current patient scheduled; etc.</a:t>
            </a: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/>
              <a:t>7. </a:t>
            </a:r>
            <a:r>
              <a:rPr lang="en-US" dirty="0"/>
              <a:t>Ability to pull contact data reports based on disposition codes.</a:t>
            </a: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/>
              <a:t>8. </a:t>
            </a:r>
            <a:r>
              <a:rPr lang="en-US" dirty="0"/>
              <a:t>Ability to pull excel format contact files, for mass </a:t>
            </a:r>
            <a:r>
              <a:rPr lang="en-US" dirty="0" err="1"/>
              <a:t>robo</a:t>
            </a:r>
            <a:r>
              <a:rPr lang="en-US" dirty="0"/>
              <a:t>-calling, texting, etc.</a:t>
            </a: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/>
              <a:t>9. </a:t>
            </a:r>
            <a:r>
              <a:rPr lang="en-US" dirty="0"/>
              <a:t>Ability to upload CSV files and append to patient data; e.g., files from Dialpad, 3</a:t>
            </a:r>
            <a:r>
              <a:rPr lang="en-US" baseline="30000" dirty="0"/>
              <a:t>rd</a:t>
            </a:r>
            <a:r>
              <a:rPr lang="en-US" dirty="0"/>
              <a:t> parties like patient pop, simple blast, etc.</a:t>
            </a: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/>
              <a:t>10. </a:t>
            </a:r>
            <a:r>
              <a:rPr lang="en-US" dirty="0"/>
              <a:t>Ability to select, copy and directly email or call (if to external source, from outlook or </a:t>
            </a:r>
            <a:r>
              <a:rPr lang="en-US" dirty="0" err="1"/>
              <a:t>dialpad</a:t>
            </a:r>
            <a:r>
              <a:rPr lang="en-US" dirty="0"/>
              <a:t>) to patient, to billing, script refills, etc.</a:t>
            </a: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/>
              <a:t>11. </a:t>
            </a:r>
            <a:r>
              <a:rPr lang="en-US" dirty="0"/>
              <a:t>Ability to query and report on statistics. </a:t>
            </a:r>
          </a:p>
        </p:txBody>
      </p:sp>
    </p:spTree>
    <p:extLst>
      <p:ext uri="{BB962C8B-B14F-4D97-AF65-F5344CB8AC3E}">
        <p14:creationId xmlns:p14="http://schemas.microsoft.com/office/powerpoint/2010/main" val="69592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FD9F-9E8F-4F82-B854-CD1B27E7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fields screen mockup.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D055F-AC83-4EB6-90A0-AA5806D4F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78369"/>
            <a:ext cx="10780059" cy="4793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/>
              <a:t>Patient Name      –      Cell-Phone    –    Home Phone    –   DOB   –   Last Visit Date  –  PC Doctor   –    Last Contact Date </a:t>
            </a:r>
          </a:p>
          <a:p>
            <a:pPr marL="0" indent="0">
              <a:buNone/>
            </a:pPr>
            <a:r>
              <a:rPr lang="en-US" sz="1700" dirty="0"/>
              <a:t>Kathy White               313 444 5555       248 555-1212     07/23/81       12/30/19          Alex Malayev            7/15/21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Enter New Notes: </a:t>
            </a:r>
            <a:r>
              <a:rPr lang="en-US" sz="1700" dirty="0"/>
              <a:t>____________________________________________________________________________________________________________________________________________________________________________________________________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Detail from Contact notes:</a:t>
            </a:r>
          </a:p>
          <a:p>
            <a:pPr marL="0" indent="0">
              <a:buNone/>
            </a:pPr>
            <a:r>
              <a:rPr lang="en-US" sz="1700" dirty="0"/>
              <a:t>6/14 Customer called to schedule appt for Thursday 12/3</a:t>
            </a:r>
          </a:p>
          <a:p>
            <a:pPr marL="0" indent="0">
              <a:buNone/>
            </a:pPr>
            <a:r>
              <a:rPr lang="en-US" sz="1700" dirty="0"/>
              <a:t>6/15 Customer called to cancel appt</a:t>
            </a:r>
          </a:p>
          <a:p>
            <a:pPr marL="0" indent="0">
              <a:buNone/>
            </a:pPr>
            <a:r>
              <a:rPr lang="en-US" sz="1700" dirty="0"/>
              <a:t>6/16 Tabita called to reschedule appointment</a:t>
            </a:r>
          </a:p>
          <a:p>
            <a:pPr marL="0" indent="0">
              <a:buNone/>
            </a:pPr>
            <a:r>
              <a:rPr lang="en-US" sz="1700" dirty="0"/>
              <a:t>6/18 Kris called to remind customer of appointment</a:t>
            </a:r>
          </a:p>
        </p:txBody>
      </p:sp>
    </p:spTree>
    <p:extLst>
      <p:ext uri="{BB962C8B-B14F-4D97-AF65-F5344CB8AC3E}">
        <p14:creationId xmlns:p14="http://schemas.microsoft.com/office/powerpoint/2010/main" val="698305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AAFF983E9E844D8F582BF8061BA781" ma:contentTypeVersion="11" ma:contentTypeDescription="Create a new document." ma:contentTypeScope="" ma:versionID="52239961401c447a1c96444418b74b30">
  <xsd:schema xmlns:xsd="http://www.w3.org/2001/XMLSchema" xmlns:xs="http://www.w3.org/2001/XMLSchema" xmlns:p="http://schemas.microsoft.com/office/2006/metadata/properties" xmlns:ns3="78f3af41-ef4c-4f74-a455-0d8cc5699408" xmlns:ns4="6896792e-b61c-4cf3-b050-8c7796348124" targetNamespace="http://schemas.microsoft.com/office/2006/metadata/properties" ma:root="true" ma:fieldsID="7bbe84bb457ee72721e5de5f4405de54" ns3:_="" ns4:_="">
    <xsd:import namespace="78f3af41-ef4c-4f74-a455-0d8cc5699408"/>
    <xsd:import namespace="6896792e-b61c-4cf3-b050-8c779634812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f3af41-ef4c-4f74-a455-0d8cc56994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96792e-b61c-4cf3-b050-8c779634812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3F3454-2E8A-49ED-8DC7-7D28D298C4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f3af41-ef4c-4f74-a455-0d8cc5699408"/>
    <ds:schemaRef ds:uri="6896792e-b61c-4cf3-b050-8c77963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0282AA-776B-42F6-B3CB-DD5D812FC6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EF440F-F06E-4D7F-BC2D-9A778F69254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896792e-b61c-4cf3-b050-8c7796348124"/>
    <ds:schemaRef ds:uri="78f3af41-ef4c-4f74-a455-0d8cc569940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3012</TotalTime>
  <Words>378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Functionality Requirements</vt:lpstr>
      <vt:lpstr>Functionality Requirements</vt:lpstr>
      <vt:lpstr>Required fields screen mockup.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Center Mockups</dc:title>
  <dc:creator>Samuel Stephens</dc:creator>
  <cp:lastModifiedBy>Laptop</cp:lastModifiedBy>
  <cp:revision>3</cp:revision>
  <dcterms:created xsi:type="dcterms:W3CDTF">2021-07-27T13:56:50Z</dcterms:created>
  <dcterms:modified xsi:type="dcterms:W3CDTF">2021-08-09T09:44:11Z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0x010100D0AAFF983E9E844D8F582BF8061BA781</vt:lpwstr>
  </property>
</Properties>
</file>