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82" r:id="rId2"/>
    <p:sldId id="341" r:id="rId3"/>
    <p:sldId id="342" r:id="rId4"/>
    <p:sldId id="343" r:id="rId5"/>
    <p:sldId id="344" r:id="rId6"/>
    <p:sldId id="345" r:id="rId7"/>
    <p:sldId id="346" r:id="rId8"/>
    <p:sldId id="350" r:id="rId9"/>
    <p:sldId id="349" r:id="rId10"/>
    <p:sldId id="351" r:id="rId11"/>
    <p:sldId id="352" r:id="rId12"/>
    <p:sldId id="353"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8" r:id="rId26"/>
    <p:sldId id="370" r:id="rId27"/>
    <p:sldId id="371" r:id="rId28"/>
    <p:sldId id="372" r:id="rId29"/>
    <p:sldId id="373" r:id="rId30"/>
    <p:sldId id="379" r:id="rId31"/>
    <p:sldId id="375" r:id="rId32"/>
    <p:sldId id="376" r:id="rId33"/>
    <p:sldId id="377" r:id="rId34"/>
    <p:sldId id="378"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4B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56" autoAdjust="0"/>
    <p:restoredTop sz="77417" autoAdjust="0"/>
  </p:normalViewPr>
  <p:slideViewPr>
    <p:cSldViewPr snapToGrid="0">
      <p:cViewPr>
        <p:scale>
          <a:sx n="133" d="100"/>
          <a:sy n="133" d="100"/>
        </p:scale>
        <p:origin x="12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4E400-4D4D-48CD-8A96-D0005AE335DB}" type="datetimeFigureOut">
              <a:rPr lang="en-US" smtClean="0"/>
              <a:t>11/13/16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B5B97-6967-46EC-ACF4-34CD29FFC565}" type="slidenum">
              <a:rPr lang="en-US" smtClean="0"/>
              <a:t>‹#›</a:t>
            </a:fld>
            <a:endParaRPr lang="en-US"/>
          </a:p>
        </p:txBody>
      </p:sp>
    </p:spTree>
    <p:extLst>
      <p:ext uri="{BB962C8B-B14F-4D97-AF65-F5344CB8AC3E}">
        <p14:creationId xmlns:p14="http://schemas.microsoft.com/office/powerpoint/2010/main" val="340985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6" name="Shape 7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sz="1100" b="0" i="0" u="none" strike="noStrike" cap="none" dirty="0">
                <a:solidFill>
                  <a:schemeClr val="dk1"/>
                </a:solidFill>
                <a:latin typeface="Arial"/>
                <a:ea typeface="Arial"/>
                <a:cs typeface="Arial"/>
                <a:sym typeface="Arial"/>
              </a:rPr>
              <a:t>Demo </a:t>
            </a:r>
            <a:r>
              <a:rPr lang="en-US" sz="1100" b="0" i="0" u="none" strike="noStrike" cap="none" dirty="0" err="1">
                <a:solidFill>
                  <a:schemeClr val="dk1"/>
                </a:solidFill>
                <a:latin typeface="Arial"/>
                <a:ea typeface="Arial"/>
                <a:cs typeface="Arial"/>
                <a:sym typeface="Arial"/>
              </a:rPr>
              <a:t>Tutum</a:t>
            </a:r>
            <a:r>
              <a:rPr lang="en-US" sz="1100" b="0" i="0" u="none" strike="noStrike" cap="none" dirty="0">
                <a:solidFill>
                  <a:schemeClr val="dk1"/>
                </a:solidFill>
                <a:latin typeface="Arial"/>
                <a:ea typeface="Arial"/>
                <a:cs typeface="Arial"/>
                <a:sym typeface="Arial"/>
              </a:rPr>
              <a:t> and Docker Hub</a:t>
            </a:r>
          </a:p>
        </p:txBody>
      </p:sp>
    </p:spTree>
    <p:extLst>
      <p:ext uri="{BB962C8B-B14F-4D97-AF65-F5344CB8AC3E}">
        <p14:creationId xmlns:p14="http://schemas.microsoft.com/office/powerpoint/2010/main" val="18715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Dockerfile describes how to build a docker image (using the ‘docker build’ command). The commands in the file are a mix of commands  you’d actually run to install an application locally (in this case we’re building a python app, and if you’re familiar with Python, you’ll instantly recognize much of what is up on the screen) and specific keywords that tell Docker what to do (RUN a command COPY a file, </a:t>
            </a:r>
            <a:r>
              <a:rPr lang="en-US" baseline="0" dirty="0" err="1" smtClean="0"/>
              <a:t>etc</a:t>
            </a:r>
            <a:r>
              <a:rPr lang="en-US" baseline="0" dirty="0" smtClean="0"/>
              <a:t>). </a:t>
            </a:r>
          </a:p>
          <a:p>
            <a:endParaRPr lang="en-US" baseline="0" dirty="0" smtClean="0"/>
          </a:p>
          <a:p>
            <a:r>
              <a:rPr lang="en-US" baseline="0" dirty="0" smtClean="0"/>
              <a:t>An important point about </a:t>
            </a:r>
            <a:r>
              <a:rPr lang="en-US" baseline="0" dirty="0" err="1" smtClean="0"/>
              <a:t>Dockefiles</a:t>
            </a:r>
            <a:r>
              <a:rPr lang="en-US" baseline="0" dirty="0" smtClean="0"/>
              <a:t> is that they can live with your source code, and be versioned by your version control system. This means Docker images are 100% reproducible. This is another area where VMs and Containers can be different – many times VMs are hand built, and if you lose your golden image you’re out of luck.</a:t>
            </a:r>
            <a:endParaRPr lang="en-US" dirty="0" smtClean="0"/>
          </a:p>
          <a:p>
            <a:endParaRPr lang="en-US" dirty="0" smtClean="0"/>
          </a:p>
          <a:p>
            <a:r>
              <a:rPr lang="en-US" dirty="0" smtClean="0"/>
              <a:t>This Dockerfile</a:t>
            </a:r>
            <a:r>
              <a:rPr lang="en-US" baseline="0" dirty="0" smtClean="0"/>
              <a:t> builds a simple flask-based python </a:t>
            </a:r>
            <a:r>
              <a:rPr lang="en-US" baseline="0" dirty="0" err="1" smtClean="0"/>
              <a:t>webapp</a:t>
            </a:r>
            <a:r>
              <a:rPr lang="en-US" baseline="0" dirty="0" smtClean="0"/>
              <a:t>. </a:t>
            </a:r>
          </a:p>
          <a:p>
            <a:endParaRPr lang="en-US" dirty="0" smtClean="0"/>
          </a:p>
          <a:p>
            <a:r>
              <a:rPr lang="en-US" dirty="0" smtClean="0"/>
              <a:t>Let’s step</a:t>
            </a:r>
            <a:r>
              <a:rPr lang="en-US" baseline="0" dirty="0" smtClean="0"/>
              <a:t> through the Dockerfile line by line – note that when the Docker file is processed, all these commands are being run on the Docker image – not your local machine. </a:t>
            </a:r>
          </a:p>
          <a:p>
            <a:endParaRPr lang="en-US" baseline="0" dirty="0" smtClean="0"/>
          </a:p>
          <a:p>
            <a:r>
              <a:rPr lang="en-US" baseline="0" dirty="0" smtClean="0"/>
              <a:t>Line 1: Build this new Docker image based on the official </a:t>
            </a:r>
            <a:r>
              <a:rPr lang="en-US" baseline="0" dirty="0" err="1" smtClean="0"/>
              <a:t>Apline</a:t>
            </a:r>
            <a:r>
              <a:rPr lang="en-US" baseline="0" dirty="0" smtClean="0"/>
              <a:t> Linux base image</a:t>
            </a:r>
          </a:p>
          <a:p>
            <a:endParaRPr lang="en-US" baseline="0" dirty="0" smtClean="0"/>
          </a:p>
          <a:p>
            <a:r>
              <a:rPr lang="en-US" baseline="0" dirty="0" smtClean="0"/>
              <a:t>Line 5: Install </a:t>
            </a:r>
            <a:r>
              <a:rPr lang="en-US" baseline="0" dirty="0" err="1" smtClean="0"/>
              <a:t>Pythong</a:t>
            </a:r>
            <a:r>
              <a:rPr lang="en-US" baseline="0" dirty="0" smtClean="0"/>
              <a:t> and Pip (the python package manager)</a:t>
            </a:r>
          </a:p>
          <a:p>
            <a:endParaRPr lang="en-US" baseline="0" dirty="0" smtClean="0"/>
          </a:p>
          <a:p>
            <a:r>
              <a:rPr lang="en-US" baseline="0" dirty="0" smtClean="0"/>
              <a:t>Line 7: use Pip to ensure that Pip is the latest version</a:t>
            </a:r>
          </a:p>
          <a:p>
            <a:endParaRPr lang="en-US" baseline="0" dirty="0" smtClean="0"/>
          </a:p>
          <a:p>
            <a:r>
              <a:rPr lang="en-US" baseline="0" dirty="0" smtClean="0"/>
              <a:t>Line 11: </a:t>
            </a:r>
            <a:r>
              <a:rPr lang="en-US" baseline="0" dirty="0" err="1" smtClean="0"/>
              <a:t>Requirements.txt</a:t>
            </a:r>
            <a:r>
              <a:rPr lang="en-US" baseline="0" dirty="0" smtClean="0"/>
              <a:t> holds a list of libraries the app will need, and is used by pip to actually install the library. This line copies the file from your local machine into your Docker image</a:t>
            </a:r>
          </a:p>
          <a:p>
            <a:r>
              <a:rPr lang="en-US" baseline="0" dirty="0" smtClean="0"/>
              <a:t>Line 12: Uses that file and Pip to install the requirements into the container</a:t>
            </a:r>
          </a:p>
          <a:p>
            <a:endParaRPr lang="en-US" baseline="0" dirty="0" smtClean="0"/>
          </a:p>
          <a:p>
            <a:r>
              <a:rPr lang="en-US" baseline="0" dirty="0" smtClean="0"/>
              <a:t>Line 15: Copy my application code (</a:t>
            </a:r>
            <a:r>
              <a:rPr lang="en-US" baseline="0" dirty="0" err="1" smtClean="0"/>
              <a:t>app.py</a:t>
            </a:r>
            <a:r>
              <a:rPr lang="en-US" baseline="0" dirty="0" smtClean="0"/>
              <a:t>) into the /</a:t>
            </a:r>
            <a:r>
              <a:rPr lang="en-US" baseline="0" dirty="0" err="1" smtClean="0"/>
              <a:t>usr</a:t>
            </a:r>
            <a:r>
              <a:rPr lang="en-US" baseline="0" dirty="0" smtClean="0"/>
              <a:t>/</a:t>
            </a:r>
            <a:r>
              <a:rPr lang="en-US" baseline="0" dirty="0" err="1" smtClean="0"/>
              <a:t>src</a:t>
            </a:r>
            <a:r>
              <a:rPr lang="en-US" baseline="0" dirty="0" smtClean="0"/>
              <a:t>/app directory of the image</a:t>
            </a:r>
          </a:p>
          <a:p>
            <a:r>
              <a:rPr lang="en-US" baseline="0" dirty="0" smtClean="0"/>
              <a:t>Line 16: Copy our </a:t>
            </a:r>
            <a:r>
              <a:rPr lang="en-US" baseline="0" dirty="0" err="1" smtClean="0"/>
              <a:t>index.html</a:t>
            </a:r>
            <a:r>
              <a:rPr lang="en-US" baseline="0" dirty="0" smtClean="0"/>
              <a:t> file into the /</a:t>
            </a:r>
            <a:r>
              <a:rPr lang="en-US" baseline="0" dirty="0" err="1" smtClean="0"/>
              <a:t>usr</a:t>
            </a:r>
            <a:r>
              <a:rPr lang="en-US" baseline="0" dirty="0" smtClean="0"/>
              <a:t>/</a:t>
            </a:r>
            <a:r>
              <a:rPr lang="en-US" baseline="0" dirty="0" err="1" smtClean="0"/>
              <a:t>src</a:t>
            </a:r>
            <a:r>
              <a:rPr lang="en-US" baseline="0" dirty="0" smtClean="0"/>
              <a:t>/app/templates directory of the image</a:t>
            </a:r>
          </a:p>
          <a:p>
            <a:endParaRPr lang="en-US" baseline="0" dirty="0" smtClean="0"/>
          </a:p>
          <a:p>
            <a:r>
              <a:rPr lang="en-US" baseline="0" dirty="0" smtClean="0"/>
              <a:t>Line 19: The application communicates on port 5000, so we tell Docker to listen on that Port</a:t>
            </a:r>
          </a:p>
          <a:p>
            <a:endParaRPr lang="en-US" baseline="0" dirty="0" smtClean="0"/>
          </a:p>
          <a:p>
            <a:r>
              <a:rPr lang="en-US" baseline="0" dirty="0" smtClean="0"/>
              <a:t>Line 22: When the container starts up – we fire up Python and pass it out application code to start the app</a:t>
            </a:r>
          </a:p>
          <a:p>
            <a:endParaRPr lang="en-US" baseline="0" dirty="0" smtClean="0"/>
          </a:p>
          <a:p>
            <a:r>
              <a:rPr lang="en-US" baseline="0" dirty="0" smtClean="0"/>
              <a:t>Again, these steps are pretty much EXACTLY what you would do on a traditional machine to run this application, only here there are being used to create an Docker image.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12</a:t>
            </a:fld>
            <a:endParaRPr lang="en-US"/>
          </a:p>
        </p:txBody>
      </p:sp>
    </p:spTree>
    <p:extLst>
      <p:ext uri="{BB962C8B-B14F-4D97-AF65-F5344CB8AC3E}">
        <p14:creationId xmlns:p14="http://schemas.microsoft.com/office/powerpoint/2010/main" val="190057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4" name="Shape 58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000000"/>
              </a:buClr>
              <a:buSzPct val="100000"/>
              <a:buFont typeface="Arial"/>
              <a:buNone/>
            </a:pPr>
            <a:r>
              <a:rPr lang="en-US" sz="1100" b="0" i="0" u="none" strike="noStrike" cap="none" dirty="0" smtClean="0">
                <a:solidFill>
                  <a:srgbClr val="000000"/>
                </a:solidFill>
                <a:latin typeface="Arial"/>
                <a:ea typeface="Arial"/>
                <a:cs typeface="Arial"/>
                <a:sym typeface="Arial"/>
              </a:rPr>
              <a:t>So,</a:t>
            </a:r>
            <a:r>
              <a:rPr lang="en-US" sz="1100" b="0" i="0" u="none" strike="noStrike" cap="none" baseline="0" dirty="0" smtClean="0">
                <a:solidFill>
                  <a:srgbClr val="000000"/>
                </a:solidFill>
                <a:latin typeface="Arial"/>
                <a:ea typeface="Arial"/>
                <a:cs typeface="Arial"/>
                <a:sym typeface="Arial"/>
              </a:rPr>
              <a:t> let’s put all this together and look how it might look in real environment</a:t>
            </a:r>
          </a:p>
          <a:p>
            <a:pPr marL="0" marR="0" lvl="0" indent="0" algn="l" rtl="0">
              <a:spcBef>
                <a:spcPts val="0"/>
              </a:spcBef>
              <a:spcAft>
                <a:spcPts val="0"/>
              </a:spcAft>
              <a:buClr>
                <a:srgbClr val="000000"/>
              </a:buClr>
              <a:buSzPct val="100000"/>
              <a:buFont typeface="Arial"/>
              <a:buNone/>
            </a:pPr>
            <a:endParaRPr lang="en-US" sz="1100" b="0" i="0" u="none" strike="noStrike" cap="none" baseline="0" dirty="0" smtClean="0">
              <a:solidFill>
                <a:srgbClr val="000000"/>
              </a:solidFill>
              <a:latin typeface="Arial"/>
              <a:ea typeface="Arial"/>
              <a:cs typeface="Arial"/>
              <a:sym typeface="Arial"/>
            </a:endParaRPr>
          </a:p>
          <a:p>
            <a:pPr marL="0" marR="0" lvl="0" indent="0" algn="l" rtl="0">
              <a:spcBef>
                <a:spcPts val="0"/>
              </a:spcBef>
              <a:spcAft>
                <a:spcPts val="0"/>
              </a:spcAft>
              <a:buClr>
                <a:srgbClr val="000000"/>
              </a:buClr>
              <a:buSzPct val="100000"/>
              <a:buFont typeface="Arial"/>
              <a:buNone/>
            </a:pPr>
            <a:r>
              <a:rPr lang="en-US" sz="1100" b="0" i="0" u="none" strike="noStrike" cap="none" baseline="0" dirty="0" smtClean="0">
                <a:solidFill>
                  <a:srgbClr val="000000"/>
                </a:solidFill>
                <a:latin typeface="Arial"/>
                <a:ea typeface="Arial"/>
                <a:cs typeface="Arial"/>
                <a:sym typeface="Arial"/>
              </a:rPr>
              <a:t>Starting in the middle, your IT organization might provide your developers with a  set of blessed base images. These could be operating systems, languages, or components (</a:t>
            </a:r>
            <a:r>
              <a:rPr lang="en-US" sz="1100" b="0" i="0" u="none" strike="noStrike" cap="none" baseline="0" dirty="0" err="1" smtClean="0">
                <a:solidFill>
                  <a:srgbClr val="000000"/>
                </a:solidFill>
                <a:latin typeface="Arial"/>
                <a:ea typeface="Arial"/>
                <a:cs typeface="Arial"/>
                <a:sym typeface="Arial"/>
              </a:rPr>
              <a:t>redis</a:t>
            </a:r>
            <a:r>
              <a:rPr lang="en-US" sz="1100" b="0" i="0" u="none" strike="noStrike" cap="none" baseline="0" dirty="0" smtClean="0">
                <a:solidFill>
                  <a:srgbClr val="000000"/>
                </a:solidFill>
                <a:latin typeface="Arial"/>
                <a:ea typeface="Arial"/>
                <a:cs typeface="Arial"/>
                <a:sym typeface="Arial"/>
              </a:rPr>
              <a:t>, </a:t>
            </a:r>
            <a:r>
              <a:rPr lang="en-US" sz="1100" b="0" i="0" u="none" strike="noStrike" cap="none" baseline="0" dirty="0" err="1" smtClean="0">
                <a:solidFill>
                  <a:srgbClr val="000000"/>
                </a:solidFill>
                <a:latin typeface="Arial"/>
                <a:ea typeface="Arial"/>
                <a:cs typeface="Arial"/>
                <a:sym typeface="Arial"/>
              </a:rPr>
              <a:t>postgres</a:t>
            </a:r>
            <a:r>
              <a:rPr lang="en-US" sz="1100" b="0" i="0" u="none" strike="noStrike" cap="none" baseline="0" dirty="0" smtClean="0">
                <a:solidFill>
                  <a:srgbClr val="000000"/>
                </a:solidFill>
                <a:latin typeface="Arial"/>
                <a:ea typeface="Arial"/>
                <a:cs typeface="Arial"/>
                <a:sym typeface="Arial"/>
              </a:rPr>
              <a:t>, </a:t>
            </a:r>
            <a:r>
              <a:rPr lang="en-US" sz="1100" b="0" i="0" u="none" strike="noStrike" cap="none" baseline="0" dirty="0" err="1" smtClean="0">
                <a:solidFill>
                  <a:srgbClr val="000000"/>
                </a:solidFill>
                <a:latin typeface="Arial"/>
                <a:ea typeface="Arial"/>
                <a:cs typeface="Arial"/>
                <a:sym typeface="Arial"/>
              </a:rPr>
              <a:t>rabbitmq</a:t>
            </a:r>
            <a:r>
              <a:rPr lang="en-US" sz="1100" b="0" i="0" u="none" strike="noStrike" cap="none" baseline="0" dirty="0" smtClean="0">
                <a:solidFill>
                  <a:srgbClr val="000000"/>
                </a:solidFill>
                <a:latin typeface="Arial"/>
                <a:ea typeface="Arial"/>
                <a:cs typeface="Arial"/>
                <a:sym typeface="Arial"/>
              </a:rPr>
              <a:t>). Those keys indicate that those images are digitally signed, so your developers know that they are actually coming from your IT team (vs. being placed there by some nefarious actor in the hopes of introducing a security vulnerability into your organization). </a:t>
            </a:r>
          </a:p>
          <a:p>
            <a:pPr marL="0" marR="0" lvl="0" indent="0" algn="l" rtl="0">
              <a:spcBef>
                <a:spcPts val="0"/>
              </a:spcBef>
              <a:spcAft>
                <a:spcPts val="0"/>
              </a:spcAft>
              <a:buClr>
                <a:srgbClr val="000000"/>
              </a:buClr>
              <a:buSzPct val="100000"/>
              <a:buFont typeface="Arial"/>
              <a:buNone/>
            </a:pPr>
            <a:endParaRPr lang="en-US" sz="1100" b="0" i="0" u="none" strike="noStrike" cap="none" baseline="0" dirty="0" smtClean="0">
              <a:solidFill>
                <a:srgbClr val="000000"/>
              </a:solidFill>
              <a:latin typeface="Arial"/>
              <a:ea typeface="Arial"/>
              <a:cs typeface="Arial"/>
              <a:sym typeface="Arial"/>
            </a:endParaRPr>
          </a:p>
          <a:p>
            <a:pPr marL="0" marR="0" lvl="0" indent="0" algn="l" rtl="0">
              <a:spcBef>
                <a:spcPts val="0"/>
              </a:spcBef>
              <a:spcAft>
                <a:spcPts val="0"/>
              </a:spcAft>
              <a:buClr>
                <a:srgbClr val="000000"/>
              </a:buClr>
              <a:buSzPct val="100000"/>
              <a:buFont typeface="Arial"/>
              <a:buNone/>
            </a:pPr>
            <a:r>
              <a:rPr lang="en-US" sz="1100" b="0" i="0" u="none" strike="noStrike" cap="none" dirty="0" smtClean="0">
                <a:solidFill>
                  <a:srgbClr val="000000"/>
                </a:solidFill>
                <a:latin typeface="Arial"/>
                <a:ea typeface="Arial"/>
                <a:cs typeface="Arial"/>
                <a:sym typeface="Arial"/>
              </a:rPr>
              <a:t>Your developers download</a:t>
            </a:r>
            <a:r>
              <a:rPr lang="en-US" sz="1100" b="0" i="0" u="none" strike="noStrike" cap="none" baseline="0" dirty="0" smtClean="0">
                <a:solidFill>
                  <a:srgbClr val="000000"/>
                </a:solidFill>
                <a:latin typeface="Arial"/>
                <a:ea typeface="Arial"/>
                <a:cs typeface="Arial"/>
                <a:sym typeface="Arial"/>
              </a:rPr>
              <a:t> those signed images, add their code and libraries, and then build the application Docker images. These are then pushed back up to Docker hub. The important thing here is that developers still use all the tools they are familiar with – they use their preferred integrated development environment (IDE) for instance. The only major change is that at the end of the process they create a Docker file, and build an image. </a:t>
            </a:r>
          </a:p>
          <a:p>
            <a:pPr marL="0" marR="0" lvl="0" indent="0" algn="l" rtl="0">
              <a:spcBef>
                <a:spcPts val="0"/>
              </a:spcBef>
              <a:spcAft>
                <a:spcPts val="0"/>
              </a:spcAft>
              <a:buClr>
                <a:srgbClr val="000000"/>
              </a:buClr>
              <a:buSzPct val="100000"/>
              <a:buFont typeface="Arial"/>
              <a:buNone/>
            </a:pPr>
            <a:endParaRPr lang="en-US" sz="1100" b="0" i="0" u="none" strike="noStrike" cap="none" baseline="0" dirty="0" smtClean="0">
              <a:solidFill>
                <a:srgbClr val="000000"/>
              </a:solidFill>
              <a:latin typeface="Arial"/>
              <a:ea typeface="Arial"/>
              <a:cs typeface="Arial"/>
              <a:sym typeface="Arial"/>
            </a:endParaRPr>
          </a:p>
          <a:p>
            <a:pPr marL="0" marR="0" lvl="0" indent="0" algn="l" rtl="0">
              <a:spcBef>
                <a:spcPts val="0"/>
              </a:spcBef>
              <a:spcAft>
                <a:spcPts val="0"/>
              </a:spcAft>
              <a:buClr>
                <a:srgbClr val="000000"/>
              </a:buClr>
              <a:buSzPct val="100000"/>
              <a:buFont typeface="Arial"/>
              <a:buNone/>
            </a:pPr>
            <a:r>
              <a:rPr lang="en-US" sz="1100" b="0" i="0" u="none" strike="noStrike" cap="none" baseline="0" dirty="0" smtClean="0">
                <a:solidFill>
                  <a:srgbClr val="000000"/>
                </a:solidFill>
                <a:latin typeface="Arial"/>
                <a:ea typeface="Arial"/>
                <a:cs typeface="Arial"/>
                <a:sym typeface="Arial"/>
              </a:rPr>
              <a:t>We don</a:t>
            </a:r>
            <a:r>
              <a:rPr lang="uk-UA" sz="1100" b="0" i="0" u="none" strike="noStrike" cap="none" baseline="0" dirty="0" smtClean="0">
                <a:solidFill>
                  <a:srgbClr val="000000"/>
                </a:solidFill>
                <a:latin typeface="Arial"/>
                <a:ea typeface="Arial"/>
                <a:cs typeface="Arial"/>
                <a:sym typeface="Arial"/>
              </a:rPr>
              <a:t>’</a:t>
            </a:r>
            <a:r>
              <a:rPr lang="en-US" sz="1100" b="0" i="0" u="none" strike="noStrike" cap="none" baseline="0" dirty="0" smtClean="0">
                <a:solidFill>
                  <a:srgbClr val="000000"/>
                </a:solidFill>
                <a:latin typeface="Arial"/>
                <a:ea typeface="Arial"/>
                <a:cs typeface="Arial"/>
                <a:sym typeface="Arial"/>
              </a:rPr>
              <a:t>t show it here, but at some point you (hopefully) QA your app, and then we move over to the ops side of the house. </a:t>
            </a:r>
          </a:p>
          <a:p>
            <a:pPr marL="0" marR="0" lvl="0" indent="0" algn="l" rtl="0">
              <a:spcBef>
                <a:spcPts val="0"/>
              </a:spcBef>
              <a:spcAft>
                <a:spcPts val="0"/>
              </a:spcAft>
              <a:buClr>
                <a:srgbClr val="000000"/>
              </a:buClr>
              <a:buSzPct val="100000"/>
              <a:buFont typeface="Arial"/>
              <a:buNone/>
            </a:pPr>
            <a:endParaRPr lang="en-US" sz="1100" b="0" i="0" u="none" strike="noStrike" cap="none" baseline="0" dirty="0" smtClean="0">
              <a:solidFill>
                <a:srgbClr val="000000"/>
              </a:solidFill>
              <a:latin typeface="Arial"/>
              <a:ea typeface="Arial"/>
              <a:cs typeface="Arial"/>
              <a:sym typeface="Arial"/>
            </a:endParaRPr>
          </a:p>
          <a:p>
            <a:pPr marL="0" marR="0" lvl="0" indent="0" algn="l" rtl="0">
              <a:spcBef>
                <a:spcPts val="0"/>
              </a:spcBef>
              <a:spcAft>
                <a:spcPts val="0"/>
              </a:spcAft>
              <a:buClr>
                <a:srgbClr val="000000"/>
              </a:buClr>
              <a:buSzPct val="100000"/>
              <a:buFont typeface="Arial"/>
              <a:buNone/>
            </a:pPr>
            <a:r>
              <a:rPr lang="en-US" sz="1100" b="0" i="0" u="none" strike="noStrike" cap="none" baseline="0" dirty="0" smtClean="0">
                <a:solidFill>
                  <a:srgbClr val="000000"/>
                </a:solidFill>
                <a:latin typeface="Arial"/>
                <a:ea typeface="Arial"/>
                <a:cs typeface="Arial"/>
                <a:sym typeface="Arial"/>
              </a:rPr>
              <a:t>Here your ops team takes that application image and they put into production. They can use Docker Datacenter or Docker Cloud to deploy the application to whatever infrastructure makes sense. Cloud, physical, virtual, whatever. The important point here is that the application will run wherever they need it to, and the targeted server only needs to have the Docker engine – no need to control library versions, or ensure that all the right languages are installed. It just works. </a:t>
            </a:r>
          </a:p>
          <a:p>
            <a:pPr marL="0" marR="0" lvl="0" indent="0" algn="l" rtl="0">
              <a:spcBef>
                <a:spcPts val="0"/>
              </a:spcBef>
              <a:spcAft>
                <a:spcPts val="0"/>
              </a:spcAft>
              <a:buClr>
                <a:srgbClr val="000000"/>
              </a:buClr>
              <a:buSzPct val="100000"/>
              <a:buFont typeface="Arial"/>
              <a:buNone/>
            </a:pPr>
            <a:endParaRPr lang="en-US"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3674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6" name="Shape 7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sz="1100" b="0" i="0" u="none" strike="noStrike" cap="none" dirty="0" smtClean="0">
                <a:solidFill>
                  <a:schemeClr val="dk1"/>
                </a:solidFill>
                <a:latin typeface="Arial"/>
                <a:ea typeface="Arial"/>
                <a:cs typeface="Arial"/>
                <a:sym typeface="Arial"/>
              </a:rPr>
              <a:t>You</a:t>
            </a:r>
            <a:r>
              <a:rPr lang="en-US" sz="1100" b="0" i="0" u="none" strike="noStrike" cap="none" baseline="0" dirty="0" smtClean="0">
                <a:solidFill>
                  <a:schemeClr val="dk1"/>
                </a:solidFill>
                <a:latin typeface="Arial"/>
                <a:ea typeface="Arial"/>
                <a:cs typeface="Arial"/>
                <a:sym typeface="Arial"/>
              </a:rPr>
              <a:t> can find a complete demo script </a:t>
            </a:r>
            <a:r>
              <a:rPr lang="en-US" sz="1100" b="0" i="0" u="none" strike="noStrike" cap="none" baseline="0" dirty="0" smtClean="0">
                <a:solidFill>
                  <a:schemeClr val="dk1"/>
                </a:solidFill>
                <a:latin typeface="Arial"/>
                <a:ea typeface="Arial"/>
                <a:cs typeface="Arial"/>
                <a:sym typeface="Arial"/>
              </a:rPr>
              <a:t>in the same repo as </a:t>
            </a:r>
            <a:r>
              <a:rPr lang="en-US" sz="1100" b="0" i="0" u="none" strike="noStrike" cap="none" baseline="0" smtClean="0">
                <a:solidFill>
                  <a:schemeClr val="dk1"/>
                </a:solidFill>
                <a:latin typeface="Arial"/>
                <a:ea typeface="Arial"/>
                <a:cs typeface="Arial"/>
                <a:sym typeface="Arial"/>
              </a:rPr>
              <a:t>the slides, etc. </a:t>
            </a:r>
            <a:endParaRPr lang="en-US" sz="1100" b="0" i="0" u="none" strike="noStrike" cap="none" baseline="0"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endParaRPr lang="en-US" sz="1100" b="0" i="0" u="none" strike="noStrike" cap="none" baseline="0"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endParaRPr lang="en-US" sz="1100" b="0" i="0" u="none" strike="noStrike" cap="none" baseline="0"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US" sz="1100" b="0" i="0" u="none" strike="noStrike" cap="none" baseline="0" dirty="0" smtClean="0">
                <a:solidFill>
                  <a:schemeClr val="dk1"/>
                </a:solidFill>
                <a:latin typeface="Arial"/>
                <a:ea typeface="Arial"/>
                <a:cs typeface="Arial"/>
                <a:sym typeface="Arial"/>
              </a:rPr>
              <a:t>This demo is written around Docker for Mac (although you can use Docker for Windows or Machine). </a:t>
            </a:r>
          </a:p>
          <a:p>
            <a:pPr marL="0" marR="0" lvl="0" indent="0" algn="l" rtl="0">
              <a:spcBef>
                <a:spcPts val="0"/>
              </a:spcBef>
              <a:buClr>
                <a:schemeClr val="dk1"/>
              </a:buClr>
              <a:buSzPct val="25000"/>
              <a:buFont typeface="Arial"/>
              <a:buNone/>
            </a:pPr>
            <a:r>
              <a:rPr lang="en-US" sz="1100" b="0" i="0" u="none" strike="noStrike" cap="none" baseline="0" dirty="0" smtClean="0">
                <a:solidFill>
                  <a:schemeClr val="dk1"/>
                </a:solidFill>
                <a:latin typeface="Arial"/>
                <a:ea typeface="Arial"/>
                <a:cs typeface="Arial"/>
                <a:sym typeface="Arial"/>
              </a:rPr>
              <a:t>You also need a second docker host. It’s most effective if the host is cloud-based simply for the demonstrative effect. </a:t>
            </a:r>
          </a:p>
          <a:p>
            <a:pPr marL="0" marR="0" lvl="0" indent="0" algn="l" rtl="0">
              <a:spcBef>
                <a:spcPts val="0"/>
              </a:spcBef>
              <a:buClr>
                <a:schemeClr val="dk1"/>
              </a:buClr>
              <a:buSzPct val="25000"/>
              <a:buFont typeface="Arial"/>
              <a:buNone/>
            </a:pPr>
            <a:r>
              <a:rPr lang="en-US" sz="1100" b="0" i="0" u="none" strike="noStrike" cap="none" baseline="0" dirty="0" smtClean="0">
                <a:solidFill>
                  <a:schemeClr val="dk1"/>
                </a:solidFill>
                <a:latin typeface="Arial"/>
                <a:ea typeface="Arial"/>
                <a:cs typeface="Arial"/>
                <a:sym typeface="Arial"/>
              </a:rPr>
              <a:t>It also is built around using Docker Datacenter to run the image in the final step – however, you can simply push the image to Docker hub, and deploy it using Docker Run on the second docker host. </a:t>
            </a:r>
          </a:p>
          <a:p>
            <a:pPr marL="0" marR="0" lvl="0" indent="0" algn="l" rtl="0">
              <a:spcBef>
                <a:spcPts val="0"/>
              </a:spcBef>
              <a:buClr>
                <a:schemeClr val="dk1"/>
              </a:buClr>
              <a:buSzPct val="25000"/>
              <a:buFont typeface="Arial"/>
              <a:buNone/>
            </a:pPr>
            <a:endParaRPr lang="en-US" sz="1100" b="0" i="0" u="none" strike="noStrike" cap="none" baseline="0"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US" sz="1100" b="0" i="0" u="none" strike="noStrike" cap="none" baseline="0" dirty="0" smtClean="0">
                <a:solidFill>
                  <a:schemeClr val="dk1"/>
                </a:solidFill>
                <a:latin typeface="Arial"/>
                <a:ea typeface="Arial"/>
                <a:cs typeface="Arial"/>
                <a:sym typeface="Arial"/>
              </a:rPr>
              <a:t>If you cannot do the demo live, you can use the demo recording which is in the same repo</a:t>
            </a:r>
            <a:endParaRPr lang="en-US"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6236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 Slide: </a:t>
            </a:r>
            <a:br>
              <a:rPr lang="en-US" dirty="0" smtClean="0"/>
            </a:br>
            <a:r>
              <a:rPr lang="en-US" dirty="0" smtClean="0"/>
              <a:t/>
            </a:r>
            <a:br>
              <a:rPr lang="en-US" dirty="0" smtClean="0"/>
            </a:br>
            <a:r>
              <a:rPr lang="en-US" dirty="0" smtClean="0"/>
              <a:t>You</a:t>
            </a:r>
            <a:r>
              <a:rPr lang="en-US" baseline="0" dirty="0" smtClean="0"/>
              <a:t> </a:t>
            </a:r>
            <a:r>
              <a:rPr lang="en-US" baseline="0" dirty="0" smtClean="0"/>
              <a:t>could take a break here and have folks get their machine setup for the hands on labs (if you’re going to do them).</a:t>
            </a:r>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15</a:t>
            </a:fld>
            <a:endParaRPr lang="en-US"/>
          </a:p>
        </p:txBody>
      </p:sp>
    </p:spTree>
    <p:extLst>
      <p:ext uri="{BB962C8B-B14F-4D97-AF65-F5344CB8AC3E}">
        <p14:creationId xmlns:p14="http://schemas.microsoft.com/office/powerpoint/2010/main" val="502430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action in a docker file creates a new layer in the image. </a:t>
            </a:r>
          </a:p>
          <a:p>
            <a:endParaRPr lang="en-US" dirty="0" smtClean="0"/>
          </a:p>
          <a:p>
            <a:r>
              <a:rPr lang="en-US" dirty="0" smtClean="0"/>
              <a:t>If</a:t>
            </a:r>
            <a:r>
              <a:rPr lang="en-US" baseline="0" dirty="0" smtClean="0"/>
              <a:t> we visualize our earlier </a:t>
            </a:r>
            <a:r>
              <a:rPr lang="en-US" baseline="0" dirty="0" err="1" smtClean="0"/>
              <a:t>dockerfile</a:t>
            </a:r>
            <a:r>
              <a:rPr lang="en-US" baseline="0" dirty="0" smtClean="0"/>
              <a:t> example, you can see the changes in the image that each step created (we only show the first five commands). Images are built from the bottom up, so any change made by a subsequent step, is layered on top of the previous changes already made. </a:t>
            </a:r>
          </a:p>
          <a:p>
            <a:endParaRPr lang="en-US" baseline="0" dirty="0" smtClean="0"/>
          </a:p>
          <a:p>
            <a:r>
              <a:rPr lang="en-US" baseline="0" dirty="0" smtClean="0"/>
              <a:t>Image layers can be shared between different images. This means that the layers are not duplicated on your Docker host (or on the Registry when they’re pushed). Depending on the underlying </a:t>
            </a:r>
            <a:r>
              <a:rPr lang="en-US" baseline="0" dirty="0" err="1" smtClean="0"/>
              <a:t>filesystem</a:t>
            </a:r>
            <a:r>
              <a:rPr lang="en-US" baseline="0" dirty="0" smtClean="0"/>
              <a:t> each of these layers is represented by a directory on the Docker host. </a:t>
            </a:r>
          </a:p>
          <a:p>
            <a:endParaRPr lang="en-US" baseline="0" dirty="0" smtClean="0"/>
          </a:p>
          <a:p>
            <a:r>
              <a:rPr lang="en-US" baseline="0" dirty="0" smtClean="0"/>
              <a:t>You’ll notice if you ever look at a complicated </a:t>
            </a:r>
            <a:r>
              <a:rPr lang="en-US" baseline="0" dirty="0" err="1" smtClean="0"/>
              <a:t>dockerfile</a:t>
            </a:r>
            <a:r>
              <a:rPr lang="en-US" baseline="0" dirty="0" smtClean="0"/>
              <a:t> that authors will work to put as many commands into a single line by concatenating them together. This is to reduce the numbers of layers in an image. </a:t>
            </a:r>
          </a:p>
          <a:p>
            <a:endParaRPr lang="en-US" baseline="0" dirty="0" smtClean="0"/>
          </a:p>
          <a:p>
            <a:r>
              <a:rPr lang="en-US" baseline="0" dirty="0" smtClean="0"/>
              <a:t>When you do a docker run command, an additional read / write layer is added to the image. An important point is that even if you started 100 containers, all that is created is 100 Read / Write layers, and they all point back to the read only image on the host. </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26B5B97-6967-46EC-ACF4-34CD29FFC565}" type="slidenum">
              <a:rPr lang="en-US" smtClean="0"/>
              <a:t>17</a:t>
            </a:fld>
            <a:endParaRPr lang="en-US"/>
          </a:p>
        </p:txBody>
      </p:sp>
    </p:spTree>
    <p:extLst>
      <p:ext uri="{BB962C8B-B14F-4D97-AF65-F5344CB8AC3E}">
        <p14:creationId xmlns:p14="http://schemas.microsoft.com/office/powerpoint/2010/main" val="1427341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mentioned</a:t>
            </a:r>
            <a:r>
              <a:rPr lang="en-US" baseline="0" dirty="0" smtClean="0"/>
              <a:t> on the previous slide, the layers are represented on the the disk as individual file </a:t>
            </a:r>
            <a:r>
              <a:rPr lang="en-US" baseline="0" dirty="0" err="1" smtClean="0"/>
              <a:t>primatives</a:t>
            </a:r>
            <a:r>
              <a:rPr lang="en-US" baseline="0" dirty="0" smtClean="0"/>
              <a:t>. In the case of AUFS each layer is a subdirectory holding the file system changes that layer created. </a:t>
            </a:r>
          </a:p>
          <a:p>
            <a:endParaRPr lang="en-US" baseline="0" dirty="0" smtClean="0"/>
          </a:p>
          <a:p>
            <a:r>
              <a:rPr lang="en-US" baseline="0" dirty="0" smtClean="0"/>
              <a:t>The layers are “stacked” on top of each other, and if you shell into a running container it will look like one cohesive file system. </a:t>
            </a:r>
          </a:p>
          <a:p>
            <a:endParaRPr lang="en-US" baseline="0" dirty="0" smtClean="0"/>
          </a:p>
          <a:p>
            <a:r>
              <a:rPr lang="en-US" baseline="0" dirty="0" smtClean="0"/>
              <a:t>In some cases there might be a file or directory that exists on multiple layers. In such a case, the ‘top most’ object is what’s represented in the container file system. This is because that object represents the last change made to the image (remember images are built from the bottom up)</a:t>
            </a:r>
          </a:p>
          <a:p>
            <a:endParaRPr lang="en-US" baseline="0" dirty="0" smtClean="0"/>
          </a:p>
          <a:p>
            <a:r>
              <a:rPr lang="en-US" baseline="0" dirty="0" smtClean="0"/>
              <a:t>This layering construct lets you start with the bare minimum and add exactly what you want. For instance, Alpine Linux is a very stripped down operating system. It’s about 2.6mb. When an image is built on that  you need to explicitly add almost anything you’d want in your final image.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26B5B97-6967-46EC-ACF4-34CD29FFC565}" type="slidenum">
              <a:rPr lang="en-US" smtClean="0"/>
              <a:t>18</a:t>
            </a:fld>
            <a:endParaRPr lang="en-US"/>
          </a:p>
        </p:txBody>
      </p:sp>
    </p:spTree>
    <p:extLst>
      <p:ext uri="{BB962C8B-B14F-4D97-AF65-F5344CB8AC3E}">
        <p14:creationId xmlns:p14="http://schemas.microsoft.com/office/powerpoint/2010/main" val="1120681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Copy</a:t>
            </a:r>
            <a:r>
              <a:rPr lang="en-US" baseline="0" dirty="0" smtClean="0"/>
              <a:t> on write is the technology that manages runtime changes to the container.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you create a new container, you’re not booting a full operating system. You’re just creating a subdirectory on the Docker host to house any changes that are made to the running container. This is why new containers take &lt;1 MB of space when they are started (since initially the new RW layer is empty) and why containers start so quickly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were to shell into the container, it would look like it was a full copy of the original image from which it was instantiated, but in reality you’d be looking at at a read only copy of that image.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least until a change is made to the running container (file deletion, creation, update, </a:t>
            </a:r>
            <a:r>
              <a:rPr lang="en-US" baseline="0" dirty="0" err="1" smtClean="0"/>
              <a:t>etc</a:t>
            </a:r>
            <a:r>
              <a:rPr lang="en-US" baseline="0" dirty="0" smtClean="0"/>
              <a:t>)</a:t>
            </a:r>
          </a:p>
          <a:p>
            <a:endParaRPr lang="en-US" baseline="0" dirty="0" smtClean="0"/>
          </a:p>
          <a:p>
            <a:r>
              <a:rPr lang="en-US" baseline="0" dirty="0" smtClean="0"/>
              <a:t>When a change is detected in the container, the affected object is copied up the layers to the top most RW layer. </a:t>
            </a:r>
          </a:p>
          <a:p>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19</a:t>
            </a:fld>
            <a:endParaRPr lang="en-US"/>
          </a:p>
        </p:txBody>
      </p:sp>
    </p:spTree>
    <p:extLst>
      <p:ext uri="{BB962C8B-B14F-4D97-AF65-F5344CB8AC3E}">
        <p14:creationId xmlns:p14="http://schemas.microsoft.com/office/powerpoint/2010/main" val="1428116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tricky things about containers is that when a container is destroyed, that RW layer is removed. Any changes that were made to the container are destroyed in the process.</a:t>
            </a:r>
          </a:p>
          <a:p>
            <a:endParaRPr lang="en-US" baseline="0" dirty="0" smtClean="0"/>
          </a:p>
          <a:p>
            <a:r>
              <a:rPr lang="en-US" baseline="0" dirty="0" smtClean="0"/>
              <a:t>Clearly this is suboptimal in many cases. For instance you might want to save off some logs from your application or your container was running a database and you want the data to last after the container is destroyed. </a:t>
            </a:r>
          </a:p>
          <a:p>
            <a:endParaRPr lang="en-US" baseline="0" dirty="0" smtClean="0"/>
          </a:p>
          <a:p>
            <a:r>
              <a:rPr lang="en-US" baseline="0" dirty="0" smtClean="0"/>
              <a:t>The solution to this problem is something called a Volume. A volume is simply a subdirectory in your container that is mapped to a subdirectory that lives outside of the directory structure where your images and containers are stored on your docker host. </a:t>
            </a:r>
          </a:p>
          <a:p>
            <a:endParaRPr lang="en-US" baseline="0" dirty="0" smtClean="0"/>
          </a:p>
          <a:p>
            <a:r>
              <a:rPr lang="en-US" baseline="0" dirty="0" smtClean="0"/>
              <a:t>For instance, let’s say your application writes to /</a:t>
            </a:r>
            <a:r>
              <a:rPr lang="en-US" baseline="0" dirty="0" err="1" smtClean="0"/>
              <a:t>var</a:t>
            </a:r>
            <a:r>
              <a:rPr lang="en-US" baseline="0" dirty="0" smtClean="0"/>
              <a:t>/logs, and you wanted to save the logs after the container was destroyed. </a:t>
            </a:r>
          </a:p>
          <a:p>
            <a:endParaRPr lang="en-US" baseline="0" dirty="0" smtClean="0"/>
          </a:p>
          <a:p>
            <a:r>
              <a:rPr lang="en-US" baseline="0" dirty="0" smtClean="0"/>
              <a:t>You would create a new volume, and tell Docker to send any data destined to /</a:t>
            </a:r>
            <a:r>
              <a:rPr lang="en-US" baseline="0" dirty="0" err="1" smtClean="0"/>
              <a:t>var</a:t>
            </a:r>
            <a:r>
              <a:rPr lang="en-US" baseline="0" dirty="0" smtClean="0"/>
              <a:t>/logs to the directory that is being managed by the volume. </a:t>
            </a:r>
          </a:p>
          <a:p>
            <a:endParaRPr lang="en-US" baseline="0" dirty="0" smtClean="0"/>
          </a:p>
          <a:p>
            <a:r>
              <a:rPr lang="en-US" baseline="0" dirty="0" smtClean="0"/>
              <a:t>From a docker perspective we don’t really care where your volumes live. It simply needs to be on storage that is accessible by the </a:t>
            </a:r>
            <a:r>
              <a:rPr lang="en-US" baseline="0" dirty="0" err="1" smtClean="0"/>
              <a:t>Docekr</a:t>
            </a:r>
            <a:r>
              <a:rPr lang="en-US" baseline="0" dirty="0" smtClean="0"/>
              <a:t> host operating system. </a:t>
            </a:r>
          </a:p>
          <a:p>
            <a:endParaRPr lang="en-US" baseline="0" dirty="0" smtClean="0"/>
          </a:p>
          <a:p>
            <a:r>
              <a:rPr lang="en-US" baseline="0" dirty="0" smtClean="0"/>
              <a:t>You can create volumes at build time through the </a:t>
            </a:r>
            <a:r>
              <a:rPr lang="en-US" baseline="0" dirty="0" err="1" smtClean="0"/>
              <a:t>dockerfile</a:t>
            </a:r>
            <a:r>
              <a:rPr lang="en-US" baseline="0" dirty="0" smtClean="0"/>
              <a:t> or at run time via command line switch. </a:t>
            </a:r>
          </a:p>
          <a:p>
            <a:endParaRPr lang="en-US" baseline="0" dirty="0" smtClean="0"/>
          </a:p>
        </p:txBody>
      </p:sp>
      <p:sp>
        <p:nvSpPr>
          <p:cNvPr id="4" name="Slide Number Placeholder 3"/>
          <p:cNvSpPr>
            <a:spLocks noGrp="1"/>
          </p:cNvSpPr>
          <p:nvPr>
            <p:ph type="sldNum" sz="quarter" idx="10"/>
          </p:nvPr>
        </p:nvSpPr>
        <p:spPr/>
        <p:txBody>
          <a:bodyPr/>
          <a:lstStyle/>
          <a:p>
            <a:fld id="{626B5B97-6967-46EC-ACF4-34CD29FFC565}" type="slidenum">
              <a:rPr lang="en-US" smtClean="0"/>
              <a:t>20</a:t>
            </a:fld>
            <a:endParaRPr lang="en-US"/>
          </a:p>
        </p:txBody>
      </p:sp>
    </p:spTree>
    <p:extLst>
      <p:ext uri="{BB962C8B-B14F-4D97-AF65-F5344CB8AC3E}">
        <p14:creationId xmlns:p14="http://schemas.microsoft.com/office/powerpoint/2010/main" val="1211819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6" name="Shape 7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lang="en-US"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9692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4" name="Shape 4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sz="1100" b="0" i="0" u="none" strike="noStrike" cap="none" dirty="0" smtClean="0">
                <a:solidFill>
                  <a:schemeClr val="dk1"/>
                </a:solidFill>
                <a:latin typeface="Arial"/>
                <a:ea typeface="Arial"/>
                <a:cs typeface="Arial"/>
                <a:sym typeface="Arial"/>
              </a:rPr>
              <a:t>So why do companies look at Docker?</a:t>
            </a:r>
          </a:p>
          <a:p>
            <a:pPr marL="0" marR="0" lvl="0" indent="0" algn="l" rtl="0">
              <a:spcBef>
                <a:spcPts val="0"/>
              </a:spcBef>
              <a:spcAft>
                <a:spcPts val="0"/>
              </a:spcAft>
              <a:buClr>
                <a:schemeClr val="dk1"/>
              </a:buClr>
              <a:buSzPct val="25000"/>
              <a:buFont typeface="Arial"/>
              <a:buNone/>
            </a:pPr>
            <a:endParaRPr lang="en-US" sz="11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en" sz="1100" b="0" i="0" u="none" strike="noStrike" cap="none" dirty="0" smtClean="0">
                <a:solidFill>
                  <a:schemeClr val="dk1"/>
                </a:solidFill>
                <a:latin typeface="Arial"/>
                <a:ea typeface="Arial"/>
                <a:cs typeface="Arial"/>
                <a:sym typeface="Arial"/>
              </a:rPr>
              <a:t>Software </a:t>
            </a:r>
            <a:r>
              <a:rPr lang="en" sz="1100" b="0" i="0" u="none" strike="noStrike" cap="none" dirty="0">
                <a:solidFill>
                  <a:schemeClr val="dk1"/>
                </a:solidFill>
                <a:latin typeface="Arial"/>
                <a:ea typeface="Arial"/>
                <a:cs typeface="Arial"/>
                <a:sym typeface="Arial"/>
              </a:rPr>
              <a:t>is the lifeblood of your organization, whether automating internal processes or creating unique and engaging ways for you to service your customer, every company considers themselves a “digital” or “tech” company to some extent.  To that end, many organizations like yours are looking at strategies to…</a:t>
            </a:r>
          </a:p>
          <a:p>
            <a:pPr marL="0" marR="0" lvl="0" indent="0" algn="l" rtl="0">
              <a:spcBef>
                <a:spcPts val="0"/>
              </a:spcBef>
              <a:spcAft>
                <a:spcPts val="0"/>
              </a:spcAft>
              <a:buClr>
                <a:schemeClr val="dk1"/>
              </a:buClr>
              <a:buSzPct val="25000"/>
              <a:buFont typeface="Arial"/>
              <a:buNone/>
            </a:pPr>
            <a:r>
              <a:rPr lang="en" sz="1100" b="0" i="0" u="none" strike="noStrike" cap="none" dirty="0">
                <a:solidFill>
                  <a:schemeClr val="dk1"/>
                </a:solidFill>
                <a:latin typeface="Arial"/>
                <a:ea typeface="Arial"/>
                <a:cs typeface="Arial"/>
                <a:sym typeface="Arial"/>
              </a:rPr>
              <a:t> - Modernize their apps (refactor or build cloud native apps)</a:t>
            </a:r>
          </a:p>
          <a:p>
            <a:pPr marL="0" marR="0" lvl="0" indent="0" algn="l" rtl="0">
              <a:spcBef>
                <a:spcPts val="0"/>
              </a:spcBef>
              <a:spcAft>
                <a:spcPts val="0"/>
              </a:spcAft>
              <a:buClr>
                <a:schemeClr val="dk1"/>
              </a:buClr>
              <a:buSzPct val="25000"/>
              <a:buFont typeface="Arial"/>
              <a:buNone/>
            </a:pPr>
            <a:r>
              <a:rPr lang="en" sz="1100" b="0" i="0" u="none" strike="noStrike" cap="none" dirty="0">
                <a:solidFill>
                  <a:schemeClr val="dk1"/>
                </a:solidFill>
                <a:latin typeface="Arial"/>
                <a:ea typeface="Arial"/>
                <a:cs typeface="Arial"/>
                <a:sym typeface="Arial"/>
              </a:rPr>
              <a:t> - Adopt </a:t>
            </a:r>
            <a:r>
              <a:rPr lang="en" sz="1100" b="0" i="0" u="none" strike="noStrike" cap="none" dirty="0" err="1">
                <a:solidFill>
                  <a:schemeClr val="dk1"/>
                </a:solidFill>
                <a:latin typeface="Arial"/>
                <a:ea typeface="Arial"/>
                <a:cs typeface="Arial"/>
                <a:sym typeface="Arial"/>
              </a:rPr>
              <a:t>microservces</a:t>
            </a:r>
            <a:r>
              <a:rPr lang="en" sz="1100" b="0" i="0" u="none" strike="noStrike" cap="none" dirty="0">
                <a:solidFill>
                  <a:schemeClr val="dk1"/>
                </a:solidFill>
                <a:latin typeface="Arial"/>
                <a:ea typeface="Arial"/>
                <a:cs typeface="Arial"/>
                <a:sym typeface="Arial"/>
              </a:rPr>
              <a:t> / distributed app architectures</a:t>
            </a:r>
          </a:p>
          <a:p>
            <a:pPr marL="0" marR="0" lvl="0" indent="0" algn="l" rtl="0">
              <a:spcBef>
                <a:spcPts val="0"/>
              </a:spcBef>
              <a:spcAft>
                <a:spcPts val="0"/>
              </a:spcAft>
              <a:buClr>
                <a:schemeClr val="dk1"/>
              </a:buClr>
              <a:buSzPct val="25000"/>
              <a:buFont typeface="Arial"/>
              <a:buNone/>
            </a:pPr>
            <a:r>
              <a:rPr lang="en" sz="1100" b="0" i="0" u="none" strike="noStrike" cap="none" dirty="0">
                <a:solidFill>
                  <a:schemeClr val="dk1"/>
                </a:solidFill>
                <a:latin typeface="Arial"/>
                <a:ea typeface="Arial"/>
                <a:cs typeface="Arial"/>
                <a:sym typeface="Arial"/>
              </a:rPr>
              <a:t> - migrate to containers</a:t>
            </a:r>
          </a:p>
          <a:p>
            <a:pPr marL="0" marR="0" lvl="0" indent="0" algn="l" rtl="0">
              <a:spcBef>
                <a:spcPts val="0"/>
              </a:spcBef>
              <a:spcAft>
                <a:spcPts val="0"/>
              </a:spcAft>
              <a:buClr>
                <a:schemeClr val="dk1"/>
              </a:buClr>
              <a:buSzPct val="25000"/>
              <a:buFont typeface="Arial"/>
              <a:buNone/>
            </a:pPr>
            <a:r>
              <a:rPr lang="en" sz="1100" b="0" i="0" u="none" strike="noStrike" cap="none" dirty="0">
                <a:solidFill>
                  <a:schemeClr val="dk1"/>
                </a:solidFill>
                <a:latin typeface="Arial"/>
                <a:ea typeface="Arial"/>
                <a:cs typeface="Arial"/>
                <a:sym typeface="Arial"/>
              </a:rPr>
              <a:t> - Cloud adoption, migration or multi cloud approaches</a:t>
            </a:r>
          </a:p>
          <a:p>
            <a:pPr marL="0" marR="0" lvl="0" indent="0" algn="l" rtl="0">
              <a:spcBef>
                <a:spcPts val="0"/>
              </a:spcBef>
              <a:spcAft>
                <a:spcPts val="0"/>
              </a:spcAft>
              <a:buClr>
                <a:schemeClr val="dk1"/>
              </a:buClr>
              <a:buSzPct val="25000"/>
              <a:buFont typeface="Arial"/>
              <a:buNone/>
            </a:pPr>
            <a:r>
              <a:rPr lang="en" sz="1100" b="0" i="0" u="none" strike="noStrike" cap="none" dirty="0">
                <a:solidFill>
                  <a:schemeClr val="dk1"/>
                </a:solidFill>
                <a:latin typeface="Arial"/>
                <a:ea typeface="Arial"/>
                <a:cs typeface="Arial"/>
                <a:sym typeface="Arial"/>
              </a:rPr>
              <a:t> </a:t>
            </a:r>
          </a:p>
          <a:p>
            <a:pPr marL="0" marR="0" lvl="0" indent="0" algn="l" rtl="0">
              <a:spcBef>
                <a:spcPts val="0"/>
              </a:spcBef>
              <a:spcAft>
                <a:spcPts val="0"/>
              </a:spcAft>
              <a:buClr>
                <a:schemeClr val="dk1"/>
              </a:buClr>
              <a:buFont typeface="Arial"/>
              <a:buNone/>
            </a:pP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en" sz="1100" b="0" i="0" u="none" strike="noStrike" cap="none" dirty="0">
                <a:solidFill>
                  <a:schemeClr val="dk1"/>
                </a:solidFill>
                <a:latin typeface="Arial"/>
                <a:ea typeface="Arial"/>
                <a:cs typeface="Arial"/>
                <a:sym typeface="Arial"/>
              </a:rPr>
              <a:t>But getting </a:t>
            </a:r>
            <a:r>
              <a:rPr lang="en" sz="1100" b="0" i="0" u="none" strike="noStrike" cap="none" dirty="0" err="1">
                <a:solidFill>
                  <a:schemeClr val="dk1"/>
                </a:solidFill>
                <a:latin typeface="Arial"/>
                <a:ea typeface="Arial"/>
                <a:cs typeface="Arial"/>
                <a:sym typeface="Arial"/>
              </a:rPr>
              <a:t>tthere</a:t>
            </a:r>
            <a:r>
              <a:rPr lang="en" sz="1100" b="0" i="0" u="none" strike="noStrike" cap="none" dirty="0">
                <a:solidFill>
                  <a:schemeClr val="dk1"/>
                </a:solidFill>
                <a:latin typeface="Arial"/>
                <a:ea typeface="Arial"/>
                <a:cs typeface="Arial"/>
                <a:sym typeface="Arial"/>
              </a:rPr>
              <a:t> isn’t always easy </a:t>
            </a:r>
            <a:r>
              <a:rPr lang="en" sz="1100" b="0" i="0" u="none" strike="noStrike" cap="none" dirty="0" err="1">
                <a:solidFill>
                  <a:schemeClr val="dk1"/>
                </a:solidFill>
                <a:latin typeface="Arial"/>
                <a:ea typeface="Arial"/>
                <a:cs typeface="Arial"/>
                <a:sym typeface="Arial"/>
              </a:rPr>
              <a:t>becuase</a:t>
            </a:r>
            <a:r>
              <a:rPr lang="en" sz="1100" b="0" i="0" u="none" strike="noStrike" cap="none" dirty="0">
                <a:solidFill>
                  <a:schemeClr val="dk1"/>
                </a:solidFill>
                <a:latin typeface="Arial"/>
                <a:ea typeface="Arial"/>
                <a:cs typeface="Arial"/>
                <a:sym typeface="Arial"/>
              </a:rPr>
              <a:t> you have legacy applications and </a:t>
            </a:r>
            <a:r>
              <a:rPr lang="en" sz="1100" b="0" i="0" u="none" strike="noStrike" cap="none" dirty="0" err="1">
                <a:solidFill>
                  <a:schemeClr val="dk1"/>
                </a:solidFill>
                <a:latin typeface="Arial"/>
                <a:ea typeface="Arial"/>
                <a:cs typeface="Arial"/>
                <a:sym typeface="Arial"/>
              </a:rPr>
              <a:t>envrionment</a:t>
            </a:r>
            <a:r>
              <a:rPr lang="en" sz="1100" b="0" i="0" u="none" strike="noStrike" cap="none" dirty="0">
                <a:solidFill>
                  <a:schemeClr val="dk1"/>
                </a:solidFill>
                <a:latin typeface="Arial"/>
                <a:ea typeface="Arial"/>
                <a:cs typeface="Arial"/>
                <a:sym typeface="Arial"/>
              </a:rPr>
              <a:t> to take care while you try to do new </a:t>
            </a:r>
            <a:r>
              <a:rPr lang="en" sz="1100" b="0" i="0" u="none" strike="noStrike" cap="none" dirty="0" err="1">
                <a:solidFill>
                  <a:schemeClr val="dk1"/>
                </a:solidFill>
                <a:latin typeface="Arial"/>
                <a:ea typeface="Arial"/>
                <a:cs typeface="Arial"/>
                <a:sym typeface="Arial"/>
              </a:rPr>
              <a:t>innovatinv</a:t>
            </a:r>
            <a:r>
              <a:rPr lang="en" sz="1100" b="0" i="0" u="none" strike="noStrike" cap="none" dirty="0">
                <a:solidFill>
                  <a:schemeClr val="dk1"/>
                </a:solidFill>
                <a:latin typeface="Arial"/>
                <a:ea typeface="Arial"/>
                <a:cs typeface="Arial"/>
                <a:sym typeface="Arial"/>
              </a:rPr>
              <a:t> things.  Your organizational processes might not be ready to go all in and how do you avoid the worries of just getting locked into a cloud from your datacenter?</a:t>
            </a:r>
          </a:p>
          <a:p>
            <a:pPr marL="0" marR="0" lvl="0" indent="0" algn="l" rtl="0">
              <a:spcBef>
                <a:spcPts val="0"/>
              </a:spcBef>
              <a:buClr>
                <a:schemeClr val="dk1"/>
              </a:buClr>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7371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smtClean="0">
                <a:solidFill>
                  <a:schemeClr val="tx1"/>
                </a:solidFill>
                <a:effectLst/>
                <a:latin typeface="+mn-lt"/>
                <a:ea typeface="+mn-ea"/>
                <a:cs typeface="+mn-cs"/>
              </a:rPr>
              <a:t>This is completely understandable, and many people have done  the exact same thing when they first started working with Docker. It’s easy to connect those dots as both technologies share some characteristics. Both are designed to provide an isolated environment in which to run an application. Additionally, in both cases that environment is represented as a binary artifact that can be moved between hosts. There may be other similarities, but to these are the two biggest.</a:t>
            </a:r>
            <a:endParaRPr lang="en-US" b="0" dirty="0" smtClean="0">
              <a:effectLst/>
            </a:endParaRPr>
          </a:p>
          <a:p>
            <a:pPr rtl="0"/>
            <a:r>
              <a:rPr lang="en-US" b="0" dirty="0" smtClean="0">
                <a:effectLst/>
              </a:rPr>
              <a:t/>
            </a:r>
            <a:br>
              <a:rPr lang="en-US" b="0" dirty="0" smtClean="0">
                <a:effectLst/>
              </a:rPr>
            </a:br>
            <a:endParaRPr lang="en-US" b="0" dirty="0" smtClean="0">
              <a:effectLst/>
            </a:endParaRPr>
          </a:p>
          <a:p>
            <a:r>
              <a:rPr lang="en-US" sz="1200" b="0" i="0" u="none" strike="noStrike" kern="1200" dirty="0" smtClean="0">
                <a:solidFill>
                  <a:schemeClr val="tx1"/>
                </a:solidFill>
                <a:effectLst/>
                <a:latin typeface="+mn-lt"/>
                <a:ea typeface="+mn-ea"/>
                <a:cs typeface="+mn-cs"/>
              </a:rPr>
              <a:t>The key is that the underlying architecture is fundamentally different between the containers and virtual machines. The analogy we use here at Docker is comparing houses (virtual machines) to apartment buildings (Docker containers).</a:t>
            </a:r>
            <a:endParaRPr dirty="0"/>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86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0" name="Shape 4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27000" marR="0" lvl="0" indent="0" algn="l" rtl="0">
              <a:lnSpc>
                <a:spcPct val="100000"/>
              </a:lnSpc>
              <a:spcBef>
                <a:spcPts val="0"/>
              </a:spcBef>
              <a:spcAft>
                <a:spcPts val="0"/>
              </a:spcAft>
              <a:buClr>
                <a:schemeClr val="accent5"/>
              </a:buClr>
              <a:buSzPct val="25000"/>
              <a:buFont typeface="Arial"/>
              <a:buNone/>
            </a:pPr>
            <a:r>
              <a:rPr lang="en" sz="2000" b="0" i="0" u="none" strike="noStrike" cap="none">
                <a:solidFill>
                  <a:schemeClr val="dk2"/>
                </a:solidFill>
                <a:latin typeface="Arial"/>
                <a:ea typeface="Arial"/>
                <a:cs typeface="Arial"/>
                <a:sym typeface="Arial"/>
              </a:rPr>
              <a:t>The Docker CaaS platform delivers these benefits for organizations and is already proven by the thousands of organizations who embarked on the Docker journey starting in 2013</a:t>
            </a:r>
          </a:p>
          <a:p>
            <a:pPr marL="127000" marR="0" lvl="0" indent="0" algn="l" rtl="0">
              <a:lnSpc>
                <a:spcPct val="100000"/>
              </a:lnSpc>
              <a:spcBef>
                <a:spcPts val="0"/>
              </a:spcBef>
              <a:spcAft>
                <a:spcPts val="0"/>
              </a:spcAft>
              <a:buClr>
                <a:schemeClr val="accent5"/>
              </a:buClr>
              <a:buFont typeface="Arial"/>
              <a:buNone/>
            </a:pPr>
            <a:endParaRPr sz="2000" b="0" i="0" u="none" strike="noStrike" cap="none">
              <a:solidFill>
                <a:schemeClr val="dk2"/>
              </a:solidFill>
              <a:latin typeface="Arial"/>
              <a:ea typeface="Arial"/>
              <a:cs typeface="Arial"/>
              <a:sym typeface="Arial"/>
            </a:endParaRPr>
          </a:p>
          <a:p>
            <a:pPr marL="127000" marR="0" lvl="0" indent="0" algn="l" rtl="0">
              <a:lnSpc>
                <a:spcPct val="100000"/>
              </a:lnSpc>
              <a:spcBef>
                <a:spcPts val="0"/>
              </a:spcBef>
              <a:spcAft>
                <a:spcPts val="0"/>
              </a:spcAft>
              <a:buClr>
                <a:schemeClr val="accent5"/>
              </a:buClr>
              <a:buSzPct val="25000"/>
              <a:buFont typeface="Arial"/>
              <a:buNone/>
            </a:pPr>
            <a:r>
              <a:rPr lang="en" sz="2000" b="1" i="0" u="none" strike="noStrike" cap="none">
                <a:solidFill>
                  <a:schemeClr val="dk2"/>
                </a:solidFill>
                <a:latin typeface="Arial"/>
                <a:ea typeface="Arial"/>
                <a:cs typeface="Arial"/>
                <a:sym typeface="Arial"/>
              </a:rPr>
              <a:t>Agility – </a:t>
            </a:r>
            <a:r>
              <a:rPr lang="en" sz="2000" b="0" i="0" u="none" strike="noStrike" cap="none">
                <a:solidFill>
                  <a:schemeClr val="dk2"/>
                </a:solidFill>
                <a:latin typeface="Arial"/>
                <a:ea typeface="Arial"/>
                <a:cs typeface="Arial"/>
                <a:sym typeface="Arial"/>
              </a:rPr>
              <a:t>The speed and simplicity of Docker is what originally drew developers to Docker.  They were fundamentally able to ship more software faster.  This fundamentally changed the way in which companies could innovate</a:t>
            </a:r>
          </a:p>
          <a:p>
            <a:pPr marL="127000" marR="0" lvl="0" indent="0" algn="l" rtl="0">
              <a:lnSpc>
                <a:spcPct val="100000"/>
              </a:lnSpc>
              <a:spcBef>
                <a:spcPts val="0"/>
              </a:spcBef>
              <a:spcAft>
                <a:spcPts val="0"/>
              </a:spcAft>
              <a:buClr>
                <a:schemeClr val="accent5"/>
              </a:buClr>
              <a:buSzPct val="25000"/>
              <a:buFont typeface="Arial"/>
              <a:buNone/>
            </a:pPr>
            <a:r>
              <a:rPr lang="en" sz="2000" b="0" i="0" u="none" strike="noStrike" cap="none">
                <a:solidFill>
                  <a:schemeClr val="dk2"/>
                </a:solidFill>
                <a:latin typeface="Arial"/>
                <a:ea typeface="Arial"/>
                <a:cs typeface="Arial"/>
                <a:sym typeface="Arial"/>
              </a:rPr>
              <a:t> - ING went from shipping once every 9 months to shipping over 1,500 times a year by adoption Docker and DevOps </a:t>
            </a:r>
          </a:p>
          <a:p>
            <a:pPr marL="127000" marR="0" lvl="0" indent="0" algn="l" rtl="0">
              <a:lnSpc>
                <a:spcPct val="100000"/>
              </a:lnSpc>
              <a:spcBef>
                <a:spcPts val="0"/>
              </a:spcBef>
              <a:spcAft>
                <a:spcPts val="0"/>
              </a:spcAft>
              <a:buClr>
                <a:schemeClr val="accent5"/>
              </a:buClr>
              <a:buSzPct val="25000"/>
              <a:buFont typeface="Arial"/>
              <a:buNone/>
            </a:pPr>
            <a:r>
              <a:rPr lang="en" sz="2000" b="0" i="0" u="none" strike="noStrike" cap="none">
                <a:solidFill>
                  <a:schemeClr val="dk2"/>
                </a:solidFill>
                <a:latin typeface="Arial"/>
                <a:ea typeface="Arial"/>
                <a:cs typeface="Arial"/>
                <a:sym typeface="Arial"/>
              </a:rPr>
              <a:t> - CapitalOne was able to use Docker to transform how they use data to empower their data scientists and business decisions.  </a:t>
            </a:r>
          </a:p>
          <a:p>
            <a:pPr marL="127000" marR="0" lvl="0" indent="0" algn="l" rtl="0">
              <a:lnSpc>
                <a:spcPct val="100000"/>
              </a:lnSpc>
              <a:spcBef>
                <a:spcPts val="0"/>
              </a:spcBef>
              <a:spcAft>
                <a:spcPts val="0"/>
              </a:spcAft>
              <a:buClr>
                <a:schemeClr val="accent5"/>
              </a:buClr>
              <a:buFont typeface="Arial"/>
              <a:buNone/>
            </a:pPr>
            <a:endParaRPr sz="2000" b="0" i="0" u="none" strike="noStrike" cap="none">
              <a:solidFill>
                <a:schemeClr val="dk2"/>
              </a:solidFill>
              <a:latin typeface="Arial"/>
              <a:ea typeface="Arial"/>
              <a:cs typeface="Arial"/>
              <a:sym typeface="Arial"/>
            </a:endParaRPr>
          </a:p>
          <a:p>
            <a:pPr marL="127000" marR="0" lvl="0" indent="0" algn="l" rtl="0">
              <a:lnSpc>
                <a:spcPct val="100000"/>
              </a:lnSpc>
              <a:spcBef>
                <a:spcPts val="0"/>
              </a:spcBef>
              <a:spcAft>
                <a:spcPts val="0"/>
              </a:spcAft>
              <a:buClr>
                <a:schemeClr val="accent5"/>
              </a:buClr>
              <a:buSzPct val="25000"/>
              <a:buFont typeface="Arial"/>
              <a:buNone/>
            </a:pPr>
            <a:r>
              <a:rPr lang="en" sz="2000" b="1" i="0" u="none" strike="noStrike" cap="none">
                <a:solidFill>
                  <a:schemeClr val="dk2"/>
                </a:solidFill>
                <a:latin typeface="Arial"/>
                <a:ea typeface="Arial"/>
                <a:cs typeface="Arial"/>
                <a:sym typeface="Arial"/>
              </a:rPr>
              <a:t>Portability – </a:t>
            </a:r>
            <a:r>
              <a:rPr lang="en" sz="2000" b="0" i="0" u="none" strike="noStrike" cap="none">
                <a:solidFill>
                  <a:schemeClr val="dk2"/>
                </a:solidFill>
                <a:latin typeface="Arial"/>
                <a:ea typeface="Arial"/>
                <a:cs typeface="Arial"/>
                <a:sym typeface="Arial"/>
              </a:rPr>
              <a:t>Just by the nature of the Docker technology, these developers realized they could easily move that containerized app from dev to test and ultimately to prod without any issue.  No more finger pointing about why the app that worked fine in dev doesn’t work in prod.  Having the app and dependencies packaged together made the container a self contained and independent unit.  And beyond that, teams realized they could also move these apps across data centers and clouds – giving them a level of freedom and leverage not possible before.  No more lock-in.  </a:t>
            </a:r>
          </a:p>
          <a:p>
            <a:pPr marL="127000" marR="0" lvl="0" indent="0" algn="l" rtl="0">
              <a:lnSpc>
                <a:spcPct val="100000"/>
              </a:lnSpc>
              <a:spcBef>
                <a:spcPts val="0"/>
              </a:spcBef>
              <a:spcAft>
                <a:spcPts val="0"/>
              </a:spcAft>
              <a:buClr>
                <a:schemeClr val="accent5"/>
              </a:buClr>
              <a:buFont typeface="Arial"/>
              <a:buNone/>
            </a:pPr>
            <a:endParaRPr sz="2000" b="0" i="0" u="none" strike="noStrike" cap="none">
              <a:solidFill>
                <a:schemeClr val="dk2"/>
              </a:solidFill>
              <a:latin typeface="Arial"/>
              <a:ea typeface="Arial"/>
              <a:cs typeface="Arial"/>
              <a:sym typeface="Arial"/>
            </a:endParaRPr>
          </a:p>
          <a:p>
            <a:pPr marL="127000" marR="0" lvl="0" indent="0" algn="l" rtl="0">
              <a:lnSpc>
                <a:spcPct val="100000"/>
              </a:lnSpc>
              <a:spcBef>
                <a:spcPts val="0"/>
              </a:spcBef>
              <a:spcAft>
                <a:spcPts val="0"/>
              </a:spcAft>
              <a:buClr>
                <a:schemeClr val="accent5"/>
              </a:buClr>
              <a:buSzPct val="25000"/>
              <a:buFont typeface="Arial"/>
              <a:buNone/>
            </a:pPr>
            <a:r>
              <a:rPr lang="en" sz="2000" b="0" i="0" u="none" strike="noStrike" cap="none">
                <a:solidFill>
                  <a:schemeClr val="dk2"/>
                </a:solidFill>
                <a:latin typeface="Arial"/>
                <a:ea typeface="Arial"/>
                <a:cs typeface="Arial"/>
                <a:sym typeface="Arial"/>
              </a:rPr>
              <a:t>The combination of agility and portability led to the #1 most popular use case for Docker – Continuous Integration.  But that’s only half the value.  To realize the full value of Docker, these apps need to move to production and new requirements around manageability, security and monitoring are required to enforce SLAs.</a:t>
            </a:r>
          </a:p>
          <a:p>
            <a:pPr marL="127000" marR="0" lvl="0" indent="0" algn="l" rtl="0">
              <a:lnSpc>
                <a:spcPct val="100000"/>
              </a:lnSpc>
              <a:spcBef>
                <a:spcPts val="0"/>
              </a:spcBef>
              <a:spcAft>
                <a:spcPts val="0"/>
              </a:spcAft>
              <a:buClr>
                <a:schemeClr val="accent5"/>
              </a:buClr>
              <a:buFont typeface="Arial"/>
              <a:buNone/>
            </a:pPr>
            <a:endParaRPr sz="2000" b="0" i="0" u="none" strike="noStrike" cap="none">
              <a:solidFill>
                <a:schemeClr val="dk2"/>
              </a:solidFill>
              <a:latin typeface="Arial"/>
              <a:ea typeface="Arial"/>
              <a:cs typeface="Arial"/>
              <a:sym typeface="Arial"/>
            </a:endParaRPr>
          </a:p>
          <a:p>
            <a:pPr marL="127000" marR="0" lvl="0" indent="0" algn="l" rtl="0">
              <a:lnSpc>
                <a:spcPct val="100000"/>
              </a:lnSpc>
              <a:spcBef>
                <a:spcPts val="0"/>
              </a:spcBef>
              <a:spcAft>
                <a:spcPts val="0"/>
              </a:spcAft>
              <a:buClr>
                <a:schemeClr val="accent5"/>
              </a:buClr>
              <a:buSzPct val="25000"/>
              <a:buFont typeface="Arial"/>
              <a:buNone/>
            </a:pPr>
            <a:r>
              <a:rPr lang="en" sz="2000" b="1" i="0" u="none" strike="noStrike" cap="none">
                <a:solidFill>
                  <a:schemeClr val="dk2"/>
                </a:solidFill>
                <a:latin typeface="Arial"/>
                <a:ea typeface="Arial"/>
                <a:cs typeface="Arial"/>
                <a:sym typeface="Arial"/>
              </a:rPr>
              <a:t>Control </a:t>
            </a:r>
            <a:r>
              <a:rPr lang="en" sz="2000" b="0" i="0" u="none" strike="noStrike" cap="none">
                <a:solidFill>
                  <a:schemeClr val="dk2"/>
                </a:solidFill>
                <a:latin typeface="Arial"/>
                <a:ea typeface="Arial"/>
                <a:cs typeface="Arial"/>
                <a:sym typeface="Arial"/>
              </a:rPr>
              <a:t>– The Docker platform is the only solution that provides Agility AND Portability AND Control.  </a:t>
            </a:r>
          </a:p>
          <a:p>
            <a:pPr marL="127000" marR="0" lvl="0" indent="0" algn="l" rtl="0">
              <a:lnSpc>
                <a:spcPct val="100000"/>
              </a:lnSpc>
              <a:spcBef>
                <a:spcPts val="0"/>
              </a:spcBef>
              <a:spcAft>
                <a:spcPts val="0"/>
              </a:spcAft>
              <a:buClr>
                <a:schemeClr val="accent5"/>
              </a:buClr>
              <a:buSzPct val="25000"/>
              <a:buFont typeface="Arial"/>
              <a:buNone/>
            </a:pPr>
            <a:r>
              <a:rPr lang="en" sz="2000" b="0" i="0" u="none" strike="noStrike" cap="none">
                <a:solidFill>
                  <a:schemeClr val="dk2"/>
                </a:solidFill>
                <a:latin typeface="Arial"/>
                <a:ea typeface="Arial"/>
                <a:cs typeface="Arial"/>
                <a:sym typeface="Arial"/>
              </a:rPr>
              <a:t>Docker standardizes your application environment, with native tooling to manage the infrastructure and applications.  And we provide you the levers so YOU can decide how much control and freedom is appropriate for YOUR business.  We don’t prescribe that for you.  Our tools help unify your heterogeneous infrastructure, languages and systems.</a:t>
            </a:r>
          </a:p>
          <a:p>
            <a:pPr marL="127000" marR="0" lvl="0" indent="0" algn="l" rtl="0">
              <a:lnSpc>
                <a:spcPct val="100000"/>
              </a:lnSpc>
              <a:spcBef>
                <a:spcPts val="0"/>
              </a:spcBef>
              <a:spcAft>
                <a:spcPts val="0"/>
              </a:spcAft>
              <a:buClr>
                <a:schemeClr val="accent5"/>
              </a:buClr>
              <a:buFont typeface="Arial"/>
              <a:buNone/>
            </a:pPr>
            <a:endParaRPr sz="2000" b="0" i="0" u="none" strike="noStrike" cap="none">
              <a:solidFill>
                <a:schemeClr val="dk2"/>
              </a:solidFill>
              <a:latin typeface="Arial"/>
              <a:ea typeface="Arial"/>
              <a:cs typeface="Arial"/>
              <a:sym typeface="Arial"/>
            </a:endParaRPr>
          </a:p>
        </p:txBody>
      </p:sp>
    </p:spTree>
    <p:extLst>
      <p:ext uri="{BB962C8B-B14F-4D97-AF65-F5344CB8AC3E}">
        <p14:creationId xmlns:p14="http://schemas.microsoft.com/office/powerpoint/2010/main" val="1412099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r>
              <a:rPr lang="en-US" dirty="0" smtClean="0"/>
              <a:t>It used to be that you couldn’t talk about containers without</a:t>
            </a:r>
            <a:r>
              <a:rPr lang="en-US" baseline="0" dirty="0" smtClean="0"/>
              <a:t> talking about </a:t>
            </a:r>
            <a:r>
              <a:rPr lang="en-US" baseline="0" dirty="0" err="1" smtClean="0"/>
              <a:t>Microservices</a:t>
            </a:r>
            <a:r>
              <a:rPr lang="en-US" baseline="0" dirty="0" smtClean="0"/>
              <a:t>, but over the past year or so people have been looking at different ways to use containers along an application delivery continuum. </a:t>
            </a:r>
          </a:p>
          <a:p>
            <a:pPr lvl="0">
              <a:spcBef>
                <a:spcPts val="0"/>
              </a:spcBef>
              <a:buNone/>
            </a:pPr>
            <a:endParaRPr lang="en-US" baseline="0" dirty="0" smtClean="0"/>
          </a:p>
          <a:p>
            <a:pPr lvl="0">
              <a:spcBef>
                <a:spcPts val="0"/>
              </a:spcBef>
              <a:buNone/>
            </a:pPr>
            <a:r>
              <a:rPr lang="en-US" baseline="0" dirty="0" smtClean="0"/>
              <a:t>In some cases customers are taking existing legacy applications and moving them directly from VMs into containers. This allows these applications to be migrated easily across different infrastructures. Additionally, in the case of Linux, you can run your application container based on an older version of Linux (Say RHEL6) while the Docker host is running the latest version. </a:t>
            </a:r>
          </a:p>
          <a:p>
            <a:pPr lvl="0">
              <a:spcBef>
                <a:spcPts val="0"/>
              </a:spcBef>
              <a:buNone/>
            </a:pPr>
            <a:endParaRPr lang="en-US" baseline="0" dirty="0" smtClean="0"/>
          </a:p>
          <a:p>
            <a:pPr lvl="0">
              <a:spcBef>
                <a:spcPts val="0"/>
              </a:spcBef>
              <a:buNone/>
            </a:pPr>
            <a:r>
              <a:rPr lang="en-US" baseline="0" dirty="0" smtClean="0"/>
              <a:t>Customers have two choices at this point. They can leave their legacy app as is running in a container, or they can begin to deconstruct it into various micro services. </a:t>
            </a:r>
          </a:p>
          <a:p>
            <a:pPr lvl="0">
              <a:spcBef>
                <a:spcPts val="0"/>
              </a:spcBef>
              <a:buNone/>
            </a:pPr>
            <a:endParaRPr lang="en-US" baseline="0" dirty="0" smtClean="0"/>
          </a:p>
          <a:p>
            <a:pPr lvl="0">
              <a:spcBef>
                <a:spcPts val="0"/>
              </a:spcBef>
              <a:buNone/>
            </a:pPr>
            <a:r>
              <a:rPr lang="en-US" baseline="0" dirty="0" smtClean="0"/>
              <a:t>Organizations often find that if they look across all their applications they will see an number of common services: Logging, authentication, etc. What we see customers doing is removing those services from their monolithic apps and moving them into their own containers. Then those containers can talk to the older applications. In some cases applications can be </a:t>
            </a:r>
            <a:r>
              <a:rPr lang="en-US" baseline="0" dirty="0" err="1" smtClean="0"/>
              <a:t>fuilly</a:t>
            </a:r>
            <a:r>
              <a:rPr lang="en-US" baseline="0" dirty="0" smtClean="0"/>
              <a:t> deconstructed, and in other cases much of the original application remains in tact, and only one or two components are moved to containers. </a:t>
            </a:r>
          </a:p>
          <a:p>
            <a:pPr lvl="0">
              <a:spcBef>
                <a:spcPts val="0"/>
              </a:spcBef>
              <a:buNone/>
            </a:pPr>
            <a:endParaRPr lang="en-US" baseline="0" dirty="0" smtClean="0"/>
          </a:p>
          <a:p>
            <a:pPr lvl="0">
              <a:spcBef>
                <a:spcPts val="0"/>
              </a:spcBef>
              <a:buNone/>
            </a:pPr>
            <a:r>
              <a:rPr lang="en-US" baseline="0" dirty="0" smtClean="0"/>
              <a:t>Finally, in the case of green field applications it often makes sense to simply start with containers for all the reasons previously mentioned. </a:t>
            </a:r>
          </a:p>
          <a:p>
            <a:pPr lvl="0">
              <a:spcBef>
                <a:spcPts val="0"/>
              </a:spcBef>
              <a:buNone/>
            </a:pPr>
            <a:endParaRPr lang="en-US" baseline="0" dirty="0" smtClean="0"/>
          </a:p>
          <a:p>
            <a:pPr lvl="0">
              <a:spcBef>
                <a:spcPts val="0"/>
              </a:spcBef>
              <a:buNone/>
            </a:pPr>
            <a:endParaRPr dirty="0"/>
          </a:p>
        </p:txBody>
      </p:sp>
      <p:sp>
        <p:nvSpPr>
          <p:cNvPr id="505" name="Shape 5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5132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Shape 6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r>
              <a:rPr lang="en-US" dirty="0" smtClean="0"/>
              <a:t/>
            </a:r>
            <a:br>
              <a:rPr lang="en-US" dirty="0" smtClean="0"/>
            </a:br>
            <a:r>
              <a:rPr lang="en-US" sz="1200" b="0" i="0" kern="1200" dirty="0" smtClean="0">
                <a:solidFill>
                  <a:schemeClr val="tx1"/>
                </a:solidFill>
                <a:effectLst/>
                <a:latin typeface="+mn-lt"/>
                <a:ea typeface="+mn-ea"/>
                <a:cs typeface="+mn-cs"/>
              </a:rPr>
              <a:t>Docker Datacenter is a COMMERCIAL product that delivers an integrated platform for developers and IT operations to collaborate in the enterprise software supply chain. Bringing security, policy and controls to the application lifecycle without sacrificing any agility or application portability. Docker Datacenter integrates to your business – from on premises and VPC deployment models, open APIs and interfaces, to flexibility to support a wide variety of workflows.</a:t>
            </a:r>
            <a:endParaRPr lang="en-US" sz="1200" b="0" i="0" kern="1200" cap="all" dirty="0" smtClean="0">
              <a:solidFill>
                <a:schemeClr val="tx1"/>
              </a:solidFill>
              <a:effectLst/>
              <a:latin typeface="+mn-lt"/>
              <a:ea typeface="+mn-ea"/>
              <a:cs typeface="+mn-cs"/>
            </a:endParaRPr>
          </a:p>
          <a:p>
            <a:endParaRPr lang="en-US" sz="1200" b="0" i="0" kern="1200" cap="all"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SUPPORT FOR DOCKER ENGINESUPPORT FROM THE SOURCE</a:t>
            </a:r>
          </a:p>
          <a:p>
            <a:r>
              <a:rPr lang="en-US" sz="1200" b="0" i="0" kern="1200" dirty="0" smtClean="0">
                <a:solidFill>
                  <a:schemeClr val="tx1"/>
                </a:solidFill>
                <a:effectLst/>
                <a:latin typeface="+mn-lt"/>
                <a:ea typeface="+mn-ea"/>
                <a:cs typeface="+mn-cs"/>
              </a:rPr>
              <a:t>Enterprises receive hot fixes, patches and support for older versions of Docker engine as well as support for embedded orchestration (Swarm).</a:t>
            </a:r>
          </a:p>
          <a:p>
            <a:endParaRPr lang="en-US" sz="1200" b="0" i="0" kern="1200" cap="all"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DOCKER TRUSTED REGISTRYSECURE IMAGES REPOS</a:t>
            </a:r>
          </a:p>
          <a:p>
            <a:r>
              <a:rPr lang="en-US" sz="1200" b="0" i="0" kern="1200" dirty="0" smtClean="0">
                <a:solidFill>
                  <a:schemeClr val="tx1"/>
                </a:solidFill>
                <a:effectLst/>
                <a:latin typeface="+mn-lt"/>
                <a:ea typeface="+mn-ea"/>
                <a:cs typeface="+mn-cs"/>
              </a:rPr>
              <a:t>Trusted Registry allows enterprise IT users to store and secure their images on-premises or within their virtual private cloud.</a:t>
            </a:r>
          </a:p>
          <a:p>
            <a:endParaRPr lang="en-US" sz="1200" b="0" i="0" kern="1200" cap="all"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UNIVERSAL CONTROL PLANEDEPLOY &amp; MANAGE APPS</a:t>
            </a:r>
          </a:p>
          <a:p>
            <a:r>
              <a:rPr lang="en-US" sz="1200" b="0" i="0" kern="1200" dirty="0" smtClean="0">
                <a:solidFill>
                  <a:schemeClr val="tx1"/>
                </a:solidFill>
                <a:effectLst/>
                <a:latin typeface="+mn-lt"/>
                <a:ea typeface="+mn-ea"/>
                <a:cs typeface="+mn-cs"/>
              </a:rPr>
              <a:t>Universal Control Plane enables teams to manage and deploy </a:t>
            </a:r>
            <a:r>
              <a:rPr lang="en-US" sz="1200" b="0" i="0" kern="1200" dirty="0" err="1" smtClean="0">
                <a:solidFill>
                  <a:schemeClr val="tx1"/>
                </a:solidFill>
                <a:effectLst/>
                <a:latin typeface="+mn-lt"/>
                <a:ea typeface="+mn-ea"/>
                <a:cs typeface="+mn-cs"/>
              </a:rPr>
              <a:t>dockerized</a:t>
            </a:r>
            <a:r>
              <a:rPr lang="en-US" sz="1200" b="0" i="0" kern="1200" dirty="0" smtClean="0">
                <a:solidFill>
                  <a:schemeClr val="tx1"/>
                </a:solidFill>
                <a:effectLst/>
                <a:latin typeface="+mn-lt"/>
                <a:ea typeface="+mn-ea"/>
                <a:cs typeface="+mn-cs"/>
              </a:rPr>
              <a:t> applications, and can be run on any private infrastructure or public cloud.</a:t>
            </a:r>
          </a:p>
          <a:p>
            <a:endParaRPr lang="en-US" sz="1200" b="0" i="0" kern="1200" cap="all" dirty="0" smtClean="0">
              <a:solidFill>
                <a:schemeClr val="tx1"/>
              </a:solidFill>
              <a:effectLst/>
              <a:latin typeface="+mn-lt"/>
              <a:ea typeface="+mn-ea"/>
              <a:cs typeface="+mn-cs"/>
            </a:endParaRPr>
          </a:p>
          <a:p>
            <a:endParaRPr lang="en-US" sz="1200" b="0" i="0" kern="1200" cap="all"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FASTEST TIME TO VALUE</a:t>
            </a:r>
          </a:p>
          <a:p>
            <a:r>
              <a:rPr lang="en-US" sz="1200" b="0" i="0" kern="1200" dirty="0" smtClean="0">
                <a:solidFill>
                  <a:schemeClr val="tx1"/>
                </a:solidFill>
                <a:effectLst/>
                <a:latin typeface="+mn-lt"/>
                <a:ea typeface="+mn-ea"/>
                <a:cs typeface="+mn-cs"/>
              </a:rPr>
              <a:t>Easy to set up and use, Docker Datacenter provides a simple installation and upgrade process for the system. System configurations like storage, certificates and managing users and images are available in an intuitive web interface.</a:t>
            </a:r>
          </a:p>
          <a:p>
            <a:endParaRPr lang="en-US" sz="1200" b="0" i="0" kern="1200" cap="all"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ORCHESTRATION AND MANAGEMENT AT SCALE</a:t>
            </a:r>
          </a:p>
          <a:p>
            <a:r>
              <a:rPr lang="en-US" sz="1200" b="0" i="0" kern="1200" dirty="0" smtClean="0">
                <a:solidFill>
                  <a:schemeClr val="tx1"/>
                </a:solidFill>
                <a:effectLst/>
                <a:latin typeface="+mn-lt"/>
                <a:ea typeface="+mn-ea"/>
                <a:cs typeface="+mn-cs"/>
              </a:rPr>
              <a:t>Easily orchestrate containers and clustered Engine nodes at enterprise scale with Docker native tools like Compose, Swarm. The point and click UI makes actions like start, stop and scale quick and easy.</a:t>
            </a:r>
          </a:p>
          <a:p>
            <a:endParaRPr lang="en-US" sz="1200" b="0" i="0" kern="1200" cap="all"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BUILT IN HIGH AVAILABILITY</a:t>
            </a:r>
          </a:p>
          <a:p>
            <a:r>
              <a:rPr lang="en-US" sz="1200" b="0" i="0" kern="1200" dirty="0" smtClean="0">
                <a:solidFill>
                  <a:schemeClr val="tx1"/>
                </a:solidFill>
                <a:effectLst/>
                <a:latin typeface="+mn-lt"/>
                <a:ea typeface="+mn-ea"/>
                <a:cs typeface="+mn-cs"/>
              </a:rPr>
              <a:t>From the Datacenter components to cluster to application, Docker Datacenter provides high availability (HA) for the complete stack. Docker Datacenter controllers and replicas can be configured in a one, three or five node set up for failover and state preservation. Application HA is provided through container rescheduling to healthy nodes in the case of node failures in a running cluster.</a:t>
            </a:r>
          </a:p>
          <a:p>
            <a:endParaRPr lang="en-US" sz="1200" b="0" i="0" kern="1200" cap="all"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END TO END SECURITY</a:t>
            </a:r>
          </a:p>
          <a:p>
            <a:r>
              <a:rPr lang="en-US" sz="1200" b="0" i="0" kern="1200" dirty="0" smtClean="0">
                <a:solidFill>
                  <a:schemeClr val="tx1"/>
                </a:solidFill>
                <a:effectLst/>
                <a:latin typeface="+mn-lt"/>
                <a:ea typeface="+mn-ea"/>
                <a:cs typeface="+mn-cs"/>
              </a:rPr>
              <a:t>Secure the enterprise software supply chain from development to production. Integrated Docker Content Trust allows for image signing and verification to ensure the freshness guarantees of images and to prevent old or malicious content from being inserted into the pipeline.</a:t>
            </a:r>
          </a:p>
          <a:p>
            <a:endParaRPr lang="en-US" sz="1200" b="0" i="0" kern="1200" cap="all"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ROLE BASED ACCESS CONTROL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Integration to enterprise systems like LDAP/AD make it easy to manage user and group access to Docker Datacenter managed repositories and Engines. Granular role based access control (RBAC) combined with labels allow IT administrators to ensure the right level of access and permissions for a project and team.</a:t>
            </a:r>
          </a:p>
          <a:p>
            <a:endParaRPr lang="en-US" sz="1200" b="0" i="0" kern="1200" cap="all"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FLEXIBILITY AND CHOICE</a:t>
            </a:r>
          </a:p>
          <a:p>
            <a:r>
              <a:rPr lang="en-US" sz="1200" b="0" i="0" kern="1200" dirty="0" smtClean="0">
                <a:solidFill>
                  <a:schemeClr val="tx1"/>
                </a:solidFill>
                <a:effectLst/>
                <a:latin typeface="+mn-lt"/>
                <a:ea typeface="+mn-ea"/>
                <a:cs typeface="+mn-cs"/>
              </a:rPr>
              <a:t>Docker Datacenter is designed to easily integrate to your existing systems and processes. As a platform agnostic solution, Docker Datacenter runs on any infrastructure (physical, cloud, virtual) with any operating system with support from a broad ecosystem of partners. From networking and volume plugins to storage and log drivers and open APIs, Docker Datacenter provides a robust platform with the flexibility to customize the platform to your applications and business.</a:t>
            </a:r>
          </a:p>
          <a:p>
            <a:pPr marL="0" marR="0" lvl="0" indent="0" algn="l" rtl="0">
              <a:spcBef>
                <a:spcPts val="0"/>
              </a:spcBef>
              <a:buClr>
                <a:schemeClr val="dk1"/>
              </a:buClr>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09519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6" name="Shape 7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lang="en-US"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25593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Installing Docker on Linux is as simple as curling an installation</a:t>
            </a:r>
            <a:r>
              <a:rPr lang="en-US" baseline="0" dirty="0" smtClean="0"/>
              <a:t> script to the shell. </a:t>
            </a:r>
          </a:p>
          <a:p>
            <a:endParaRPr lang="en-US" baseline="0" dirty="0" smtClean="0"/>
          </a:p>
          <a:p>
            <a:r>
              <a:rPr lang="en-US" baseline="0" dirty="0" err="1" smtClean="0"/>
              <a:t>get.docker.com</a:t>
            </a:r>
            <a:r>
              <a:rPr lang="en-US" baseline="0" dirty="0" smtClean="0"/>
              <a:t> has the </a:t>
            </a:r>
            <a:r>
              <a:rPr lang="en-US" baseline="0" dirty="0" err="1" smtClean="0"/>
              <a:t>lastest</a:t>
            </a:r>
            <a:r>
              <a:rPr lang="en-US" baseline="0" dirty="0" smtClean="0"/>
              <a:t> stable build, whereas </a:t>
            </a:r>
            <a:r>
              <a:rPr lang="en-US" baseline="0" dirty="0" err="1" smtClean="0"/>
              <a:t>test.docker.com</a:t>
            </a:r>
            <a:r>
              <a:rPr lang="en-US" baseline="0" dirty="0" smtClean="0"/>
              <a:t> has beta builds, and </a:t>
            </a:r>
            <a:r>
              <a:rPr lang="en-US" baseline="0" dirty="0" err="1" smtClean="0"/>
              <a:t>experimental.docker.com</a:t>
            </a:r>
            <a:r>
              <a:rPr lang="en-US" baseline="0" dirty="0" smtClean="0"/>
              <a:t> is the cutting edge distribution</a:t>
            </a:r>
          </a:p>
          <a:p>
            <a:endParaRPr lang="en-US" baseline="0" dirty="0" smtClean="0"/>
          </a:p>
          <a:p>
            <a:r>
              <a:rPr lang="en-US" baseline="0" dirty="0" smtClean="0"/>
              <a:t>If you would rather install manually, there are detailed installation instructions for several different distributions up on the website</a:t>
            </a:r>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27</a:t>
            </a:fld>
            <a:endParaRPr lang="en-US"/>
          </a:p>
        </p:txBody>
      </p:sp>
    </p:spTree>
    <p:extLst>
      <p:ext uri="{BB962C8B-B14F-4D97-AF65-F5344CB8AC3E}">
        <p14:creationId xmlns:p14="http://schemas.microsoft.com/office/powerpoint/2010/main" val="1428703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cap="all" dirty="0" smtClean="0">
                <a:solidFill>
                  <a:schemeClr val="tx1"/>
                </a:solidFill>
                <a:effectLst/>
                <a:latin typeface="+mn-lt"/>
                <a:ea typeface="+mn-ea"/>
                <a:cs typeface="+mn-cs"/>
              </a:rPr>
              <a:t>DOCKER FOR MAC</a:t>
            </a:r>
          </a:p>
          <a:p>
            <a:r>
              <a:rPr lang="en-US" sz="1200" b="0" i="0" kern="1200" dirty="0" smtClean="0">
                <a:solidFill>
                  <a:schemeClr val="tx1"/>
                </a:solidFill>
                <a:effectLst/>
                <a:latin typeface="+mn-lt"/>
                <a:ea typeface="+mn-ea"/>
                <a:cs typeface="+mn-cs"/>
              </a:rPr>
              <a:t>An integrated, easy-to-deploy environment for building, assembling, and shipping applications from a Mac, Docker for Mac is a native Mac application architected from scratch, with a native user interface and auto-update capability, deeply integrated with OS X native virtualization (</a:t>
            </a:r>
            <a:r>
              <a:rPr lang="en-US" sz="1200" b="0" i="0" kern="1200" dirty="0" err="1" smtClean="0">
                <a:solidFill>
                  <a:schemeClr val="tx1"/>
                </a:solidFill>
                <a:effectLst/>
                <a:latin typeface="+mn-lt"/>
                <a:ea typeface="+mn-ea"/>
                <a:cs typeface="+mn-cs"/>
              </a:rPr>
              <a:t>xhyv</a:t>
            </a:r>
            <a:r>
              <a:rPr lang="en-US" sz="1200" b="0" i="0" kern="1200" dirty="0" smtClean="0">
                <a:solidFill>
                  <a:schemeClr val="tx1"/>
                </a:solidFill>
                <a:effectLst/>
                <a:latin typeface="+mn-lt"/>
                <a:ea typeface="+mn-ea"/>
                <a:cs typeface="+mn-cs"/>
              </a:rPr>
              <a:t>), Hypervisor Framework, networking and file system, making it faster and more reliable than previous ways of getting Docker on a Mac.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With Docker for Mac, volume data access works correctly, including file change notifications enabling edit/test cycles for “in container” development. It includes a DNS server for containers, and is integrated with the Mac OS X networking system so that Docker can be used even when connected to a very restrictive corporate VPN. </a:t>
            </a:r>
          </a:p>
          <a:p>
            <a:endParaRPr lang="en-US" sz="1200" b="0" i="0" kern="1200"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DOCKER FOR WINDOWS</a:t>
            </a:r>
          </a:p>
          <a:p>
            <a:r>
              <a:rPr lang="en-US" sz="1200" b="0" i="0" kern="1200" dirty="0" smtClean="0">
                <a:solidFill>
                  <a:schemeClr val="tx1"/>
                </a:solidFill>
                <a:effectLst/>
                <a:latin typeface="+mn-lt"/>
                <a:ea typeface="+mn-ea"/>
                <a:cs typeface="+mn-cs"/>
              </a:rPr>
              <a:t>An integrated, easy-to-deploy environment for building, assembling, and shipping applications from a Windows PC, Docker for Windows is a native Windows application with a native user interface and auto-update capability, deeply integrated with Windows native virtualization, Hyper-V, networking and file system, making it faster and more reliable than previous ways of getting Docker on a Windows PC.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28</a:t>
            </a:fld>
            <a:endParaRPr lang="en-US"/>
          </a:p>
        </p:txBody>
      </p:sp>
    </p:spTree>
    <p:extLst>
      <p:ext uri="{BB962C8B-B14F-4D97-AF65-F5344CB8AC3E}">
        <p14:creationId xmlns:p14="http://schemas.microsoft.com/office/powerpoint/2010/main" val="748543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cap="all" dirty="0" smtClean="0">
                <a:solidFill>
                  <a:schemeClr val="tx1"/>
                </a:solidFill>
                <a:effectLst/>
                <a:latin typeface="+mn-lt"/>
                <a:ea typeface="+mn-ea"/>
                <a:cs typeface="+mn-cs"/>
              </a:rPr>
              <a:t>DOCKER FOR AWS</a:t>
            </a:r>
          </a:p>
          <a:p>
            <a:r>
              <a:rPr lang="en-US" sz="1200" b="0" i="0" kern="1200" dirty="0" smtClean="0">
                <a:solidFill>
                  <a:schemeClr val="tx1"/>
                </a:solidFill>
                <a:effectLst/>
                <a:latin typeface="+mn-lt"/>
                <a:ea typeface="+mn-ea"/>
                <a:cs typeface="+mn-cs"/>
              </a:rPr>
              <a:t>An integrated, easy-to-deploy environment for building, assembling, and shipping applications on AWS, Docker for AWS is a native AWS application optimized to take optimal advantage of the underlying AWS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services while giving you a modern Docker platform that you can use to deploy portable apps. Docker for AWS does not require any software installed.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just need a browser and an AWS account, and can provision Docker in a few clicks. Docker for AWS installs a Swarm of Docker Engines secured end to end with TLS by default, and is integrated with AWS </a:t>
            </a:r>
            <a:r>
              <a:rPr lang="en-US" sz="1200" b="0" i="0" kern="1200" dirty="0" err="1" smtClean="0">
                <a:solidFill>
                  <a:schemeClr val="tx1"/>
                </a:solidFill>
                <a:effectLst/>
                <a:latin typeface="+mn-lt"/>
                <a:ea typeface="+mn-ea"/>
                <a:cs typeface="+mn-cs"/>
              </a:rPr>
              <a:t>Autoscaling</a:t>
            </a:r>
            <a:r>
              <a:rPr lang="en-US" sz="1200" b="0" i="0" kern="1200" dirty="0" smtClean="0">
                <a:solidFill>
                  <a:schemeClr val="tx1"/>
                </a:solidFill>
                <a:effectLst/>
                <a:latin typeface="+mn-lt"/>
                <a:ea typeface="+mn-ea"/>
                <a:cs typeface="+mn-cs"/>
              </a:rPr>
              <a:t>, Elastic Load balancer and Elastic Block Store.</a:t>
            </a:r>
          </a:p>
          <a:p>
            <a:endParaRPr lang="en-US" sz="1200" b="0" i="0" kern="1200" dirty="0" smtClean="0">
              <a:solidFill>
                <a:schemeClr val="tx1"/>
              </a:solidFill>
              <a:effectLst/>
              <a:latin typeface="+mn-lt"/>
              <a:ea typeface="+mn-ea"/>
              <a:cs typeface="+mn-cs"/>
            </a:endParaRPr>
          </a:p>
          <a:p>
            <a:r>
              <a:rPr lang="en-US" sz="1200" b="0" i="0" kern="1200" cap="all" dirty="0" smtClean="0">
                <a:solidFill>
                  <a:schemeClr val="tx1"/>
                </a:solidFill>
                <a:effectLst/>
                <a:latin typeface="+mn-lt"/>
                <a:ea typeface="+mn-ea"/>
                <a:cs typeface="+mn-cs"/>
              </a:rPr>
              <a:t>DOCKER FOR AZURE</a:t>
            </a:r>
          </a:p>
          <a:p>
            <a:r>
              <a:rPr lang="en-US" sz="1200" b="0" i="0" kern="1200" dirty="0" smtClean="0">
                <a:solidFill>
                  <a:schemeClr val="tx1"/>
                </a:solidFill>
                <a:effectLst/>
                <a:latin typeface="+mn-lt"/>
                <a:ea typeface="+mn-ea"/>
                <a:cs typeface="+mn-cs"/>
              </a:rPr>
              <a:t>An integrated, easy-to-deploy environment for building, assembling, and shipping applications on Microsoft Azure, Docker for Azure is a native Azure application optimized to take optimal advantage of the underlying Azure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services while giving you a modern Docker platform that you can use to deploy portable apps. Docker for Azure does not require any software installed.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just need a browser and an Azure account, and can provision Docker in a few clicks. Docker for Azure installs a Swarm of Docker Engines secured end to end with TLS by default, and is integrated with Azure VM Scale Sets for </a:t>
            </a:r>
            <a:r>
              <a:rPr lang="en-US" sz="1200" b="0" i="0" kern="1200" dirty="0" err="1" smtClean="0">
                <a:solidFill>
                  <a:schemeClr val="tx1"/>
                </a:solidFill>
                <a:effectLst/>
                <a:latin typeface="+mn-lt"/>
                <a:ea typeface="+mn-ea"/>
                <a:cs typeface="+mn-cs"/>
              </a:rPr>
              <a:t>autoscaling</a:t>
            </a:r>
            <a:r>
              <a:rPr lang="en-US" sz="1200" b="0" i="0" kern="1200" dirty="0" smtClean="0">
                <a:solidFill>
                  <a:schemeClr val="tx1"/>
                </a:solidFill>
                <a:effectLst/>
                <a:latin typeface="+mn-lt"/>
                <a:ea typeface="+mn-ea"/>
                <a:cs typeface="+mn-cs"/>
              </a:rPr>
              <a:t>, Azure Load Balancer and Azure Storage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29</a:t>
            </a:fld>
            <a:endParaRPr lang="en-US"/>
          </a:p>
        </p:txBody>
      </p:sp>
    </p:spTree>
    <p:extLst>
      <p:ext uri="{BB962C8B-B14F-4D97-AF65-F5344CB8AC3E}">
        <p14:creationId xmlns:p14="http://schemas.microsoft.com/office/powerpoint/2010/main" val="1793148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2" name="Shape 3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r>
              <a:rPr lang="en-US" sz="1200" b="0" i="0" kern="1200" cap="all" dirty="0" smtClean="0">
                <a:solidFill>
                  <a:schemeClr val="tx1"/>
                </a:solidFill>
                <a:effectLst/>
                <a:latin typeface="+mn-lt"/>
                <a:ea typeface="+mn-ea"/>
                <a:cs typeface="+mn-cs"/>
              </a:rPr>
              <a:t>DOCKER FOR WINDOWS SERVER</a:t>
            </a:r>
          </a:p>
          <a:p>
            <a:r>
              <a:rPr lang="en-US" sz="1200" b="0" i="0" kern="1200" dirty="0" smtClean="0">
                <a:solidFill>
                  <a:schemeClr val="tx1"/>
                </a:solidFill>
                <a:effectLst/>
                <a:latin typeface="+mn-lt"/>
                <a:ea typeface="+mn-ea"/>
                <a:cs typeface="+mn-cs"/>
              </a:rPr>
              <a:t>Docker and Microsoft have partnered to enable the containerization of native Windows containers in Windows Server 2016, supported by Microsoft and backed by Docker. Windows Server 2016 brings Docker containers to the Windows ecosystem and expands the toolset for traditional Docker Linux developers.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Powered by Docker CS Engine, Windows Server Containers 2016 offers enterprise class business day or business critical support for Docker Engine with available SLAs and hotfixes and full support for Docker APIs. Support is available for: Windows Server 2016 Essentials, Standard, and Datacenter Editions.</a:t>
            </a:r>
            <a:endParaRPr lang="en-US" sz="1200" b="0" i="0" kern="1200" dirty="0">
              <a:solidFill>
                <a:schemeClr val="tx1"/>
              </a:solidFill>
              <a:effectLst/>
              <a:latin typeface="+mn-lt"/>
              <a:ea typeface="+mn-ea"/>
              <a:cs typeface="+mn-cs"/>
            </a:endParaRPr>
          </a:p>
        </p:txBody>
      </p:sp>
      <p:sp>
        <p:nvSpPr>
          <p:cNvPr id="383" name="Shape 3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30</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9811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workshops, you can have your attendees</a:t>
            </a:r>
            <a:r>
              <a:rPr lang="en-US" baseline="0" dirty="0" smtClean="0"/>
              <a:t> follow the labs in the attached </a:t>
            </a:r>
            <a:r>
              <a:rPr lang="en-US" baseline="0" dirty="0" err="1" smtClean="0"/>
              <a:t>GitHub</a:t>
            </a:r>
            <a:r>
              <a:rPr lang="en-US" baseline="0" dirty="0" smtClean="0"/>
              <a:t> repo.</a:t>
            </a:r>
          </a:p>
          <a:p>
            <a:endParaRPr lang="en-US" baseline="0" dirty="0" smtClean="0"/>
          </a:p>
          <a:p>
            <a:r>
              <a:rPr lang="en-US" baseline="0" dirty="0" smtClean="0"/>
              <a:t>They are designed to work for Docker for Mac / Windows as well as Docker Machine. </a:t>
            </a:r>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33</a:t>
            </a:fld>
            <a:endParaRPr lang="en-US"/>
          </a:p>
        </p:txBody>
      </p:sp>
    </p:spTree>
    <p:extLst>
      <p:ext uri="{BB962C8B-B14F-4D97-AF65-F5344CB8AC3E}">
        <p14:creationId xmlns:p14="http://schemas.microsoft.com/office/powerpoint/2010/main" val="45543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200" b="0" i="0" u="none" strike="noStrike" kern="1200" dirty="0" smtClean="0">
                <a:solidFill>
                  <a:schemeClr val="tx1"/>
                </a:solidFill>
                <a:effectLst/>
                <a:latin typeface="+mn-lt"/>
                <a:ea typeface="+mn-ea"/>
                <a:cs typeface="+mn-cs"/>
              </a:rPr>
              <a:t>Houses (the VMs) are fully self-contained and offer protection from unwanted guests. They also each possess their own infrastructure – plumbing, heating, electrical, etc. Furthermore, in the vast majority of cases houses are all going to have at a minimum a bedroom, living area, bathroom, and kitchen. It’s incredibly difficult to ever find a “studio house” – even if one buys the smallest house they can find, they may end up buying more than they need because that’s just how houses are built. </a:t>
            </a:r>
          </a:p>
          <a:p>
            <a:pPr lvl="0">
              <a:spcBef>
                <a:spcPts val="0"/>
              </a:spcBef>
              <a:buNone/>
            </a:pPr>
            <a:endParaRPr lang="en-US" sz="1200" b="0" i="0" u="none" strike="noStrike" kern="1200" dirty="0" smtClean="0">
              <a:solidFill>
                <a:schemeClr val="tx1"/>
              </a:solidFill>
              <a:effectLst/>
              <a:latin typeface="+mn-lt"/>
              <a:ea typeface="+mn-ea"/>
              <a:cs typeface="+mn-cs"/>
            </a:endParaRPr>
          </a:p>
          <a:p>
            <a:pPr lvl="0">
              <a:spcBef>
                <a:spcPts val="0"/>
              </a:spcBef>
              <a:buNone/>
            </a:pPr>
            <a:r>
              <a:rPr lang="en-US" sz="1200" b="0" i="0" u="none" strike="noStrike" kern="1200" dirty="0" smtClean="0">
                <a:solidFill>
                  <a:schemeClr val="tx1"/>
                </a:solidFill>
                <a:effectLst/>
                <a:latin typeface="+mn-lt"/>
                <a:ea typeface="+mn-ea"/>
                <a:cs typeface="+mn-cs"/>
              </a:rPr>
              <a:t>VMs are a</a:t>
            </a:r>
            <a:r>
              <a:rPr lang="en-US" sz="1200" b="0" i="0" u="none" strike="noStrike" kern="1200" baseline="0" dirty="0" smtClean="0">
                <a:solidFill>
                  <a:schemeClr val="tx1"/>
                </a:solidFill>
                <a:effectLst/>
                <a:latin typeface="+mn-lt"/>
                <a:ea typeface="+mn-ea"/>
                <a:cs typeface="+mn-cs"/>
              </a:rPr>
              <a:t> full copy of an operating system with it’s own dedicated resources. If you decide you need a new house, you build a whole new house – it’s own foundation, plumbing etc. if you want a new VM you deploy a full copy of that environment – the OS, the apps, everything. VMs stand alone, and the leads to duplicating resources – every instance has it’s own full copy of the OS, for instance. Finally the smallest VMs are typically at least hundreds of MBs in size, and they take several minutes to boot up (partially due to the fact that you’re starting a full copy of the OS). </a:t>
            </a:r>
            <a:endParaRPr dirty="0"/>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9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smtClean="0">
                <a:solidFill>
                  <a:schemeClr val="tx1"/>
                </a:solidFill>
                <a:effectLst/>
                <a:latin typeface="+mn-lt"/>
                <a:ea typeface="+mn-ea"/>
                <a:cs typeface="+mn-cs"/>
              </a:rPr>
              <a:t>Apartments (Docker containers) also offer protection from unwanted guests, but they are built around shared infrastructure. The apartment building (the server running the Docker daemon, otherwise known as a Docker host) offers shared plumbing, heating, electrical, etc. to each apartment. Additionally apartments are offered in several different sizes – from studio to multi-bedroom penthouse. You’re only renting exactly what you need.</a:t>
            </a:r>
            <a:endParaRPr lang="en-US" b="0" dirty="0" smtClean="0">
              <a:effectLst/>
            </a:endParaRPr>
          </a:p>
          <a:p>
            <a:pPr rtl="0"/>
            <a:r>
              <a:rPr lang="en-US" b="0" dirty="0" smtClean="0">
                <a:effectLst/>
              </a:rPr>
              <a:t/>
            </a:r>
            <a:br>
              <a:rPr lang="en-US" b="0" dirty="0" smtClean="0">
                <a:effectLst/>
              </a:rPr>
            </a:br>
            <a:endParaRPr lang="en-US" b="0" dirty="0" smtClean="0">
              <a:effectLst/>
            </a:endParaRPr>
          </a:p>
          <a:p>
            <a:r>
              <a:rPr lang="en-US" sz="1200" b="0" i="0" u="none" strike="noStrike" kern="1200" dirty="0" smtClean="0">
                <a:solidFill>
                  <a:schemeClr val="tx1"/>
                </a:solidFill>
                <a:effectLst/>
                <a:latin typeface="+mn-lt"/>
                <a:ea typeface="+mn-ea"/>
                <a:cs typeface="+mn-cs"/>
              </a:rPr>
              <a:t>Docker containers share the underlying resources of the Docker host. Furthermore, developers build a Docker image that includes exactly what they need to run their application: starting with the basics and adding in only what is needed by the application. Containers are very</a:t>
            </a:r>
            <a:r>
              <a:rPr lang="en-US" sz="1200" b="0" i="0" u="none" strike="noStrike" kern="1200" baseline="0" dirty="0" smtClean="0">
                <a:solidFill>
                  <a:schemeClr val="tx1"/>
                </a:solidFill>
                <a:effectLst/>
                <a:latin typeface="+mn-lt"/>
                <a:ea typeface="+mn-ea"/>
                <a:cs typeface="+mn-cs"/>
              </a:rPr>
              <a:t> small (some base OS images are less than 3MBs) start up very quickly (&lt; 3/8s of a second) because you’re not booting a full operating system. You’re just starting a process. </a:t>
            </a:r>
            <a:endParaRPr dirty="0"/>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7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smtClean="0">
                <a:solidFill>
                  <a:schemeClr val="tx1"/>
                </a:solidFill>
                <a:effectLst/>
                <a:latin typeface="+mn-lt"/>
                <a:ea typeface="+mn-ea"/>
                <a:cs typeface="+mn-cs"/>
              </a:rPr>
              <a:t>So if containers are not VMs, a logical question is: Can VMs and Docker containers coexist?</a:t>
            </a:r>
            <a:endParaRPr lang="en-US" b="0" dirty="0" smtClean="0">
              <a:effectLst/>
            </a:endParaRPr>
          </a:p>
          <a:p>
            <a:pPr rtl="0"/>
            <a:r>
              <a:rPr lang="en-US" b="0" dirty="0" smtClean="0">
                <a:effectLst/>
              </a:rPr>
              <a:t/>
            </a:r>
            <a:br>
              <a:rPr lang="en-US" b="0" dirty="0" smtClean="0">
                <a:effectLst/>
              </a:rPr>
            </a:br>
            <a:endParaRPr lang="en-US" b="0" dirty="0" smtClean="0">
              <a:effectLst/>
            </a:endParaRPr>
          </a:p>
          <a:p>
            <a:pPr rtl="0"/>
            <a:r>
              <a:rPr lang="en-US" sz="1200" b="0" i="0" u="none" strike="noStrike" kern="1200" dirty="0" smtClean="0">
                <a:solidFill>
                  <a:schemeClr val="tx1"/>
                </a:solidFill>
                <a:effectLst/>
                <a:latin typeface="+mn-lt"/>
                <a:ea typeface="+mn-ea"/>
                <a:cs typeface="+mn-cs"/>
              </a:rPr>
              <a:t>The answer is a resounding “yes.”</a:t>
            </a:r>
            <a:endParaRPr lang="en-US" b="0" dirty="0" smtClean="0">
              <a:effectLst/>
            </a:endParaRPr>
          </a:p>
          <a:p>
            <a:pPr rtl="0"/>
            <a:r>
              <a:rPr lang="en-US" b="0" dirty="0" smtClean="0">
                <a:effectLst/>
              </a:rPr>
              <a:t/>
            </a:r>
            <a:br>
              <a:rPr lang="en-US" b="0" dirty="0" smtClean="0">
                <a:effectLst/>
              </a:rPr>
            </a:br>
            <a:endParaRPr lang="en-US" b="0" dirty="0" smtClean="0">
              <a:effectLst/>
            </a:endParaRPr>
          </a:p>
          <a:p>
            <a:pPr rtl="0"/>
            <a:r>
              <a:rPr lang="en-US" sz="1200" b="0" i="0" u="none" strike="noStrike" kern="1200" dirty="0" smtClean="0">
                <a:solidFill>
                  <a:schemeClr val="tx1"/>
                </a:solidFill>
                <a:effectLst/>
                <a:latin typeface="+mn-lt"/>
                <a:ea typeface="+mn-ea"/>
                <a:cs typeface="+mn-cs"/>
              </a:rPr>
              <a:t>At the most basic level VMs (in all their forms) are a great place for Docker hosts to run.  Whether it’s a vSphere VM or a Hyper-V VM or an AWS EC2 instance, all of them will serve equally well as a Docker host. Depending on what you need to do, a VM might be the best place to land those containers. But the great thing about Docker is that, it doesn’t matter where you run containers – and it’s totally up to you.</a:t>
            </a:r>
            <a:endParaRPr lang="en-US" b="0" dirty="0" smtClean="0">
              <a:effectLst/>
            </a:endParaRPr>
          </a:p>
          <a:p>
            <a:pPr rtl="0"/>
            <a:r>
              <a:rPr lang="en-US" b="0" dirty="0" smtClean="0">
                <a:effectLst/>
              </a:rPr>
              <a:t/>
            </a:r>
            <a:br>
              <a:rPr lang="en-US" b="0" dirty="0" smtClean="0">
                <a:effectLst/>
              </a:rPr>
            </a:br>
            <a:endParaRPr lang="en-US" b="0" dirty="0" smtClean="0">
              <a:effectLst/>
            </a:endParaRPr>
          </a:p>
          <a:p>
            <a:pPr rtl="0"/>
            <a:r>
              <a:rPr lang="en-US" sz="1200" b="0" i="0" u="none" strike="noStrike" kern="1200" dirty="0" smtClean="0">
                <a:solidFill>
                  <a:schemeClr val="tx1"/>
                </a:solidFill>
                <a:effectLst/>
                <a:latin typeface="+mn-lt"/>
                <a:ea typeface="+mn-ea"/>
                <a:cs typeface="+mn-cs"/>
              </a:rPr>
              <a:t>Another question that is often asked relates to whether or not Docker container-based services can interact with VM-based services. Again, the answer is absolutely yes. Running your application in a set of Docker containers doesn’t preclude it from talking to the services running in a VM.</a:t>
            </a:r>
            <a:endParaRPr lang="en-US" b="0" dirty="0" smtClean="0">
              <a:effectLst/>
            </a:endParaRPr>
          </a:p>
          <a:p>
            <a:pPr rtl="0"/>
            <a:r>
              <a:rPr lang="en-US" b="0" dirty="0" smtClean="0">
                <a:effectLst/>
              </a:rPr>
              <a:t/>
            </a:r>
            <a:br>
              <a:rPr lang="en-US" b="0" dirty="0" smtClean="0">
                <a:effectLst/>
              </a:rPr>
            </a:br>
            <a:endParaRPr lang="en-US" b="0" dirty="0" smtClean="0">
              <a:effectLst/>
            </a:endParaRPr>
          </a:p>
          <a:p>
            <a:pPr rtl="0"/>
            <a:r>
              <a:rPr lang="en-US" sz="1200" b="0" i="0" u="none" strike="noStrike" kern="1200" dirty="0" smtClean="0">
                <a:solidFill>
                  <a:schemeClr val="tx1"/>
                </a:solidFill>
                <a:effectLst/>
                <a:latin typeface="+mn-lt"/>
                <a:ea typeface="+mn-ea"/>
                <a:cs typeface="+mn-cs"/>
              </a:rPr>
              <a:t>For instance, your application may need to interact with a database that resides in a virtual machine. Provided that the right networking is in place, your app can interact with that database seamlessly.</a:t>
            </a:r>
            <a:endParaRPr lang="en-US" b="0" dirty="0" smtClean="0">
              <a:effectLst/>
            </a:endParaRPr>
          </a:p>
          <a:p>
            <a:pPr rtl="0"/>
            <a:r>
              <a:rPr lang="en-US" b="0" dirty="0" smtClean="0">
                <a:effectLst/>
              </a:rPr>
              <a:t/>
            </a:r>
            <a:br>
              <a:rPr lang="en-US" b="0" dirty="0" smtClean="0">
                <a:effectLst/>
              </a:rPr>
            </a:br>
            <a:endParaRPr lang="en-US" b="0" dirty="0" smtClean="0">
              <a:effectLst/>
            </a:endParaRPr>
          </a:p>
          <a:p>
            <a:r>
              <a:rPr lang="en-US" sz="1200" b="0" i="0" u="none" strike="noStrike" kern="1200" dirty="0" smtClean="0">
                <a:solidFill>
                  <a:schemeClr val="tx1"/>
                </a:solidFill>
                <a:effectLst/>
                <a:latin typeface="+mn-lt"/>
                <a:ea typeface="+mn-ea"/>
                <a:cs typeface="+mn-cs"/>
              </a:rPr>
              <a:t>Another area where there can be synergy between VMs and Docker containers is in the area of capacity optimization. VMs gained early popularity because the enabled higher levels of server utilization. That’s still true today. A virtualization host, for instance, can host VMs that may house Docker hosts, but may also host any number of traditional monolithic VMs. By mixing and matching Docker hosts with “traditional” VMs, </a:t>
            </a:r>
            <a:r>
              <a:rPr lang="en-US" sz="1200" b="0" i="0" u="none" strike="noStrike" kern="1200" dirty="0" err="1" smtClean="0">
                <a:solidFill>
                  <a:schemeClr val="tx1"/>
                </a:solidFill>
                <a:effectLst/>
                <a:latin typeface="+mn-lt"/>
                <a:ea typeface="+mn-ea"/>
                <a:cs typeface="+mn-cs"/>
              </a:rPr>
              <a:t>sysadmins</a:t>
            </a:r>
            <a:r>
              <a:rPr lang="en-US" sz="1200" b="0" i="0" u="none" strike="noStrike" kern="1200" dirty="0" smtClean="0">
                <a:solidFill>
                  <a:schemeClr val="tx1"/>
                </a:solidFill>
                <a:effectLst/>
                <a:latin typeface="+mn-lt"/>
                <a:ea typeface="+mn-ea"/>
                <a:cs typeface="+mn-cs"/>
              </a:rPr>
              <a:t> can be assured they are getting the maximum utilization out of their physical hardware.</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One of the most powerful things about Docker is the flexibility it affords IT organizations. The decision of where to run your applications can be based 100% on what’s right for your business. You’re not locked into any single infrastructure, you can pick and choose and mix and match in whatever manner makes sense for you organization. Docker hosts on vSphere? Great. Azure? Sure. Physical servers? Absolutely. With Docker containers you get a this great combination of agility, portability, and control.</a:t>
            </a:r>
            <a:endParaRPr lang="en-US" sz="1200" b="0" i="0" u="none" strike="noStrike" kern="1200" dirty="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486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6" name="Shape 7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sz="1100" b="0" i="0" u="none" strike="noStrike" cap="none" dirty="0">
                <a:solidFill>
                  <a:schemeClr val="dk1"/>
                </a:solidFill>
                <a:latin typeface="Arial"/>
                <a:ea typeface="Arial"/>
                <a:cs typeface="Arial"/>
                <a:sym typeface="Arial"/>
              </a:rPr>
              <a:t>Demo </a:t>
            </a:r>
            <a:r>
              <a:rPr lang="en-US" sz="1100" b="0" i="0" u="none" strike="noStrike" cap="none" dirty="0" err="1">
                <a:solidFill>
                  <a:schemeClr val="dk1"/>
                </a:solidFill>
                <a:latin typeface="Arial"/>
                <a:ea typeface="Arial"/>
                <a:cs typeface="Arial"/>
                <a:sym typeface="Arial"/>
              </a:rPr>
              <a:t>Tutum</a:t>
            </a:r>
            <a:r>
              <a:rPr lang="en-US" sz="1100" b="0" i="0" u="none" strike="noStrike" cap="none" dirty="0">
                <a:solidFill>
                  <a:schemeClr val="dk1"/>
                </a:solidFill>
                <a:latin typeface="Arial"/>
                <a:ea typeface="Arial"/>
                <a:cs typeface="Arial"/>
                <a:sym typeface="Arial"/>
              </a:rPr>
              <a:t> and Docker Hub</a:t>
            </a:r>
          </a:p>
        </p:txBody>
      </p:sp>
    </p:spTree>
    <p:extLst>
      <p:ext uri="{BB962C8B-B14F-4D97-AF65-F5344CB8AC3E}">
        <p14:creationId xmlns:p14="http://schemas.microsoft.com/office/powerpoint/2010/main" val="662688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5" name="Shape 375"/>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dirty="0" smtClean="0">
                <a:solidFill>
                  <a:schemeClr val="dk1"/>
                </a:solidFill>
                <a:latin typeface="Calibri"/>
                <a:ea typeface="Calibri"/>
                <a:cs typeface="Calibri"/>
                <a:sym typeface="Calibri"/>
              </a:rPr>
              <a:t>Build, Ship, Run</a:t>
            </a:r>
            <a:r>
              <a:rPr lang="en-US" sz="1200" b="0" i="0" u="none" strike="noStrike" cap="none" baseline="0" dirty="0" smtClean="0">
                <a:solidFill>
                  <a:schemeClr val="dk1"/>
                </a:solidFill>
                <a:latin typeface="Calibri"/>
                <a:ea typeface="Calibri"/>
                <a:cs typeface="Calibri"/>
                <a:sym typeface="Calibri"/>
              </a:rPr>
              <a:t> – Any App Anywhere – that’s Docker’s slogan </a:t>
            </a:r>
          </a:p>
          <a:p>
            <a:pPr marL="0" marR="0" lvl="0" indent="0" algn="l" rtl="0">
              <a:spcBef>
                <a:spcPts val="0"/>
              </a:spcBef>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baseline="0" dirty="0" smtClean="0">
                <a:solidFill>
                  <a:schemeClr val="dk1"/>
                </a:solidFill>
                <a:latin typeface="Calibri"/>
                <a:ea typeface="Calibri"/>
                <a:cs typeface="Calibri"/>
                <a:sym typeface="Calibri"/>
              </a:rPr>
              <a:t>But, what does it mean?</a:t>
            </a:r>
          </a:p>
          <a:p>
            <a:pPr marL="0" marR="0" lvl="0" indent="0" algn="l" rtl="0">
              <a:spcBef>
                <a:spcPts val="0"/>
              </a:spcBef>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baseline="0" dirty="0" smtClean="0">
                <a:solidFill>
                  <a:schemeClr val="dk1"/>
                </a:solidFill>
                <a:latin typeface="Calibri"/>
                <a:ea typeface="Calibri"/>
                <a:cs typeface="Calibri"/>
                <a:sym typeface="Calibri"/>
              </a:rPr>
              <a:t>What it essentially boils down to is that developers can choose whatever language or components they want to build their application – </a:t>
            </a:r>
            <a:r>
              <a:rPr lang="en-US" sz="1200" b="0" i="0" u="none" strike="noStrike" cap="none" baseline="0" dirty="0" err="1" smtClean="0">
                <a:solidFill>
                  <a:schemeClr val="dk1"/>
                </a:solidFill>
                <a:latin typeface="Calibri"/>
                <a:ea typeface="Calibri"/>
                <a:cs typeface="Calibri"/>
                <a:sym typeface="Calibri"/>
              </a:rPr>
              <a:t>.Net</a:t>
            </a:r>
            <a:r>
              <a:rPr lang="en-US" sz="1200" b="0" i="0" u="none" strike="noStrike" cap="none" baseline="0" dirty="0" smtClean="0">
                <a:solidFill>
                  <a:schemeClr val="dk1"/>
                </a:solidFill>
                <a:latin typeface="Calibri"/>
                <a:ea typeface="Calibri"/>
                <a:cs typeface="Calibri"/>
                <a:sym typeface="Calibri"/>
              </a:rPr>
              <a:t>, ASP, Java, Ruby, </a:t>
            </a:r>
            <a:r>
              <a:rPr lang="en-US" sz="1200" b="0" i="0" u="none" strike="noStrike" cap="none" baseline="0" dirty="0" err="1" smtClean="0">
                <a:solidFill>
                  <a:schemeClr val="dk1"/>
                </a:solidFill>
                <a:latin typeface="Calibri"/>
                <a:ea typeface="Calibri"/>
                <a:cs typeface="Calibri"/>
                <a:sym typeface="Calibri"/>
              </a:rPr>
              <a:t>Redis</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baseline="0" dirty="0" err="1" smtClean="0">
                <a:solidFill>
                  <a:schemeClr val="dk1"/>
                </a:solidFill>
                <a:latin typeface="Calibri"/>
                <a:ea typeface="Calibri"/>
                <a:cs typeface="Calibri"/>
                <a:sym typeface="Calibri"/>
              </a:rPr>
              <a:t>etc</a:t>
            </a:r>
            <a:r>
              <a:rPr lang="en-US" sz="1200" b="0" i="0" u="none" strike="noStrike" cap="none" baseline="0" dirty="0" smtClean="0">
                <a:solidFill>
                  <a:schemeClr val="dk1"/>
                </a:solidFill>
                <a:latin typeface="Calibri"/>
                <a:ea typeface="Calibri"/>
                <a:cs typeface="Calibri"/>
                <a:sym typeface="Calibri"/>
              </a:rPr>
              <a:t>  across both the Linux and Windows ecosystem. They are assured that whatever the code up, will run wherever the Ops team chooses to deploy it – Physical, virtual, or cloud – it makes no difference to Docker. </a:t>
            </a:r>
          </a:p>
          <a:p>
            <a:pPr marL="0" marR="0" lvl="0" indent="0" algn="l" rtl="0">
              <a:spcBef>
                <a:spcPts val="0"/>
              </a:spcBef>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baseline="0" dirty="0" smtClean="0">
                <a:solidFill>
                  <a:schemeClr val="dk1"/>
                </a:solidFill>
                <a:latin typeface="Calibri"/>
                <a:ea typeface="Calibri"/>
                <a:cs typeface="Calibri"/>
                <a:sym typeface="Calibri"/>
              </a:rPr>
              <a:t>An application written on a developers laptop will run exactly the same on the largest bare metal servers, in the cloud, even on a Raspberry Pi in my den. </a:t>
            </a:r>
          </a:p>
          <a:p>
            <a:pPr marL="0" marR="0" lvl="0" indent="0" algn="l" rtl="0">
              <a:spcBef>
                <a:spcPts val="0"/>
              </a:spcBef>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baseline="0" dirty="0" smtClean="0">
                <a:solidFill>
                  <a:schemeClr val="dk1"/>
                </a:solidFill>
                <a:latin typeface="Calibri"/>
                <a:ea typeface="Calibri"/>
                <a:cs typeface="Calibri"/>
                <a:sym typeface="Calibri"/>
              </a:rPr>
              <a:t>Move applications seamlessly from </a:t>
            </a:r>
            <a:r>
              <a:rPr lang="en-US" sz="1200" b="0" i="0" u="none" strike="noStrike" cap="none" baseline="0" dirty="0" err="1" smtClean="0">
                <a:solidFill>
                  <a:schemeClr val="dk1"/>
                </a:solidFill>
                <a:latin typeface="Calibri"/>
                <a:ea typeface="Calibri"/>
                <a:cs typeface="Calibri"/>
                <a:sym typeface="Calibri"/>
              </a:rPr>
              <a:t>dev</a:t>
            </a:r>
            <a:r>
              <a:rPr lang="en-US" sz="1200" b="0" i="0" u="none" strike="noStrike" cap="none" baseline="0" dirty="0" smtClean="0">
                <a:solidFill>
                  <a:schemeClr val="dk1"/>
                </a:solidFill>
                <a:latin typeface="Calibri"/>
                <a:ea typeface="Calibri"/>
                <a:cs typeface="Calibri"/>
                <a:sym typeface="Calibri"/>
              </a:rPr>
              <a:t> to test to production. </a:t>
            </a:r>
            <a:endParaRPr sz="1200" b="0" i="0" u="none" strike="noStrike" cap="none" dirty="0">
              <a:solidFill>
                <a:schemeClr val="dk1"/>
              </a:solidFill>
              <a:latin typeface="Calibri"/>
              <a:ea typeface="Calibri"/>
              <a:cs typeface="Calibri"/>
              <a:sym typeface="Calibri"/>
            </a:endParaRPr>
          </a:p>
        </p:txBody>
      </p:sp>
      <p:sp>
        <p:nvSpPr>
          <p:cNvPr id="376" name="Shape 376"/>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9</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3297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smtClean="0"/>
              <a:t>Let’s take a look at what build, ship run</a:t>
            </a:r>
            <a:r>
              <a:rPr lang="en-US" b="0" baseline="0" dirty="0" smtClean="0"/>
              <a:t> means in a little more detail, but before that we need to level set some Docker vocabulary and commands:</a:t>
            </a:r>
          </a:p>
          <a:p>
            <a:pPr marL="0" indent="0">
              <a:buNone/>
            </a:pPr>
            <a:endParaRPr lang="en-US" b="1" dirty="0" smtClean="0"/>
          </a:p>
          <a:p>
            <a:pPr marL="0" indent="0">
              <a:buNone/>
            </a:pPr>
            <a:r>
              <a:rPr lang="en-US" b="1" dirty="0" smtClean="0"/>
              <a:t>Image</a:t>
            </a:r>
          </a:p>
          <a:p>
            <a:pPr marL="0" indent="0">
              <a:buNone/>
            </a:pPr>
            <a:r>
              <a:rPr lang="en-US" b="0" dirty="0" smtClean="0"/>
              <a:t>The</a:t>
            </a:r>
            <a:r>
              <a:rPr lang="en-US" b="0" baseline="0" dirty="0" smtClean="0"/>
              <a:t> static component that represents a on-running </a:t>
            </a:r>
            <a:r>
              <a:rPr lang="en-US" b="0" baseline="0" dirty="0" err="1" smtClean="0"/>
              <a:t>applicatoin</a:t>
            </a:r>
            <a:endParaRPr lang="en-US" b="0" baseline="0" dirty="0" smtClean="0"/>
          </a:p>
          <a:p>
            <a:pPr marL="0" indent="0">
              <a:buNone/>
            </a:pPr>
            <a:r>
              <a:rPr lang="en-US" b="0" baseline="0" dirty="0" smtClean="0"/>
              <a:t>Containers are derived from images</a:t>
            </a:r>
          </a:p>
          <a:p>
            <a:pPr marL="0" indent="0">
              <a:buNone/>
            </a:pPr>
            <a:r>
              <a:rPr lang="en-US" b="0" baseline="0" dirty="0" smtClean="0"/>
              <a:t>images contain EVERYTHING an application needs to run</a:t>
            </a:r>
          </a:p>
          <a:p>
            <a:pPr marL="0" indent="0">
              <a:buNone/>
            </a:pPr>
            <a:r>
              <a:rPr lang="en-US" b="0" baseline="0" dirty="0" smtClean="0"/>
              <a:t>Should always be built via a Dockerfile (which we’ll talk about in a bit_</a:t>
            </a:r>
          </a:p>
          <a:p>
            <a:pPr marL="0" indent="0">
              <a:buNone/>
            </a:pPr>
            <a:endParaRPr lang="en-US" b="0" dirty="0" smtClean="0"/>
          </a:p>
          <a:p>
            <a:pPr marL="0" indent="0">
              <a:buNone/>
            </a:pPr>
            <a:endParaRPr lang="en-US" b="1" dirty="0" smtClean="0"/>
          </a:p>
          <a:p>
            <a:pPr marL="0" indent="0">
              <a:buNone/>
            </a:pPr>
            <a:r>
              <a:rPr lang="en-US" b="1" dirty="0" smtClean="0"/>
              <a:t>Container</a:t>
            </a:r>
          </a:p>
          <a:p>
            <a:r>
              <a:rPr lang="en-US" dirty="0" smtClean="0"/>
              <a:t>The standard unit in which the application service resides</a:t>
            </a:r>
          </a:p>
          <a:p>
            <a:r>
              <a:rPr lang="en-US" dirty="0" smtClean="0"/>
              <a:t>Package app and dependencies together</a:t>
            </a:r>
          </a:p>
          <a:p>
            <a:r>
              <a:rPr lang="en-US" dirty="0" smtClean="0"/>
              <a:t>Isolated from other containers</a:t>
            </a:r>
          </a:p>
          <a:p>
            <a:r>
              <a:rPr lang="en-US" dirty="0" smtClean="0"/>
              <a:t>One container per app / service</a:t>
            </a:r>
          </a:p>
          <a:p>
            <a:pPr marL="0" indent="0">
              <a:buNone/>
            </a:pPr>
            <a:endParaRPr lang="en-US" b="1" dirty="0" smtClean="0"/>
          </a:p>
          <a:p>
            <a:pPr marL="0" indent="0">
              <a:buNone/>
            </a:pPr>
            <a:r>
              <a:rPr lang="en-US" b="1" dirty="0" smtClean="0"/>
              <a:t>Docker Engine</a:t>
            </a:r>
          </a:p>
          <a:p>
            <a:r>
              <a:rPr lang="en-US" dirty="0" smtClean="0"/>
              <a:t>The program that creates, ships and runs containers</a:t>
            </a:r>
          </a:p>
          <a:p>
            <a:r>
              <a:rPr lang="en-US" dirty="0" smtClean="0"/>
              <a:t>Deployable on any physical or </a:t>
            </a:r>
            <a:r>
              <a:rPr lang="en-US" dirty="0" err="1" smtClean="0"/>
              <a:t>vm</a:t>
            </a:r>
            <a:r>
              <a:rPr lang="en-US" dirty="0" smtClean="0"/>
              <a:t> host locally, in datacenters or cloud</a:t>
            </a:r>
          </a:p>
          <a:p>
            <a:r>
              <a:rPr lang="en-US" dirty="0" smtClean="0"/>
              <a:t>Communicates with Docker Hub</a:t>
            </a:r>
          </a:p>
          <a:p>
            <a:pPr marL="0" indent="0">
              <a:buNone/>
            </a:pPr>
            <a:endParaRPr lang="en-US" b="1" dirty="0" smtClean="0"/>
          </a:p>
          <a:p>
            <a:pPr marL="0" indent="0">
              <a:buNone/>
            </a:pPr>
            <a:r>
              <a:rPr lang="en-US" b="1" dirty="0" smtClean="0"/>
              <a:t>Registry</a:t>
            </a:r>
          </a:p>
          <a:p>
            <a:r>
              <a:rPr lang="en-US" dirty="0" smtClean="0"/>
              <a:t>The service that store, distributes and manages container images</a:t>
            </a:r>
          </a:p>
          <a:p>
            <a:r>
              <a:rPr lang="en-US" dirty="0" smtClean="0"/>
              <a:t>Receives commands from Docker Client via Engine</a:t>
            </a:r>
          </a:p>
          <a:p>
            <a:r>
              <a:rPr lang="en-US" dirty="0" smtClean="0"/>
              <a:t>Access control with public, private repos</a:t>
            </a:r>
          </a:p>
          <a:p>
            <a:pPr marL="0" indent="0">
              <a:buNone/>
            </a:pPr>
            <a:endParaRPr lang="en-US" b="1" dirty="0" smtClean="0"/>
          </a:p>
          <a:p>
            <a:endParaRPr lang="en-US" dirty="0"/>
          </a:p>
        </p:txBody>
      </p:sp>
      <p:sp>
        <p:nvSpPr>
          <p:cNvPr id="4" name="Slide Number Placeholder 3"/>
          <p:cNvSpPr>
            <a:spLocks noGrp="1"/>
          </p:cNvSpPr>
          <p:nvPr>
            <p:ph type="sldNum" sz="quarter" idx="10"/>
          </p:nvPr>
        </p:nvSpPr>
        <p:spPr/>
        <p:txBody>
          <a:bodyPr/>
          <a:lstStyle/>
          <a:p>
            <a:fld id="{E3CEA69F-DF04-4A61-8B5A-65818C67B300}" type="slidenum">
              <a:rPr lang="en-US" smtClean="0"/>
              <a:t>10</a:t>
            </a:fld>
            <a:endParaRPr lang="en-US"/>
          </a:p>
        </p:txBody>
      </p:sp>
    </p:spTree>
    <p:extLst>
      <p:ext uri="{BB962C8B-B14F-4D97-AF65-F5344CB8AC3E}">
        <p14:creationId xmlns:p14="http://schemas.microsoft.com/office/powerpoint/2010/main" val="54320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pull</a:t>
            </a:r>
            <a:r>
              <a:rPr lang="en-US" baseline="0" dirty="0" smtClean="0"/>
              <a:t> pulls an image from the registry to the local host. This example shows us pulling the 1.0 version of the </a:t>
            </a:r>
            <a:r>
              <a:rPr lang="en-US" baseline="0" dirty="0" err="1" smtClean="0"/>
              <a:t>Catweb</a:t>
            </a:r>
            <a:r>
              <a:rPr lang="en-US" baseline="0" dirty="0" smtClean="0"/>
              <a:t> image from the mikegcoleman repo on Docker Hub </a:t>
            </a:r>
          </a:p>
          <a:p>
            <a:endParaRPr lang="en-US" baseline="0" dirty="0" smtClean="0"/>
          </a:p>
          <a:p>
            <a:r>
              <a:rPr lang="en-US" baseline="0" dirty="0" smtClean="0"/>
              <a:t>Docker images will list all the images on your docker host</a:t>
            </a:r>
          </a:p>
          <a:p>
            <a:endParaRPr lang="en-US" baseline="0" dirty="0" smtClean="0"/>
          </a:p>
          <a:p>
            <a:r>
              <a:rPr lang="en-US" baseline="0" dirty="0" smtClean="0"/>
              <a:t>Docker run will start a new container. In this case we are instructing the docker engine to run the mikegcoleman/</a:t>
            </a:r>
            <a:r>
              <a:rPr lang="en-US" baseline="0" dirty="0" err="1" smtClean="0"/>
              <a:t>catweb</a:t>
            </a:r>
            <a:r>
              <a:rPr lang="en-US" baseline="0" dirty="0" smtClean="0"/>
              <a:t> image we pulled earlier -d tells docker It should start the application in detached mode (running in the </a:t>
            </a:r>
            <a:r>
              <a:rPr lang="en-US" baseline="0" dirty="0" err="1" smtClean="0"/>
              <a:t>backgorund</a:t>
            </a:r>
            <a:r>
              <a:rPr lang="en-US" baseline="0" dirty="0" smtClean="0"/>
              <a:t>) and –p 5000:5000 tells docker engine that any requests coming into port 5000 on the host should be directed to port 5000 on this container. –name </a:t>
            </a:r>
            <a:r>
              <a:rPr lang="en-US" baseline="0" dirty="0" err="1" smtClean="0"/>
              <a:t>catweb</a:t>
            </a:r>
            <a:r>
              <a:rPr lang="en-US" baseline="0" dirty="0" smtClean="0"/>
              <a:t> specifies a name for our running container. If you do not specify a name, Docker will generate one (and they can be pretty funny)</a:t>
            </a:r>
          </a:p>
          <a:p>
            <a:endParaRPr lang="en-US" baseline="0" dirty="0" smtClean="0"/>
          </a:p>
          <a:p>
            <a:r>
              <a:rPr lang="en-US" baseline="0" dirty="0" smtClean="0"/>
              <a:t>Docker </a:t>
            </a:r>
            <a:r>
              <a:rPr lang="en-US" baseline="0" dirty="0" err="1" smtClean="0"/>
              <a:t>ps</a:t>
            </a:r>
            <a:r>
              <a:rPr lang="en-US" baseline="0" dirty="0" smtClean="0"/>
              <a:t> shows </a:t>
            </a:r>
            <a:r>
              <a:rPr lang="en-US" baseline="0" dirty="0" err="1" smtClean="0"/>
              <a:t>runing</a:t>
            </a:r>
            <a:r>
              <a:rPr lang="en-US" baseline="0" dirty="0" smtClean="0"/>
              <a:t> containers. </a:t>
            </a:r>
            <a:r>
              <a:rPr lang="en-US" baseline="0" dirty="0" err="1" smtClean="0"/>
              <a:t>ps</a:t>
            </a:r>
            <a:r>
              <a:rPr lang="en-US" baseline="0" dirty="0" smtClean="0"/>
              <a:t> –a will show all containers, including ones that have been stopped</a:t>
            </a:r>
          </a:p>
          <a:p>
            <a:endParaRPr lang="en-US" baseline="0" dirty="0" smtClean="0"/>
          </a:p>
          <a:p>
            <a:r>
              <a:rPr lang="en-US" baseline="0" dirty="0" smtClean="0"/>
              <a:t>Docker stop stops a running container (but does not delete it). You can specify the container name (</a:t>
            </a:r>
            <a:r>
              <a:rPr lang="en-US" baseline="0" dirty="0" err="1" smtClean="0"/>
              <a:t>catweb</a:t>
            </a:r>
            <a:r>
              <a:rPr lang="en-US" baseline="0" dirty="0" smtClean="0"/>
              <a:t> in our example) or the container ID (every image and container are assigned a unique ID)</a:t>
            </a:r>
          </a:p>
          <a:p>
            <a:endParaRPr lang="en-US" baseline="0" dirty="0" smtClean="0"/>
          </a:p>
          <a:p>
            <a:r>
              <a:rPr lang="en-US" baseline="0" dirty="0" smtClean="0"/>
              <a:t>Docker </a:t>
            </a:r>
            <a:r>
              <a:rPr lang="en-US" baseline="0" dirty="0" err="1" smtClean="0"/>
              <a:t>rm</a:t>
            </a:r>
            <a:r>
              <a:rPr lang="en-US" baseline="0" dirty="0" smtClean="0"/>
              <a:t> removes the stopped container. if you specify </a:t>
            </a:r>
            <a:r>
              <a:rPr lang="en-US" baseline="0" dirty="0" err="1" smtClean="0"/>
              <a:t>rm</a:t>
            </a:r>
            <a:r>
              <a:rPr lang="en-US" baseline="0" dirty="0" smtClean="0"/>
              <a:t> –f you will force docker to remove container even if it’s running. again you can specify the name or ID</a:t>
            </a:r>
          </a:p>
          <a:p>
            <a:endParaRPr lang="en-US" baseline="0" dirty="0" smtClean="0"/>
          </a:p>
          <a:p>
            <a:r>
              <a:rPr lang="en-US" baseline="0" dirty="0" smtClean="0"/>
              <a:t>Docker </a:t>
            </a:r>
            <a:r>
              <a:rPr lang="en-US" baseline="0" dirty="0" err="1" smtClean="0"/>
              <a:t>rmi</a:t>
            </a:r>
            <a:r>
              <a:rPr lang="en-US" baseline="0" dirty="0" smtClean="0"/>
              <a:t> removes the specified image</a:t>
            </a:r>
          </a:p>
          <a:p>
            <a:endParaRPr lang="en-US" baseline="0" dirty="0" smtClean="0"/>
          </a:p>
          <a:p>
            <a:r>
              <a:rPr lang="en-US" baseline="0" dirty="0" smtClean="0"/>
              <a:t>Docker build will create a new image from a docker file. In this example we are creating an image called mikegcoleman/</a:t>
            </a:r>
            <a:r>
              <a:rPr lang="en-US" baseline="0" dirty="0" err="1" smtClean="0"/>
              <a:t>catweb</a:t>
            </a:r>
            <a:r>
              <a:rPr lang="en-US" baseline="0" dirty="0" smtClean="0"/>
              <a:t> and we’re tagging it with a 2.0 version number. The period says to build the image from the docker file in the current directory. You can explicitly specify a path to your </a:t>
            </a:r>
            <a:r>
              <a:rPr lang="en-US" baseline="0" dirty="0" err="1" smtClean="0"/>
              <a:t>dockerfile</a:t>
            </a:r>
            <a:r>
              <a:rPr lang="en-US" baseline="0" dirty="0" smtClean="0"/>
              <a:t> if you so choose</a:t>
            </a:r>
          </a:p>
          <a:p>
            <a:endParaRPr lang="en-US" baseline="0" dirty="0" smtClean="0"/>
          </a:p>
          <a:p>
            <a:r>
              <a:rPr lang="en-US" baseline="0" dirty="0" smtClean="0"/>
              <a:t>Docker push is the opposite of Docker – it pushes an image up to a registry. In this case we’re pushing our newly created docker image up on to hub.</a:t>
            </a:r>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11</a:t>
            </a:fld>
            <a:endParaRPr lang="en-US"/>
          </a:p>
        </p:txBody>
      </p:sp>
    </p:spTree>
    <p:extLst>
      <p:ext uri="{BB962C8B-B14F-4D97-AF65-F5344CB8AC3E}">
        <p14:creationId xmlns:p14="http://schemas.microsoft.com/office/powerpoint/2010/main" val="923552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a:gradFill>
            <a:gsLst>
              <a:gs pos="59300">
                <a:srgbClr val="A5D3E9">
                  <a:alpha val="81000"/>
                </a:srgbClr>
              </a:gs>
              <a:gs pos="100000">
                <a:schemeClr val="bg1">
                  <a:alpha val="0"/>
                </a:schemeClr>
              </a:gs>
              <a:gs pos="0">
                <a:schemeClr val="accent1">
                  <a:alpha val="70000"/>
                </a:schemeClr>
              </a:gs>
            </a:gsLst>
            <a:lin ang="5400000" scaled="1"/>
          </a:gradFill>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sp>
        <p:nvSpPr>
          <p:cNvPr id="13" name="Text Placeholder 12"/>
          <p:cNvSpPr>
            <a:spLocks noGrp="1"/>
          </p:cNvSpPr>
          <p:nvPr>
            <p:ph type="body" sz="quarter" idx="10" hasCustomPrompt="1"/>
          </p:nvPr>
        </p:nvSpPr>
        <p:spPr>
          <a:xfrm>
            <a:off x="685800" y="1323361"/>
            <a:ext cx="7427913" cy="1174750"/>
          </a:xfrm>
          <a:prstGeom prst="rect">
            <a:avLst/>
          </a:prstGeo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sz="4000">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Title Goes Here – Can Be One Line or Two Lines</a:t>
            </a:r>
          </a:p>
        </p:txBody>
      </p:sp>
      <p:sp>
        <p:nvSpPr>
          <p:cNvPr id="18" name="Text Placeholder 17"/>
          <p:cNvSpPr>
            <a:spLocks noGrp="1"/>
          </p:cNvSpPr>
          <p:nvPr>
            <p:ph type="body" sz="quarter" idx="12" hasCustomPrompt="1"/>
          </p:nvPr>
        </p:nvSpPr>
        <p:spPr>
          <a:xfrm>
            <a:off x="685800" y="2741694"/>
            <a:ext cx="7427913" cy="489778"/>
          </a:xfrm>
          <a:prstGeom prst="rect">
            <a:avLst/>
          </a:prstGeom>
        </p:spPr>
        <p:txBody>
          <a:bodyPr>
            <a:normAutofit/>
          </a:bodyPr>
          <a:lstStyle>
            <a:lvl1pPr marL="0" indent="0">
              <a:buNone/>
              <a:defRPr sz="2000">
                <a:solidFill>
                  <a:schemeClr val="tx2"/>
                </a:solidFill>
              </a:defRPr>
            </a:lvl1pPr>
          </a:lstStyle>
          <a:p>
            <a:pPr lvl="0"/>
            <a:r>
              <a:rPr lang="en-US" dirty="0"/>
              <a:t>SUBTITLE GOES HERE</a:t>
            </a:r>
          </a:p>
        </p:txBody>
      </p:sp>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40664" y="3860713"/>
            <a:ext cx="1274736" cy="1069393"/>
          </a:xfrm>
          <a:prstGeom prst="rect">
            <a:avLst/>
          </a:prstGeom>
        </p:spPr>
      </p:pic>
    </p:spTree>
    <p:extLst>
      <p:ext uri="{BB962C8B-B14F-4D97-AF65-F5344CB8AC3E}">
        <p14:creationId xmlns:p14="http://schemas.microsoft.com/office/powerpoint/2010/main" val="13369089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 Blue">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gradFill>
            <a:gsLst>
              <a:gs pos="0">
                <a:srgbClr val="116B91"/>
              </a:gs>
              <a:gs pos="100000">
                <a:srgbClr val="2194CA"/>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bg1"/>
                </a:solidFill>
              </a:defRPr>
            </a:lvl1pPr>
          </a:lstStyle>
          <a:p>
            <a:fld id="{CEAC6D12-1B49-4D3D-B0F5-442C9C564C92}"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bg1"/>
                </a:solidFill>
              </a:defRPr>
            </a:lvl1pPr>
          </a:lstStyle>
          <a:p>
            <a:r>
              <a:rPr lang="en-US" dirty="0"/>
              <a:t>Click to edit Master title style</a:t>
            </a:r>
          </a:p>
        </p:txBody>
      </p:sp>
      <p:sp>
        <p:nvSpPr>
          <p:cNvPr id="8" name="Text Placeholder 7"/>
          <p:cNvSpPr>
            <a:spLocks noGrp="1"/>
          </p:cNvSpPr>
          <p:nvPr>
            <p:ph type="body" sz="quarter" idx="13" hasCustomPrompt="1"/>
          </p:nvPr>
        </p:nvSpPr>
        <p:spPr>
          <a:xfrm>
            <a:off x="228600" y="766763"/>
            <a:ext cx="8686800" cy="468312"/>
          </a:xfrm>
          <a:prstGeom prst="rect">
            <a:avLst/>
          </a:prstGeom>
        </p:spPr>
        <p:txBody>
          <a:bodyPr/>
          <a:lstStyle>
            <a:lvl1pPr marL="0" indent="0">
              <a:buNone/>
              <a:defRPr>
                <a:solidFill>
                  <a:schemeClr val="bg1"/>
                </a:solidFill>
              </a:defRPr>
            </a:lvl1pPr>
          </a:lstStyle>
          <a:p>
            <a:pPr lvl="0"/>
            <a:r>
              <a:rPr lang="en-US" dirty="0"/>
              <a:t>Click to add text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spTree>
    <p:extLst>
      <p:ext uri="{BB962C8B-B14F-4D97-AF65-F5344CB8AC3E}">
        <p14:creationId xmlns:p14="http://schemas.microsoft.com/office/powerpoint/2010/main" val="148775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 White">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accent1"/>
                </a:solidFill>
              </a:defRPr>
            </a:lvl1pPr>
          </a:lstStyle>
          <a:p>
            <a:fld id="{CEAC6D12-1B49-4D3D-B0F5-442C9C564C92}"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9403" y="4791125"/>
            <a:ext cx="875997" cy="228601"/>
          </a:xfrm>
          <a:prstGeom prst="rect">
            <a:avLst/>
          </a:prstGeom>
        </p:spPr>
      </p:pic>
      <p:sp>
        <p:nvSpPr>
          <p:cNvPr id="6"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666386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lank - Blue ">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gradFill>
            <a:gsLst>
              <a:gs pos="0">
                <a:srgbClr val="116B91"/>
              </a:gs>
              <a:gs pos="100000">
                <a:srgbClr val="2194CA"/>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bg1"/>
                </a:solidFill>
              </a:defRPr>
            </a:lvl1pPr>
          </a:lstStyle>
          <a:p>
            <a:fld id="{CEAC6D12-1B49-4D3D-B0F5-442C9C564C92}"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bg1"/>
                </a:solidFill>
              </a:defRPr>
            </a:lvl1pPr>
          </a:lstStyle>
          <a:p>
            <a:r>
              <a:rPr lang="en-US" dirty="0"/>
              <a:t>Click to edit Master 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spTree>
    <p:extLst>
      <p:ext uri="{BB962C8B-B14F-4D97-AF65-F5344CB8AC3E}">
        <p14:creationId xmlns:p14="http://schemas.microsoft.com/office/powerpoint/2010/main" val="270214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 Dark Blue">
    <p:spTree>
      <p:nvGrpSpPr>
        <p:cNvPr id="1" name=""/>
        <p:cNvGrpSpPr/>
        <p:nvPr/>
      </p:nvGrpSpPr>
      <p:grpSpPr>
        <a:xfrm>
          <a:off x="0" y="0"/>
          <a:ext cx="0" cy="0"/>
          <a:chOff x="0" y="0"/>
          <a:chExt cx="0" cy="0"/>
        </a:xfrm>
      </p:grpSpPr>
      <p:pic>
        <p:nvPicPr>
          <p:cNvPr id="92" name="Picture 9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11" name="Text Placeholder 10"/>
          <p:cNvSpPr>
            <a:spLocks noGrp="1"/>
          </p:cNvSpPr>
          <p:nvPr>
            <p:ph type="body" sz="quarter" idx="12" hasCustomPrompt="1"/>
          </p:nvPr>
        </p:nvSpPr>
        <p:spPr>
          <a:xfrm>
            <a:off x="228599" y="2551113"/>
            <a:ext cx="8658225" cy="1087437"/>
          </a:xfrm>
          <a:prstGeom prst="rect">
            <a:avLst/>
          </a:prstGeom>
        </p:spPr>
        <p:txBody>
          <a:bodyPr anchor="b"/>
          <a:lstStyle>
            <a:lvl1pPr marL="0" indent="0">
              <a:buNone/>
              <a:defRPr sz="360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grpSp>
        <p:nvGrpSpPr>
          <p:cNvPr id="10" name="Group 9"/>
          <p:cNvGrpSpPr/>
          <p:nvPr userDrawn="1"/>
        </p:nvGrpSpPr>
        <p:grpSpPr>
          <a:xfrm>
            <a:off x="5443" y="0"/>
            <a:ext cx="9133114" cy="5143500"/>
            <a:chOff x="0" y="-20354"/>
            <a:chExt cx="9133114" cy="5143500"/>
          </a:xfrm>
        </p:grpSpPr>
        <p:cxnSp>
          <p:nvCxnSpPr>
            <p:cNvPr id="3" name="Straight Connector 2"/>
            <p:cNvCxnSpPr/>
            <p:nvPr userDrawn="1"/>
          </p:nvCxnSpPr>
          <p:spPr>
            <a:xfrm>
              <a:off x="844813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867646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890479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99148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21980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6315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07816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30649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753482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62151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84984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39318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70820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3652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616485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525154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7987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502321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79488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56656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388157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410990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433823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42492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65324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19659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251160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273993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296826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205495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28328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182662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159829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136996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8498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91331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114164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22832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45665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13311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userDrawn="1"/>
        </p:nvGrpSpPr>
        <p:grpSpPr>
          <a:xfrm>
            <a:off x="0" y="60142"/>
            <a:ext cx="9144000" cy="5023216"/>
            <a:chOff x="0" y="0"/>
            <a:chExt cx="9144000" cy="5023216"/>
          </a:xfrm>
        </p:grpSpPr>
        <p:cxnSp>
          <p:nvCxnSpPr>
            <p:cNvPr id="69" name="Straight Connector 68"/>
            <p:cNvCxnSpPr/>
            <p:nvPr userDrawn="1"/>
          </p:nvCxnSpPr>
          <p:spPr>
            <a:xfrm rot="5400000">
              <a:off x="4572000" y="45121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rot="5400000">
              <a:off x="4572000" y="22288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rot="5400000">
              <a:off x="4572000" y="-544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rot="5400000">
              <a:off x="4572000" y="-690424"/>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rot="5400000">
              <a:off x="4572000" y="-46209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rot="5400000">
              <a:off x="4572000" y="-23376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rot="5400000">
              <a:off x="4572000" y="-114708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rot="5400000">
              <a:off x="4572000" y="-918752"/>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rot="5400000">
              <a:off x="4572000" y="-137540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rot="5400000">
              <a:off x="4572000" y="-2060392"/>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rot="5400000">
              <a:off x="4572000" y="-1832064"/>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rot="5400000">
              <a:off x="4572000" y="-160373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rot="5400000">
              <a:off x="4572000" y="-251704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rot="5400000">
              <a:off x="4572000" y="-228872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rot="5400000">
              <a:off x="4572000" y="-274537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rot="5400000">
              <a:off x="4572000" y="-2973704"/>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rot="5400000">
              <a:off x="4572000" y="-3202032"/>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rot="5400000">
              <a:off x="4572000" y="-388701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rot="5400000">
              <a:off x="4572000" y="-365868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rot="5400000">
              <a:off x="4572000" y="-343036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rot="5400000">
              <a:off x="4572000" y="-4343672"/>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rot="5400000">
              <a:off x="4572000" y="-4115344"/>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457200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666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 Ligh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00615" y="1155091"/>
            <a:ext cx="2942771" cy="2468730"/>
          </a:xfrm>
          <a:prstGeom prst="rect">
            <a:avLst/>
          </a:prstGeom>
        </p:spPr>
      </p:pic>
    </p:spTree>
    <p:extLst>
      <p:ext uri="{BB962C8B-B14F-4D97-AF65-F5344CB8AC3E}">
        <p14:creationId xmlns:p14="http://schemas.microsoft.com/office/powerpoint/2010/main" val="913553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 Dark">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a:gsLst>
              <a:gs pos="0">
                <a:schemeClr val="accent1"/>
              </a:gs>
              <a:gs pos="100000">
                <a:srgbClr val="124B6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00615" y="1155091"/>
            <a:ext cx="2942771" cy="2468730"/>
          </a:xfrm>
          <a:prstGeom prst="rect">
            <a:avLst/>
          </a:prstGeom>
        </p:spPr>
      </p:pic>
    </p:spTree>
    <p:extLst>
      <p:ext uri="{BB962C8B-B14F-4D97-AF65-F5344CB8AC3E}">
        <p14:creationId xmlns:p14="http://schemas.microsoft.com/office/powerpoint/2010/main" val="2041784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11/13/16</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70998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11/13/16</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8434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11/13/16</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811144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prstGeom prst="rect">
            <a:avLst/>
          </a:prstGeo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390101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gradFill>
            <a:gsLst>
              <a:gs pos="0">
                <a:schemeClr val="accent1"/>
              </a:gs>
              <a:gs pos="100000">
                <a:srgbClr val="124B6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sp>
        <p:nvSpPr>
          <p:cNvPr id="13" name="Text Placeholder 12"/>
          <p:cNvSpPr>
            <a:spLocks noGrp="1"/>
          </p:cNvSpPr>
          <p:nvPr>
            <p:ph type="body" sz="quarter" idx="10" hasCustomPrompt="1"/>
          </p:nvPr>
        </p:nvSpPr>
        <p:spPr>
          <a:xfrm>
            <a:off x="685800" y="1323361"/>
            <a:ext cx="7427913" cy="1174750"/>
          </a:xfrm>
          <a:prstGeom prst="rect">
            <a:avLst/>
          </a:prstGeo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sz="4000">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Title Goes Here – Can Be One Line or Two Lines</a:t>
            </a:r>
          </a:p>
        </p:txBody>
      </p:sp>
      <p:sp>
        <p:nvSpPr>
          <p:cNvPr id="18" name="Text Placeholder 17"/>
          <p:cNvSpPr>
            <a:spLocks noGrp="1"/>
          </p:cNvSpPr>
          <p:nvPr>
            <p:ph type="body" sz="quarter" idx="12" hasCustomPrompt="1"/>
          </p:nvPr>
        </p:nvSpPr>
        <p:spPr>
          <a:xfrm>
            <a:off x="685800" y="2741694"/>
            <a:ext cx="7427913" cy="489778"/>
          </a:xfrm>
          <a:prstGeom prst="rect">
            <a:avLst/>
          </a:prstGeom>
        </p:spPr>
        <p:txBody>
          <a:bodyPr>
            <a:normAutofit/>
          </a:bodyPr>
          <a:lstStyle>
            <a:lvl1pPr marL="0" indent="0">
              <a:buNone/>
              <a:defRPr sz="2000">
                <a:solidFill>
                  <a:schemeClr val="bg1"/>
                </a:solidFill>
              </a:defRPr>
            </a:lvl1pPr>
          </a:lstStyle>
          <a:p>
            <a:pPr lvl="0"/>
            <a:r>
              <a:rPr lang="en-US" dirty="0"/>
              <a:t>SUBTITLE GOES HERE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40664" y="3860713"/>
            <a:ext cx="1274736" cy="1069393"/>
          </a:xfrm>
          <a:prstGeom prst="rect">
            <a:avLst/>
          </a:prstGeom>
        </p:spPr>
      </p:pic>
    </p:spTree>
    <p:extLst>
      <p:ext uri="{BB962C8B-B14F-4D97-AF65-F5344CB8AC3E}">
        <p14:creationId xmlns:p14="http://schemas.microsoft.com/office/powerpoint/2010/main" val="278612057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0"/>
        <p:cNvGrpSpPr/>
        <p:nvPr/>
      </p:nvGrpSpPr>
      <p:grpSpPr>
        <a:xfrm>
          <a:off x="0" y="0"/>
          <a:ext cx="0" cy="0"/>
          <a:chOff x="0" y="0"/>
          <a:chExt cx="0" cy="0"/>
        </a:xfrm>
      </p:grpSpPr>
      <p:sp>
        <p:nvSpPr>
          <p:cNvPr id="211" name="Shape 211"/>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spcBef>
                <a:spcPts val="0"/>
              </a:spcBef>
              <a:buClr>
                <a:srgbClr val="888888"/>
              </a:buClr>
              <a:buFont typeface="Calibri"/>
              <a:buNone/>
              <a:defRPr sz="900" b="0" i="0" u="none" strike="noStrike" cap="none">
                <a:solidFill>
                  <a:srgbClr val="888888"/>
                </a:solidFill>
                <a:latin typeface="Calibri"/>
                <a:ea typeface="Calibri"/>
                <a:cs typeface="Calibri"/>
                <a:sym typeface="Calibri"/>
              </a:defRPr>
            </a:lvl1pPr>
            <a:lvl2pPr marL="342878" marR="0" lvl="1"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2pPr>
            <a:lvl3pPr marL="685755" marR="0" lvl="2"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3pPr>
            <a:lvl4pPr marL="1028632" marR="0" lvl="3"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4pPr>
            <a:lvl5pPr marL="1371510" marR="0" lvl="4"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5pPr>
            <a:lvl6pPr marL="1714388" marR="0" lvl="5"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6pPr>
            <a:lvl7pPr marL="2057265" marR="0" lvl="6"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7pPr>
            <a:lvl8pPr marL="2400143" marR="0" lvl="7"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8pPr>
            <a:lvl9pPr marL="2743020" marR="0" lvl="8"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212" name="Shape 212"/>
          <p:cNvSpPr txBox="1">
            <a:spLocks noGrp="1"/>
          </p:cNvSpPr>
          <p:nvPr>
            <p:ph type="ftr" idx="11"/>
          </p:nvPr>
        </p:nvSpPr>
        <p:spPr>
          <a:xfrm>
            <a:off x="3028951" y="4767262"/>
            <a:ext cx="3086099" cy="273842"/>
          </a:xfrm>
          <a:prstGeom prst="rect">
            <a:avLst/>
          </a:prstGeom>
          <a:noFill/>
          <a:ln>
            <a:noFill/>
          </a:ln>
        </p:spPr>
        <p:txBody>
          <a:bodyPr lIns="91425" tIns="91425" rIns="91425" bIns="91425" anchor="ctr" anchorCtr="0"/>
          <a:lstStyle>
            <a:lvl1pPr marL="0" marR="0" lvl="0" indent="0" algn="ctr" rtl="0">
              <a:spcBef>
                <a:spcPts val="0"/>
              </a:spcBef>
              <a:buClr>
                <a:srgbClr val="888888"/>
              </a:buClr>
              <a:buFont typeface="Calibri"/>
              <a:buNone/>
              <a:defRPr sz="900" b="0" i="0" u="none" strike="noStrike" cap="none">
                <a:solidFill>
                  <a:srgbClr val="888888"/>
                </a:solidFill>
                <a:latin typeface="Calibri"/>
                <a:ea typeface="Calibri"/>
                <a:cs typeface="Calibri"/>
                <a:sym typeface="Calibri"/>
              </a:defRPr>
            </a:lvl1pPr>
            <a:lvl2pPr marL="342878" marR="0" lvl="1"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2pPr>
            <a:lvl3pPr marL="685755" marR="0" lvl="2"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3pPr>
            <a:lvl4pPr marL="1028632" marR="0" lvl="3"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4pPr>
            <a:lvl5pPr marL="1371510" marR="0" lvl="4"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5pPr>
            <a:lvl6pPr marL="1714388" marR="0" lvl="5"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6pPr>
            <a:lvl7pPr marL="2057265" marR="0" lvl="6"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7pPr>
            <a:lvl8pPr marL="2400143" marR="0" lvl="7"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8pPr>
            <a:lvl9pPr marL="2743020" marR="0" lvl="8"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213" name="Shape 213"/>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algn="r">
              <a:buClr>
                <a:srgbClr val="888888"/>
              </a:buClr>
              <a:buSzPct val="25000"/>
            </a:pPr>
            <a:fld id="{00000000-1234-1234-1234-123412341234}" type="slidenum">
              <a:rPr lang="en" sz="900" smtClean="0">
                <a:solidFill>
                  <a:srgbClr val="888888"/>
                </a:solidFill>
                <a:latin typeface="Calibri"/>
                <a:ea typeface="Calibri"/>
                <a:cs typeface="Calibri"/>
                <a:sym typeface="Calibri"/>
              </a:rPr>
              <a:pPr algn="r">
                <a:buClr>
                  <a:srgbClr val="888888"/>
                </a:buClr>
                <a:buSzPct val="25000"/>
              </a:pPr>
              <a:t>‹#›</a:t>
            </a:fld>
            <a:endParaRPr lang="en" sz="9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55172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a:prstGeom prst="rect">
            <a:avLst/>
          </a:prstGeom>
        </p:spPr>
        <p:txBody>
          <a:bodyPr/>
          <a:lstStyle/>
          <a:p>
            <a:r>
              <a:rPr lang="en-US" smtClean="0"/>
              <a:t>Click to edit Master title style</a:t>
            </a:r>
            <a:endParaRPr lang="en-US"/>
          </a:p>
        </p:txBody>
      </p:sp>
      <p:sp>
        <p:nvSpPr>
          <p:cNvPr id="5" name="Slide Number Placeholder 5"/>
          <p:cNvSpPr>
            <a:spLocks noGrp="1"/>
          </p:cNvSpPr>
          <p:nvPr>
            <p:ph type="sldNum" sz="quarter" idx="4"/>
          </p:nvPr>
        </p:nvSpPr>
        <p:spPr>
          <a:xfrm>
            <a:off x="242887" y="4769267"/>
            <a:ext cx="2133600" cy="274320"/>
          </a:xfrm>
          <a:prstGeom prst="rect">
            <a:avLst/>
          </a:prstGeom>
        </p:spPr>
        <p:txBody>
          <a:bodyPr anchor="ctr"/>
          <a:lstStyle>
            <a:lvl1pPr>
              <a:defRPr sz="900">
                <a:solidFill>
                  <a:schemeClr val="bg2">
                    <a:lumMod val="50000"/>
                  </a:schemeClr>
                </a:solidFill>
                <a:latin typeface="Arial" panose="020B0604020202020204" pitchFamily="34" charset="0"/>
                <a:cs typeface="Arial" panose="020B0604020202020204" pitchFamily="34" charset="0"/>
              </a:defRPr>
            </a:lvl1pPr>
          </a:lstStyle>
          <a:p>
            <a:fld id="{D1EE7E6D-9797-4469-BFDF-091AD21B4874}" type="slidenum">
              <a:rPr lang="en-US" smtClean="0"/>
              <a:pPr/>
              <a:t>‹#›</a:t>
            </a:fld>
            <a:endParaRPr lang="en-US"/>
          </a:p>
        </p:txBody>
      </p:sp>
    </p:spTree>
    <p:extLst>
      <p:ext uri="{BB962C8B-B14F-4D97-AF65-F5344CB8AC3E}">
        <p14:creationId xmlns:p14="http://schemas.microsoft.com/office/powerpoint/2010/main" val="1702475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prstGeom prst="rect">
            <a:avLst/>
          </a:prstGeo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00646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543162"/>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4" y="4749850"/>
            <a:ext cx="548699" cy="393524"/>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50053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4108704"/>
          </a:xfrm>
          <a:prstGeom prst="rect">
            <a:avLst/>
          </a:prstGeom>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sp>
        <p:nvSpPr>
          <p:cNvPr id="13" name="Text Placeholder 12"/>
          <p:cNvSpPr>
            <a:spLocks noGrp="1"/>
          </p:cNvSpPr>
          <p:nvPr>
            <p:ph type="body" sz="quarter" idx="10" hasCustomPrompt="1"/>
          </p:nvPr>
        </p:nvSpPr>
        <p:spPr>
          <a:xfrm>
            <a:off x="685800" y="1323361"/>
            <a:ext cx="7427913" cy="1174750"/>
          </a:xfrm>
          <a:prstGeom prst="rect">
            <a:avLst/>
          </a:prstGeo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sz="4000">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Title Goes Here – Can Be One Line or Two Lines</a:t>
            </a:r>
          </a:p>
        </p:txBody>
      </p:sp>
      <p:sp>
        <p:nvSpPr>
          <p:cNvPr id="18" name="Text Placeholder 17"/>
          <p:cNvSpPr>
            <a:spLocks noGrp="1"/>
          </p:cNvSpPr>
          <p:nvPr>
            <p:ph type="body" sz="quarter" idx="12" hasCustomPrompt="1"/>
          </p:nvPr>
        </p:nvSpPr>
        <p:spPr>
          <a:xfrm>
            <a:off x="685800" y="2741694"/>
            <a:ext cx="7427913" cy="489778"/>
          </a:xfrm>
          <a:prstGeom prst="rect">
            <a:avLst/>
          </a:prstGeom>
        </p:spPr>
        <p:txBody>
          <a:bodyPr>
            <a:normAutofit/>
          </a:bodyPr>
          <a:lstStyle>
            <a:lvl1pPr marL="0" indent="0">
              <a:buNone/>
              <a:defRPr sz="2000">
                <a:solidFill>
                  <a:schemeClr val="bg1"/>
                </a:solidFill>
              </a:defRPr>
            </a:lvl1pPr>
          </a:lstStyle>
          <a:p>
            <a:pPr lvl="0"/>
            <a:r>
              <a:rPr lang="en-US" dirty="0"/>
              <a:t>SUBTITLE GOES HERE</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93024" y="4326076"/>
            <a:ext cx="722376" cy="604029"/>
          </a:xfrm>
          <a:prstGeom prst="rect">
            <a:avLst/>
          </a:prstGeom>
        </p:spPr>
      </p:pic>
    </p:spTree>
    <p:extLst>
      <p:ext uri="{BB962C8B-B14F-4D97-AF65-F5344CB8AC3E}">
        <p14:creationId xmlns:p14="http://schemas.microsoft.com/office/powerpoint/2010/main" val="392840650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9" name="Rectangle 8"/>
          <p:cNvSpPr/>
          <p:nvPr userDrawn="1"/>
        </p:nvSpPr>
        <p:spPr>
          <a:xfrm>
            <a:off x="0" y="1"/>
            <a:ext cx="9144000" cy="4108704"/>
          </a:xfrm>
          <a:prstGeom prst="rect">
            <a:avLst/>
          </a:prstGeom>
          <a:gradFill>
            <a:gsLst>
              <a:gs pos="0">
                <a:schemeClr val="accent1"/>
              </a:gs>
              <a:gs pos="100000">
                <a:srgbClr val="124B6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sp>
        <p:nvSpPr>
          <p:cNvPr id="13" name="Text Placeholder 12"/>
          <p:cNvSpPr>
            <a:spLocks noGrp="1"/>
          </p:cNvSpPr>
          <p:nvPr>
            <p:ph type="body" sz="quarter" idx="10" hasCustomPrompt="1"/>
          </p:nvPr>
        </p:nvSpPr>
        <p:spPr>
          <a:xfrm>
            <a:off x="685800" y="1323361"/>
            <a:ext cx="7427913" cy="1174750"/>
          </a:xfrm>
          <a:prstGeom prst="rect">
            <a:avLst/>
          </a:prstGeo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sz="4000">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Title Goes Here – Can Be One Line or Two Lines</a:t>
            </a:r>
          </a:p>
        </p:txBody>
      </p:sp>
      <p:sp>
        <p:nvSpPr>
          <p:cNvPr id="18" name="Text Placeholder 17"/>
          <p:cNvSpPr>
            <a:spLocks noGrp="1"/>
          </p:cNvSpPr>
          <p:nvPr>
            <p:ph type="body" sz="quarter" idx="12" hasCustomPrompt="1"/>
          </p:nvPr>
        </p:nvSpPr>
        <p:spPr>
          <a:xfrm>
            <a:off x="685800" y="2741694"/>
            <a:ext cx="7427913" cy="489778"/>
          </a:xfrm>
          <a:prstGeom prst="rect">
            <a:avLst/>
          </a:prstGeom>
        </p:spPr>
        <p:txBody>
          <a:bodyPr>
            <a:normAutofit/>
          </a:bodyPr>
          <a:lstStyle>
            <a:lvl1pPr marL="0" indent="0">
              <a:buNone/>
              <a:defRPr sz="2000">
                <a:solidFill>
                  <a:schemeClr val="bg1"/>
                </a:solidFill>
              </a:defRPr>
            </a:lvl1pPr>
          </a:lstStyle>
          <a:p>
            <a:pPr lvl="0"/>
            <a:r>
              <a:rPr lang="en-US" dirty="0"/>
              <a:t>SUBTITLE GOES HERE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3024" y="4326076"/>
            <a:ext cx="722376" cy="604029"/>
          </a:xfrm>
          <a:prstGeom prst="rect">
            <a:avLst/>
          </a:prstGeom>
        </p:spPr>
      </p:pic>
    </p:spTree>
    <p:extLst>
      <p:ext uri="{BB962C8B-B14F-4D97-AF65-F5344CB8AC3E}">
        <p14:creationId xmlns:p14="http://schemas.microsoft.com/office/powerpoint/2010/main" val="134846852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 Title and Content - Whi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accent1"/>
                </a:solidFill>
              </a:defRPr>
            </a:lvl1pPr>
          </a:lstStyle>
          <a:p>
            <a:fld id="{ADB58DA1-B2F1-45C7-8646-C2825988B19D}"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accent1"/>
                </a:solidFill>
              </a:defRPr>
            </a:lvl1pPr>
          </a:lstStyle>
          <a:p>
            <a:r>
              <a:rPr lang="en-US" dirty="0"/>
              <a:t>Click to edit Master title style</a:t>
            </a:r>
          </a:p>
        </p:txBody>
      </p:sp>
      <p:sp>
        <p:nvSpPr>
          <p:cNvPr id="3" name="Content Placeholder 2"/>
          <p:cNvSpPr>
            <a:spLocks noGrp="1"/>
          </p:cNvSpPr>
          <p:nvPr>
            <p:ph idx="1"/>
          </p:nvPr>
        </p:nvSpPr>
        <p:spPr>
          <a:xfrm>
            <a:off x="228600" y="1369219"/>
            <a:ext cx="8686800" cy="3263504"/>
          </a:xfrm>
          <a:prstGeom prst="rect">
            <a:avLst/>
          </a:prstGeom>
        </p:spPr>
        <p:txBody>
          <a:bodyPr/>
          <a:lstStyle>
            <a:lvl1pPr>
              <a:buClr>
                <a:schemeClr val="accent1"/>
              </a:buClr>
              <a:defRPr sz="2000">
                <a:solidFill>
                  <a:schemeClr val="tx2"/>
                </a:solidFill>
              </a:defRPr>
            </a:lvl1pPr>
            <a:lvl2pPr marL="514350" indent="-171450">
              <a:buClr>
                <a:schemeClr val="accent1"/>
              </a:buClr>
              <a:buFont typeface="Arial" panose="020B0604020202020204" pitchFamily="34" charset="0"/>
              <a:buChar char="−"/>
              <a:defRPr>
                <a:solidFill>
                  <a:schemeClr val="tx2"/>
                </a:solidFill>
              </a:defRPr>
            </a:lvl2pPr>
            <a:lvl3pPr>
              <a:buClr>
                <a:schemeClr val="accent1"/>
              </a:buClr>
              <a:defRPr>
                <a:solidFill>
                  <a:schemeClr val="tx2"/>
                </a:solidFill>
              </a:defRPr>
            </a:lvl3pPr>
            <a:lvl4pPr marL="1200150" indent="-171450">
              <a:buClr>
                <a:schemeClr val="accent1"/>
              </a:buClr>
              <a:buFont typeface="Arial" panose="020B0604020202020204" pitchFamily="34" charset="0"/>
              <a:buChar char="−"/>
              <a:defRPr>
                <a:solidFill>
                  <a:schemeClr val="tx2"/>
                </a:solidFill>
              </a:defRPr>
            </a:lvl4pPr>
            <a:lvl5pPr marL="1543050" indent="-171450">
              <a:buClr>
                <a:schemeClr val="accent1"/>
              </a:buClr>
              <a:buFont typeface="Wingdings" panose="05000000000000000000" pitchFamily="2" charset="2"/>
              <a:buChar char="Ø"/>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228600" y="766763"/>
            <a:ext cx="8686800" cy="468312"/>
          </a:xfrm>
          <a:prstGeom prst="rect">
            <a:avLst/>
          </a:prstGeom>
        </p:spPr>
        <p:txBody>
          <a:bodyPr/>
          <a:lstStyle>
            <a:lvl1pPr marL="0" indent="0">
              <a:buNone/>
              <a:defRPr>
                <a:solidFill>
                  <a:schemeClr val="tx2"/>
                </a:solidFill>
              </a:defRPr>
            </a:lvl1pPr>
          </a:lstStyle>
          <a:p>
            <a:pPr lvl="0"/>
            <a:r>
              <a:rPr lang="en-US" dirty="0"/>
              <a:t>Click to add text</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9403" y="4791125"/>
            <a:ext cx="875997" cy="228601"/>
          </a:xfrm>
          <a:prstGeom prst="rect">
            <a:avLst/>
          </a:prstGeom>
        </p:spPr>
      </p:pic>
    </p:spTree>
    <p:extLst>
      <p:ext uri="{BB962C8B-B14F-4D97-AF65-F5344CB8AC3E}">
        <p14:creationId xmlns:p14="http://schemas.microsoft.com/office/powerpoint/2010/main" val="71309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 Blue">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gradFill>
            <a:gsLst>
              <a:gs pos="0">
                <a:srgbClr val="116B91"/>
              </a:gs>
              <a:gs pos="100000">
                <a:srgbClr val="2194CA"/>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bg1"/>
                </a:solidFill>
              </a:defRPr>
            </a:lvl1pPr>
          </a:lstStyle>
          <a:p>
            <a:fld id="{CEAC6D12-1B49-4D3D-B0F5-442C9C564C92}"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bg1"/>
                </a:solidFill>
              </a:defRPr>
            </a:lvl1pPr>
          </a:lstStyle>
          <a:p>
            <a:r>
              <a:rPr lang="en-US" dirty="0"/>
              <a:t>Click to edit Master title style</a:t>
            </a:r>
          </a:p>
        </p:txBody>
      </p:sp>
      <p:sp>
        <p:nvSpPr>
          <p:cNvPr id="8" name="Text Placeholder 7"/>
          <p:cNvSpPr>
            <a:spLocks noGrp="1"/>
          </p:cNvSpPr>
          <p:nvPr>
            <p:ph type="body" sz="quarter" idx="13" hasCustomPrompt="1"/>
          </p:nvPr>
        </p:nvSpPr>
        <p:spPr>
          <a:xfrm>
            <a:off x="228600" y="766763"/>
            <a:ext cx="8686800" cy="468312"/>
          </a:xfrm>
          <a:prstGeom prst="rect">
            <a:avLst/>
          </a:prstGeom>
        </p:spPr>
        <p:txBody>
          <a:bodyPr/>
          <a:lstStyle>
            <a:lvl1pPr marL="0" indent="0">
              <a:buNone/>
              <a:defRPr>
                <a:solidFill>
                  <a:schemeClr val="bg1"/>
                </a:solidFill>
              </a:defRPr>
            </a:lvl1pPr>
          </a:lstStyle>
          <a:p>
            <a:pPr lvl="0"/>
            <a:r>
              <a:rPr lang="en-US" dirty="0"/>
              <a:t>Click to add text</a:t>
            </a:r>
          </a:p>
        </p:txBody>
      </p:sp>
      <p:sp>
        <p:nvSpPr>
          <p:cNvPr id="12" name="Content Placeholder 2"/>
          <p:cNvSpPr>
            <a:spLocks noGrp="1"/>
          </p:cNvSpPr>
          <p:nvPr>
            <p:ph idx="14"/>
          </p:nvPr>
        </p:nvSpPr>
        <p:spPr>
          <a:xfrm>
            <a:off x="228600" y="1369218"/>
            <a:ext cx="8686800" cy="3298131"/>
          </a:xfrm>
          <a:prstGeom prst="rect">
            <a:avLst/>
          </a:prstGeom>
        </p:spPr>
        <p:txBody>
          <a:bodyPr/>
          <a:lstStyle>
            <a:lvl1pPr>
              <a:buClr>
                <a:schemeClr val="accent1"/>
              </a:buClr>
              <a:defRPr sz="2000">
                <a:solidFill>
                  <a:schemeClr val="bg1"/>
                </a:solidFill>
              </a:defRPr>
            </a:lvl1pPr>
            <a:lvl2pPr marL="514350" indent="-171450">
              <a:buClr>
                <a:schemeClr val="accent1"/>
              </a:buClr>
              <a:buFont typeface="Arial" panose="020B0604020202020204" pitchFamily="34" charset="0"/>
              <a:buChar char="−"/>
              <a:defRPr>
                <a:solidFill>
                  <a:schemeClr val="bg1"/>
                </a:solidFill>
              </a:defRPr>
            </a:lvl2pPr>
            <a:lvl3pPr>
              <a:buClr>
                <a:schemeClr val="accent1"/>
              </a:buClr>
              <a:defRPr>
                <a:solidFill>
                  <a:schemeClr val="bg1"/>
                </a:solidFill>
              </a:defRPr>
            </a:lvl3pPr>
            <a:lvl4pPr marL="1200150" indent="-171450">
              <a:buClr>
                <a:schemeClr val="accent1"/>
              </a:buClr>
              <a:buFont typeface="Arial" panose="020B0604020202020204" pitchFamily="34" charset="0"/>
              <a:buChar char="−"/>
              <a:defRPr>
                <a:solidFill>
                  <a:schemeClr val="bg1"/>
                </a:solidFill>
              </a:defRPr>
            </a:lvl4pPr>
            <a:lvl5pPr marL="1543050" indent="-171450">
              <a:buClr>
                <a:schemeClr val="accent1"/>
              </a:buClr>
              <a:buFont typeface="Wingdings" panose="05000000000000000000" pitchFamily="2" charset="2"/>
              <a:buChar char="Ø"/>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171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 White">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accent1"/>
                </a:solidFill>
              </a:defRPr>
            </a:lvl1pPr>
          </a:lstStyle>
          <a:p>
            <a:fld id="{CEAC6D12-1B49-4D3D-B0F5-442C9C564C92}"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9403" y="4791125"/>
            <a:ext cx="875997" cy="228601"/>
          </a:xfrm>
          <a:prstGeom prst="rect">
            <a:avLst/>
          </a:prstGeom>
        </p:spPr>
      </p:pic>
      <p:sp>
        <p:nvSpPr>
          <p:cNvPr id="11" name="Content Placeholder 2"/>
          <p:cNvSpPr>
            <a:spLocks noGrp="1"/>
          </p:cNvSpPr>
          <p:nvPr>
            <p:ph idx="13"/>
          </p:nvPr>
        </p:nvSpPr>
        <p:spPr>
          <a:xfrm>
            <a:off x="228600" y="845076"/>
            <a:ext cx="8686800" cy="3787647"/>
          </a:xfrm>
          <a:prstGeom prst="rect">
            <a:avLst/>
          </a:prstGeom>
        </p:spPr>
        <p:txBody>
          <a:bodyPr/>
          <a:lstStyle>
            <a:lvl1pPr>
              <a:buClr>
                <a:schemeClr val="accent1"/>
              </a:buClr>
              <a:defRPr sz="2000">
                <a:solidFill>
                  <a:schemeClr val="tx2"/>
                </a:solidFill>
              </a:defRPr>
            </a:lvl1pPr>
            <a:lvl2pPr marL="514350" indent="-171450">
              <a:buClr>
                <a:schemeClr val="accent1"/>
              </a:buClr>
              <a:buFont typeface="Arial" panose="020B0604020202020204" pitchFamily="34" charset="0"/>
              <a:buChar char="−"/>
              <a:defRPr>
                <a:solidFill>
                  <a:schemeClr val="tx2"/>
                </a:solidFill>
              </a:defRPr>
            </a:lvl2pPr>
            <a:lvl3pPr>
              <a:buClr>
                <a:schemeClr val="accent1"/>
              </a:buClr>
              <a:defRPr>
                <a:solidFill>
                  <a:schemeClr val="tx2"/>
                </a:solidFill>
              </a:defRPr>
            </a:lvl3pPr>
            <a:lvl4pPr marL="1200150" indent="-171450">
              <a:buClr>
                <a:schemeClr val="accent1"/>
              </a:buClr>
              <a:buFont typeface="Arial" panose="020B0604020202020204" pitchFamily="34" charset="0"/>
              <a:buChar char="−"/>
              <a:defRPr>
                <a:solidFill>
                  <a:schemeClr val="tx2"/>
                </a:solidFill>
              </a:defRPr>
            </a:lvl4pPr>
            <a:lvl5pPr marL="1543050" indent="-171450">
              <a:buClr>
                <a:schemeClr val="accent1"/>
              </a:buClr>
              <a:buFont typeface="Wingdings" panose="05000000000000000000" pitchFamily="2" charset="2"/>
              <a:buChar char="Ø"/>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603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 Blu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gradFill>
            <a:gsLst>
              <a:gs pos="0">
                <a:srgbClr val="116B91"/>
              </a:gs>
              <a:gs pos="100000">
                <a:srgbClr val="2194CA"/>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bg1"/>
                </a:solidFill>
              </a:defRPr>
            </a:lvl1pPr>
          </a:lstStyle>
          <a:p>
            <a:fld id="{CEAC6D12-1B49-4D3D-B0F5-442C9C564C92}"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bg1"/>
                </a:solidFill>
              </a:defRPr>
            </a:lvl1pPr>
          </a:lstStyle>
          <a:p>
            <a:r>
              <a:rPr lang="en-US" dirty="0"/>
              <a:t>Click to edit Master 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sp>
        <p:nvSpPr>
          <p:cNvPr id="12" name="Content Placeholder 2"/>
          <p:cNvSpPr>
            <a:spLocks noGrp="1"/>
          </p:cNvSpPr>
          <p:nvPr>
            <p:ph idx="13"/>
          </p:nvPr>
        </p:nvSpPr>
        <p:spPr>
          <a:xfrm>
            <a:off x="228600" y="837282"/>
            <a:ext cx="8686800" cy="3830068"/>
          </a:xfrm>
          <a:prstGeom prst="rect">
            <a:avLst/>
          </a:prstGeom>
        </p:spPr>
        <p:txBody>
          <a:bodyPr/>
          <a:lstStyle>
            <a:lvl1pPr>
              <a:buClr>
                <a:schemeClr val="accent1"/>
              </a:buClr>
              <a:defRPr sz="2000">
                <a:solidFill>
                  <a:schemeClr val="bg1"/>
                </a:solidFill>
              </a:defRPr>
            </a:lvl1pPr>
            <a:lvl2pPr marL="514350" indent="-171450">
              <a:buClr>
                <a:schemeClr val="accent1"/>
              </a:buClr>
              <a:buFont typeface="Arial" panose="020B0604020202020204" pitchFamily="34" charset="0"/>
              <a:buChar char="−"/>
              <a:defRPr>
                <a:solidFill>
                  <a:schemeClr val="bg1"/>
                </a:solidFill>
              </a:defRPr>
            </a:lvl2pPr>
            <a:lvl3pPr>
              <a:buClr>
                <a:schemeClr val="accent1"/>
              </a:buClr>
              <a:defRPr>
                <a:solidFill>
                  <a:schemeClr val="bg1"/>
                </a:solidFill>
              </a:defRPr>
            </a:lvl3pPr>
            <a:lvl4pPr marL="1200150" indent="-171450">
              <a:buClr>
                <a:schemeClr val="accent1"/>
              </a:buClr>
              <a:buFont typeface="Arial" panose="020B0604020202020204" pitchFamily="34" charset="0"/>
              <a:buChar char="−"/>
              <a:defRPr>
                <a:solidFill>
                  <a:schemeClr val="bg1"/>
                </a:solidFill>
              </a:defRPr>
            </a:lvl4pPr>
            <a:lvl5pPr marL="1543050" indent="-171450">
              <a:buClr>
                <a:schemeClr val="accent1"/>
              </a:buClr>
              <a:buFont typeface="Wingdings" panose="05000000000000000000" pitchFamily="2" charset="2"/>
              <a:buChar char="Ø"/>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992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 White">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accent1"/>
                </a:solidFill>
              </a:defRPr>
            </a:lvl1pPr>
          </a:lstStyle>
          <a:p>
            <a:fld id="{CEAC6D12-1B49-4D3D-B0F5-442C9C564C92}"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9403" y="4791125"/>
            <a:ext cx="875997" cy="228601"/>
          </a:xfrm>
          <a:prstGeom prst="rect">
            <a:avLst/>
          </a:prstGeom>
        </p:spPr>
      </p:pic>
      <p:sp>
        <p:nvSpPr>
          <p:cNvPr id="9"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accent1"/>
                </a:solidFill>
              </a:defRPr>
            </a:lvl1pPr>
          </a:lstStyle>
          <a:p>
            <a:r>
              <a:rPr lang="en-US" dirty="0"/>
              <a:t>Click to edit Master title style</a:t>
            </a:r>
          </a:p>
        </p:txBody>
      </p:sp>
      <p:sp>
        <p:nvSpPr>
          <p:cNvPr id="10" name="Text Placeholder 7"/>
          <p:cNvSpPr>
            <a:spLocks noGrp="1"/>
          </p:cNvSpPr>
          <p:nvPr>
            <p:ph type="body" sz="quarter" idx="13" hasCustomPrompt="1"/>
          </p:nvPr>
        </p:nvSpPr>
        <p:spPr>
          <a:xfrm>
            <a:off x="228600" y="766763"/>
            <a:ext cx="8686800" cy="468312"/>
          </a:xfrm>
          <a:prstGeom prst="rect">
            <a:avLst/>
          </a:prstGeom>
        </p:spPr>
        <p:txBody>
          <a:bodyPr/>
          <a:lstStyle>
            <a:lvl1pPr marL="0" indent="0">
              <a:buNone/>
              <a:defRPr>
                <a:solidFill>
                  <a:schemeClr val="tx2"/>
                </a:solidFill>
              </a:defRPr>
            </a:lvl1pPr>
          </a:lstStyle>
          <a:p>
            <a:pPr lvl="0"/>
            <a:r>
              <a:rPr lang="en-US" dirty="0"/>
              <a:t>Click to add text</a:t>
            </a:r>
          </a:p>
        </p:txBody>
      </p:sp>
    </p:spTree>
    <p:extLst>
      <p:ext uri="{BB962C8B-B14F-4D97-AF65-F5344CB8AC3E}">
        <p14:creationId xmlns:p14="http://schemas.microsoft.com/office/powerpoint/2010/main" val="408915501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759028"/>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9" r:id="rId3"/>
    <p:sldLayoutId id="2147483680" r:id="rId4"/>
    <p:sldLayoutId id="2147483662" r:id="rId5"/>
    <p:sldLayoutId id="2147483667" r:id="rId6"/>
    <p:sldLayoutId id="2147483668" r:id="rId7"/>
    <p:sldLayoutId id="2147483669" r:id="rId8"/>
    <p:sldLayoutId id="2147483670" r:id="rId9"/>
    <p:sldLayoutId id="2147483671" r:id="rId10"/>
    <p:sldLayoutId id="2147483672" r:id="rId11"/>
    <p:sldLayoutId id="2147483675" r:id="rId12"/>
    <p:sldLayoutId id="2147483666" r:id="rId13"/>
    <p:sldLayoutId id="2147483677" r:id="rId14"/>
    <p:sldLayoutId id="2147483676" r:id="rId15"/>
    <p:sldLayoutId id="2147483686" r:id="rId16"/>
    <p:sldLayoutId id="2147483687" r:id="rId17"/>
    <p:sldLayoutId id="2147483688" r:id="rId18"/>
    <p:sldLayoutId id="2147483690" r:id="rId19"/>
    <p:sldLayoutId id="2147483691" r:id="rId20"/>
    <p:sldLayoutId id="2147483693" r:id="rId21"/>
    <p:sldLayoutId id="2147483694" r:id="rId22"/>
    <p:sldLayoutId id="2147483695"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2" userDrawn="1">
          <p15:clr>
            <a:srgbClr val="F26B43"/>
          </p15:clr>
        </p15:guide>
        <p15:guide id="2" pos="2880">
          <p15:clr>
            <a:srgbClr val="F26B43"/>
          </p15:clr>
        </p15:guide>
        <p15:guide id="3" pos="216" userDrawn="1">
          <p15:clr>
            <a:srgbClr val="F26B43"/>
          </p15:clr>
        </p15:guide>
        <p15:guide id="4" pos="5616">
          <p15:clr>
            <a:srgbClr val="F26B43"/>
          </p15:clr>
        </p15:guide>
        <p15:guide id="5" orient="horz" pos="7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docs.docker.com/install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beta.docke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Docker 101</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464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D1EE7E6D-9797-4469-BFDF-091AD21B4874}" type="slidenum">
              <a:rPr lang="en-US" smtClean="0"/>
              <a:pPr/>
              <a:t>10</a:t>
            </a:fld>
            <a:endParaRPr lang="en-US"/>
          </a:p>
        </p:txBody>
      </p:sp>
      <p:sp>
        <p:nvSpPr>
          <p:cNvPr id="2" name="Title 1"/>
          <p:cNvSpPr>
            <a:spLocks noGrp="1"/>
          </p:cNvSpPr>
          <p:nvPr>
            <p:ph type="title"/>
          </p:nvPr>
        </p:nvSpPr>
        <p:spPr>
          <a:xfrm>
            <a:off x="228600" y="225719"/>
            <a:ext cx="8686800" cy="479918"/>
          </a:xfrm>
        </p:spPr>
        <p:txBody>
          <a:bodyPr>
            <a:normAutofit fontScale="90000"/>
          </a:bodyPr>
          <a:lstStyle/>
          <a:p>
            <a:r>
              <a:rPr lang="en-US" dirty="0" smtClean="0">
                <a:solidFill>
                  <a:schemeClr val="accent1"/>
                </a:solidFill>
              </a:rPr>
              <a:t>Some Docker vocabulary</a:t>
            </a:r>
            <a:endParaRPr lang="en-US" dirty="0">
              <a:solidFill>
                <a:schemeClr val="accent1"/>
              </a:solidFill>
            </a:endParaRPr>
          </a:p>
        </p:txBody>
      </p:sp>
      <p:sp>
        <p:nvSpPr>
          <p:cNvPr id="5" name="Content Placeholder 4"/>
          <p:cNvSpPr>
            <a:spLocks noGrp="1"/>
          </p:cNvSpPr>
          <p:nvPr>
            <p:ph idx="1"/>
          </p:nvPr>
        </p:nvSpPr>
        <p:spPr>
          <a:xfrm>
            <a:off x="1193533" y="801165"/>
            <a:ext cx="7721867" cy="4241182"/>
          </a:xfrm>
          <a:prstGeom prst="rect">
            <a:avLst/>
          </a:prstGeom>
        </p:spPr>
        <p:txBody>
          <a:bodyPr>
            <a:noAutofit/>
          </a:bodyPr>
          <a:lstStyle/>
          <a:p>
            <a:pPr marL="0" indent="0">
              <a:buNone/>
            </a:pPr>
            <a:r>
              <a:rPr lang="en-US" sz="1800" b="1" dirty="0">
                <a:solidFill>
                  <a:srgbClr val="000000"/>
                </a:solidFill>
              </a:rPr>
              <a:t>Docker Image</a:t>
            </a:r>
          </a:p>
          <a:p>
            <a:pPr marL="0" indent="0">
              <a:buNone/>
            </a:pPr>
            <a:r>
              <a:rPr lang="en-US" sz="1800" dirty="0">
                <a:solidFill>
                  <a:srgbClr val="000000"/>
                </a:solidFill>
              </a:rPr>
              <a:t>The basis of a Docker container. Represents a full application</a:t>
            </a:r>
          </a:p>
          <a:p>
            <a:pPr marL="0" indent="0">
              <a:buNone/>
            </a:pPr>
            <a:endParaRPr lang="en-US" sz="1800" dirty="0">
              <a:solidFill>
                <a:srgbClr val="000000"/>
              </a:solidFill>
            </a:endParaRPr>
          </a:p>
          <a:p>
            <a:pPr marL="0" indent="0">
              <a:buNone/>
            </a:pPr>
            <a:r>
              <a:rPr lang="en-US" sz="1800" b="1" dirty="0">
                <a:solidFill>
                  <a:srgbClr val="000000"/>
                </a:solidFill>
              </a:rPr>
              <a:t>Docker Container</a:t>
            </a:r>
          </a:p>
          <a:p>
            <a:pPr marL="0" indent="0">
              <a:buNone/>
            </a:pPr>
            <a:r>
              <a:rPr lang="en-US" sz="1800" dirty="0">
                <a:solidFill>
                  <a:srgbClr val="000000"/>
                </a:solidFill>
              </a:rPr>
              <a:t>The standard unit in which the application service resides and executes</a:t>
            </a:r>
            <a:endParaRPr lang="en-US" sz="1800" b="1" dirty="0">
              <a:solidFill>
                <a:srgbClr val="000000"/>
              </a:solidFill>
            </a:endParaRPr>
          </a:p>
          <a:p>
            <a:pPr marL="0" indent="0">
              <a:buNone/>
            </a:pPr>
            <a:endParaRPr lang="en-US" sz="1800" b="1" dirty="0">
              <a:solidFill>
                <a:srgbClr val="000000"/>
              </a:solidFill>
            </a:endParaRPr>
          </a:p>
          <a:p>
            <a:pPr marL="0" indent="0">
              <a:buNone/>
            </a:pPr>
            <a:r>
              <a:rPr lang="en-US" sz="1800" b="1" dirty="0">
                <a:solidFill>
                  <a:srgbClr val="000000"/>
                </a:solidFill>
              </a:rPr>
              <a:t>Docker Engine </a:t>
            </a:r>
          </a:p>
          <a:p>
            <a:pPr marL="0" indent="0">
              <a:buNone/>
            </a:pPr>
            <a:r>
              <a:rPr lang="en-US" sz="1800" dirty="0">
                <a:solidFill>
                  <a:srgbClr val="000000"/>
                </a:solidFill>
              </a:rPr>
              <a:t>Creates, ships and runs Docker containers deployable on a physical or virtual, host locally, in a datacenter or cloud service </a:t>
            </a:r>
            <a:r>
              <a:rPr lang="en-US" sz="1800" dirty="0" smtClean="0">
                <a:solidFill>
                  <a:srgbClr val="000000"/>
                </a:solidFill>
              </a:rPr>
              <a:t>provider</a:t>
            </a:r>
            <a:br>
              <a:rPr lang="en-US" sz="1800" dirty="0" smtClean="0">
                <a:solidFill>
                  <a:srgbClr val="000000"/>
                </a:solidFill>
              </a:rPr>
            </a:br>
            <a:endParaRPr lang="en-US" sz="1800" b="1" dirty="0">
              <a:solidFill>
                <a:srgbClr val="000000"/>
              </a:solidFill>
            </a:endParaRPr>
          </a:p>
          <a:p>
            <a:pPr marL="0" indent="0">
              <a:buNone/>
            </a:pPr>
            <a:r>
              <a:rPr lang="en-US" sz="1800" b="1" dirty="0">
                <a:solidFill>
                  <a:srgbClr val="000000"/>
                </a:solidFill>
              </a:rPr>
              <a:t>Registry Service (Docker Hub or Docker Trusted Registry)</a:t>
            </a:r>
          </a:p>
          <a:p>
            <a:pPr marL="0" indent="0">
              <a:buNone/>
            </a:pPr>
            <a:r>
              <a:rPr lang="en-US" sz="1800" dirty="0">
                <a:solidFill>
                  <a:srgbClr val="000000"/>
                </a:solidFill>
              </a:rPr>
              <a:t>Cloud or server based storage and distribution service for your images</a:t>
            </a:r>
          </a:p>
        </p:txBody>
      </p:sp>
      <p:pic>
        <p:nvPicPr>
          <p:cNvPr id="24" name="Picture 23" descr="Contain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07" y="1803803"/>
            <a:ext cx="764396" cy="764396"/>
          </a:xfrm>
          <a:prstGeom prst="rect">
            <a:avLst/>
          </a:prstGeom>
        </p:spPr>
      </p:pic>
      <p:pic>
        <p:nvPicPr>
          <p:cNvPr id="26" name="Picture 25" descr="Ima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19" y="801165"/>
            <a:ext cx="764396" cy="764396"/>
          </a:xfrm>
          <a:prstGeom prst="rect">
            <a:avLst/>
          </a:prstGeom>
        </p:spPr>
      </p:pic>
      <p:pic>
        <p:nvPicPr>
          <p:cNvPr id="27" name="Picture 26" descr="Engi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866" y="2852469"/>
            <a:ext cx="764396" cy="764396"/>
          </a:xfrm>
          <a:prstGeom prst="rect">
            <a:avLst/>
          </a:prstGeom>
        </p:spPr>
      </p:pic>
      <p:pic>
        <p:nvPicPr>
          <p:cNvPr id="3" name="Picture 2" descr="Registry.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328" y="4024012"/>
            <a:ext cx="731019" cy="731019"/>
          </a:xfrm>
          <a:prstGeom prst="rect">
            <a:avLst/>
          </a:prstGeom>
        </p:spPr>
      </p:pic>
    </p:spTree>
    <p:extLst>
      <p:ext uri="{BB962C8B-B14F-4D97-AF65-F5344CB8AC3E}">
        <p14:creationId xmlns:p14="http://schemas.microsoft.com/office/powerpoint/2010/main" val="96315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Basic Docker Commands</a:t>
            </a:r>
            <a:endParaRPr lang="en-US" dirty="0">
              <a:solidFill>
                <a:schemeClr val="accent1"/>
              </a:solidFill>
            </a:endParaRPr>
          </a:p>
        </p:txBody>
      </p:sp>
      <p:sp>
        <p:nvSpPr>
          <p:cNvPr id="3" name="Content Placeholder 2"/>
          <p:cNvSpPr>
            <a:spLocks noGrp="1"/>
          </p:cNvSpPr>
          <p:nvPr>
            <p:ph idx="1"/>
          </p:nvPr>
        </p:nvSpPr>
        <p:spPr>
          <a:xfrm>
            <a:off x="228600" y="885524"/>
            <a:ext cx="8686800" cy="3747199"/>
          </a:xfrm>
          <a:prstGeom prst="rect">
            <a:avLst/>
          </a:prstGeom>
        </p:spPr>
        <p:txBody>
          <a:bodyPr>
            <a:normAutofit fontScale="70000" lnSpcReduction="20000"/>
          </a:bodyPr>
          <a:lstStyle/>
          <a:p>
            <a:pPr marL="0" indent="0">
              <a:buNone/>
            </a:pPr>
            <a:r>
              <a:rPr lang="en-US" dirty="0" smtClean="0">
                <a:latin typeface="Consolas" charset="0"/>
                <a:ea typeface="Consolas" charset="0"/>
                <a:cs typeface="Consolas" charset="0"/>
              </a:rPr>
              <a:t>$ docker pull mikegcoleman/catweb:1.0</a:t>
            </a:r>
            <a:br>
              <a:rPr lang="en-US" dirty="0" smtClean="0">
                <a:latin typeface="Consolas" charset="0"/>
                <a:ea typeface="Consolas" charset="0"/>
                <a:cs typeface="Consolas" charset="0"/>
              </a:rPr>
            </a:b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docker images</a:t>
            </a:r>
            <a:br>
              <a:rPr lang="en-US" dirty="0" smtClean="0">
                <a:latin typeface="Consolas" charset="0"/>
                <a:ea typeface="Consolas" charset="0"/>
                <a:cs typeface="Consolas" charset="0"/>
              </a:rPr>
            </a:br>
            <a:r>
              <a:rPr lang="en-US" dirty="0" smtClean="0">
                <a:latin typeface="Consolas" charset="0"/>
                <a:ea typeface="Consolas" charset="0"/>
                <a:cs typeface="Consolas" charset="0"/>
              </a:rPr>
              <a:t/>
            </a:r>
            <a:br>
              <a:rPr lang="en-US" dirty="0" smtClean="0">
                <a:latin typeface="Consolas" charset="0"/>
                <a:ea typeface="Consolas" charset="0"/>
                <a:cs typeface="Consolas" charset="0"/>
              </a:rPr>
            </a:br>
            <a:r>
              <a:rPr lang="en-US" dirty="0" smtClean="0">
                <a:latin typeface="Consolas" charset="0"/>
                <a:ea typeface="Consolas" charset="0"/>
                <a:cs typeface="Consolas" charset="0"/>
              </a:rPr>
              <a:t/>
            </a:r>
            <a:br>
              <a:rPr lang="en-US" dirty="0" smtClean="0">
                <a:latin typeface="Consolas" charset="0"/>
                <a:ea typeface="Consolas" charset="0"/>
                <a:cs typeface="Consolas" charset="0"/>
              </a:rPr>
            </a:br>
            <a:r>
              <a:rPr lang="en-US" dirty="0" smtClean="0">
                <a:latin typeface="Consolas" charset="0"/>
                <a:ea typeface="Consolas" charset="0"/>
                <a:cs typeface="Consolas" charset="0"/>
              </a:rPr>
              <a:t>$ docker run –d –p 5000:5000 –-name </a:t>
            </a:r>
            <a:r>
              <a:rPr lang="en-US" dirty="0" err="1" smtClean="0">
                <a:latin typeface="Consolas" charset="0"/>
                <a:ea typeface="Consolas" charset="0"/>
                <a:cs typeface="Consolas" charset="0"/>
              </a:rPr>
              <a:t>catweb</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mikegcoleman</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catweb:latest</a:t>
            </a:r>
            <a:r>
              <a:rPr lang="en-US" dirty="0" smtClean="0">
                <a:latin typeface="Consolas" charset="0"/>
                <a:ea typeface="Consolas" charset="0"/>
                <a:cs typeface="Consolas" charset="0"/>
              </a:rPr>
              <a:t/>
            </a:r>
            <a:br>
              <a:rPr lang="en-US" dirty="0" smtClean="0">
                <a:latin typeface="Consolas" charset="0"/>
                <a:ea typeface="Consolas" charset="0"/>
                <a:cs typeface="Consolas" charset="0"/>
              </a:rPr>
            </a:b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docker </a:t>
            </a:r>
            <a:r>
              <a:rPr lang="en-US" dirty="0" err="1" smtClean="0">
                <a:latin typeface="Consolas" charset="0"/>
                <a:ea typeface="Consolas" charset="0"/>
                <a:cs typeface="Consolas" charset="0"/>
              </a:rPr>
              <a:t>ps</a:t>
            </a:r>
            <a:r>
              <a:rPr lang="en-US" dirty="0" smtClean="0">
                <a:latin typeface="Consolas" charset="0"/>
                <a:ea typeface="Consolas" charset="0"/>
                <a:cs typeface="Consolas" charset="0"/>
              </a:rPr>
              <a:t/>
            </a:r>
            <a:br>
              <a:rPr lang="en-US" dirty="0" smtClean="0">
                <a:latin typeface="Consolas" charset="0"/>
                <a:ea typeface="Consolas" charset="0"/>
                <a:cs typeface="Consolas" charset="0"/>
              </a:rPr>
            </a:br>
            <a:r>
              <a:rPr lang="en-US" dirty="0" smtClean="0">
                <a:latin typeface="Consolas" charset="0"/>
                <a:ea typeface="Consolas" charset="0"/>
                <a:cs typeface="Consolas" charset="0"/>
              </a:rPr>
              <a:t/>
            </a:r>
            <a:br>
              <a:rPr lang="en-US" dirty="0" smtClean="0">
                <a:latin typeface="Consolas" charset="0"/>
                <a:ea typeface="Consolas" charset="0"/>
                <a:cs typeface="Consolas" charset="0"/>
              </a:rPr>
            </a:br>
            <a:r>
              <a:rPr lang="en-US" dirty="0" smtClean="0">
                <a:latin typeface="Consolas" charset="0"/>
                <a:ea typeface="Consolas" charset="0"/>
                <a:cs typeface="Consolas" charset="0"/>
              </a:rPr>
              <a:t/>
            </a:r>
            <a:br>
              <a:rPr lang="en-US" dirty="0" smtClean="0">
                <a:latin typeface="Consolas" charset="0"/>
                <a:ea typeface="Consolas" charset="0"/>
                <a:cs typeface="Consolas" charset="0"/>
              </a:rPr>
            </a:br>
            <a:r>
              <a:rPr lang="en-US" dirty="0" smtClean="0">
                <a:latin typeface="Consolas" charset="0"/>
                <a:ea typeface="Consolas" charset="0"/>
                <a:cs typeface="Consolas" charset="0"/>
              </a:rPr>
              <a:t>$ docker stop </a:t>
            </a:r>
            <a:r>
              <a:rPr lang="en-US" dirty="0" err="1" smtClean="0">
                <a:latin typeface="Consolas" charset="0"/>
                <a:ea typeface="Consolas" charset="0"/>
                <a:cs typeface="Consolas" charset="0"/>
              </a:rPr>
              <a:t>catweb</a:t>
            </a:r>
            <a:r>
              <a:rPr lang="en-US" dirty="0" smtClean="0">
                <a:latin typeface="Consolas" charset="0"/>
                <a:ea typeface="Consolas" charset="0"/>
                <a:cs typeface="Consolas" charset="0"/>
              </a:rPr>
              <a:t> (or &lt;container id&gt;)</a:t>
            </a:r>
            <a:br>
              <a:rPr lang="en-US" dirty="0" smtClean="0">
                <a:latin typeface="Consolas" charset="0"/>
                <a:ea typeface="Consolas" charset="0"/>
                <a:cs typeface="Consolas" charset="0"/>
              </a:rPr>
            </a:b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docker </a:t>
            </a:r>
            <a:r>
              <a:rPr lang="en-US" dirty="0" err="1" smtClean="0">
                <a:latin typeface="Consolas" charset="0"/>
                <a:ea typeface="Consolas" charset="0"/>
                <a:cs typeface="Consolas" charset="0"/>
              </a:rPr>
              <a:t>rm</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catweb</a:t>
            </a:r>
            <a:r>
              <a:rPr lang="en-US" dirty="0" smtClean="0">
                <a:latin typeface="Consolas" charset="0"/>
                <a:ea typeface="Consolas" charset="0"/>
                <a:cs typeface="Consolas" charset="0"/>
              </a:rPr>
              <a:t> (or &lt;container id&gt;)</a:t>
            </a:r>
            <a:br>
              <a:rPr lang="en-US" dirty="0" smtClean="0">
                <a:latin typeface="Consolas" charset="0"/>
                <a:ea typeface="Consolas" charset="0"/>
                <a:cs typeface="Consolas" charset="0"/>
              </a:rPr>
            </a:br>
            <a:endParaRPr lang="en-US" dirty="0" smtClean="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docker </a:t>
            </a:r>
            <a:r>
              <a:rPr lang="en-US" dirty="0" err="1" smtClean="0">
                <a:latin typeface="Consolas" charset="0"/>
                <a:ea typeface="Consolas" charset="0"/>
                <a:cs typeface="Consolas" charset="0"/>
              </a:rPr>
              <a:t>rmi</a:t>
            </a:r>
            <a:r>
              <a:rPr lang="en-US" dirty="0" smtClean="0">
                <a:latin typeface="Consolas" charset="0"/>
                <a:ea typeface="Consolas" charset="0"/>
                <a:cs typeface="Consolas" charset="0"/>
              </a:rPr>
              <a:t> mikegcoleman/</a:t>
            </a:r>
            <a:r>
              <a:rPr lang="en-US" dirty="0" err="1" smtClean="0">
                <a:latin typeface="Consolas" charset="0"/>
                <a:ea typeface="Consolas" charset="0"/>
                <a:cs typeface="Consolas" charset="0"/>
              </a:rPr>
              <a:t>catweb:latest</a:t>
            </a:r>
            <a:r>
              <a:rPr lang="en-US" dirty="0" smtClean="0">
                <a:latin typeface="Consolas" charset="0"/>
                <a:ea typeface="Consolas" charset="0"/>
                <a:cs typeface="Consolas" charset="0"/>
              </a:rPr>
              <a:t> (or &lt;image id&gt;)</a:t>
            </a:r>
            <a:br>
              <a:rPr lang="en-US" dirty="0" smtClean="0">
                <a:latin typeface="Consolas" charset="0"/>
                <a:ea typeface="Consolas" charset="0"/>
                <a:cs typeface="Consolas" charset="0"/>
              </a:rPr>
            </a:b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docker build –t mikegcoleman/catweb:2.0 . </a:t>
            </a:r>
            <a:br>
              <a:rPr lang="en-US" dirty="0" smtClean="0">
                <a:latin typeface="Consolas" charset="0"/>
                <a:ea typeface="Consolas" charset="0"/>
                <a:cs typeface="Consolas" charset="0"/>
              </a:rPr>
            </a:br>
            <a:endParaRPr lang="en-US" dirty="0" smtClean="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docker push mikegcoleman/catweb:2.0</a:t>
            </a:r>
          </a:p>
        </p:txBody>
      </p:sp>
    </p:spTree>
    <p:extLst>
      <p:ext uri="{BB962C8B-B14F-4D97-AF65-F5344CB8AC3E}">
        <p14:creationId xmlns:p14="http://schemas.microsoft.com/office/powerpoint/2010/main" val="291824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Dockerfile – Linux Example</a:t>
            </a:r>
            <a:endParaRPr lang="en-US" dirty="0">
              <a:solidFill>
                <a:schemeClr val="accent1"/>
              </a:solidFill>
            </a:endParaRPr>
          </a:p>
        </p:txBody>
      </p:sp>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43502" y="982510"/>
            <a:ext cx="5622725" cy="3748484"/>
          </a:xfrm>
          <a:prstGeom prst="rect">
            <a:avLst/>
          </a:prstGeom>
        </p:spPr>
      </p:pic>
      <p:sp>
        <p:nvSpPr>
          <p:cNvPr id="4" name="Slide Number Placeholder 3"/>
          <p:cNvSpPr>
            <a:spLocks noGrp="1"/>
          </p:cNvSpPr>
          <p:nvPr>
            <p:ph type="sldNum" sz="quarter" idx="4294967295"/>
          </p:nvPr>
        </p:nvSpPr>
        <p:spPr>
          <a:xfrm>
            <a:off x="243501" y="4768956"/>
            <a:ext cx="2133298" cy="274281"/>
          </a:xfrm>
          <a:prstGeom prst="rect">
            <a:avLst/>
          </a:prstGeom>
        </p:spPr>
        <p:txBody>
          <a:bodyPr/>
          <a:lstStyle/>
          <a:p>
            <a:fld id="{D1EE7E6D-9797-4469-BFDF-091AD21B4874}" type="slidenum">
              <a:rPr lang="en-US" smtClean="0"/>
              <a:pPr/>
              <a:t>12</a:t>
            </a:fld>
            <a:endParaRPr lang="en-US"/>
          </a:p>
        </p:txBody>
      </p:sp>
      <p:sp>
        <p:nvSpPr>
          <p:cNvPr id="6" name="Content Placeholder 2"/>
          <p:cNvSpPr txBox="1">
            <a:spLocks/>
          </p:cNvSpPr>
          <p:nvPr/>
        </p:nvSpPr>
        <p:spPr>
          <a:xfrm>
            <a:off x="5961213" y="1019271"/>
            <a:ext cx="3019985" cy="3624563"/>
          </a:xfrm>
          <a:prstGeom prst="rect">
            <a:avLst/>
          </a:prstGeom>
        </p:spPr>
        <p:txBody>
          <a:bodyPr vert="horz" lIns="91427" tIns="45714" rIns="91427" bIns="45714" rtlCol="0">
            <a:normAutofit fontScale="92500" lnSpcReduction="20000"/>
          </a:bodyPr>
          <a:lstStyle>
            <a:lvl1pPr marL="342900" indent="-342900" algn="l" defTabSz="914400" rtl="0" eaLnBrk="1" latinLnBrk="0" hangingPunct="1">
              <a:spcBef>
                <a:spcPct val="20000"/>
              </a:spcBef>
              <a:buClr>
                <a:schemeClr val="accent5"/>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5"/>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5"/>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5"/>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5"/>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00" dirty="0">
                <a:solidFill>
                  <a:schemeClr val="tx1"/>
                </a:solidFill>
                <a:latin typeface="+mj-lt"/>
              </a:rPr>
              <a:t>Instructions on how to build a Docker image</a:t>
            </a:r>
          </a:p>
          <a:p>
            <a:endParaRPr lang="en-US" sz="2600" dirty="0">
              <a:solidFill>
                <a:schemeClr val="tx1"/>
              </a:solidFill>
              <a:latin typeface="+mj-lt"/>
            </a:endParaRPr>
          </a:p>
          <a:p>
            <a:r>
              <a:rPr lang="en-US" sz="2600" dirty="0">
                <a:solidFill>
                  <a:schemeClr val="tx1"/>
                </a:solidFill>
                <a:latin typeface="+mj-lt"/>
              </a:rPr>
              <a:t>Looks very similar to “native” commands</a:t>
            </a:r>
          </a:p>
          <a:p>
            <a:endParaRPr lang="en-US" sz="2600" dirty="0">
              <a:solidFill>
                <a:schemeClr val="tx1"/>
              </a:solidFill>
              <a:latin typeface="+mj-lt"/>
            </a:endParaRPr>
          </a:p>
          <a:p>
            <a:r>
              <a:rPr lang="en-US" sz="2600" dirty="0">
                <a:solidFill>
                  <a:schemeClr val="tx1"/>
                </a:solidFill>
                <a:latin typeface="+mj-lt"/>
              </a:rPr>
              <a:t>Important to optimize your Dockerfile</a:t>
            </a:r>
          </a:p>
          <a:p>
            <a:endParaRPr lang="en-US" dirty="0"/>
          </a:p>
        </p:txBody>
      </p:sp>
    </p:spTree>
    <p:extLst>
      <p:ext uri="{BB962C8B-B14F-4D97-AF65-F5344CB8AC3E}">
        <p14:creationId xmlns:p14="http://schemas.microsoft.com/office/powerpoint/2010/main" val="1993323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710" name="Shape 710"/>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13</a:t>
            </a:fld>
            <a:endParaRPr lang="en-US" sz="900">
              <a:solidFill>
                <a:srgbClr val="797979"/>
              </a:solidFill>
              <a:latin typeface="Arial"/>
              <a:ea typeface="Arial"/>
              <a:cs typeface="Arial"/>
              <a:sym typeface="Arial"/>
            </a:endParaRPr>
          </a:p>
        </p:txBody>
      </p:sp>
      <p:sp>
        <p:nvSpPr>
          <p:cNvPr id="586" name="Shape 586"/>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35" dirty="0">
                <a:ea typeface="Arial"/>
                <a:cs typeface="Arial"/>
                <a:sym typeface="Arial"/>
              </a:rPr>
              <a:t>Put it all together: Build, Ship, Run Workflow</a:t>
            </a:r>
          </a:p>
        </p:txBody>
      </p:sp>
      <p:sp>
        <p:nvSpPr>
          <p:cNvPr id="587" name="Shape 587"/>
          <p:cNvSpPr/>
          <p:nvPr/>
        </p:nvSpPr>
        <p:spPr>
          <a:xfrm>
            <a:off x="1168616" y="2528725"/>
            <a:ext cx="2501945" cy="2146196"/>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cxnSp>
        <p:nvCxnSpPr>
          <p:cNvPr id="588" name="Shape 588"/>
          <p:cNvCxnSpPr/>
          <p:nvPr/>
        </p:nvCxnSpPr>
        <p:spPr>
          <a:xfrm rot="10800000" flipH="1">
            <a:off x="4953166" y="3070093"/>
            <a:ext cx="1105044" cy="465234"/>
          </a:xfrm>
          <a:prstGeom prst="straightConnector1">
            <a:avLst/>
          </a:prstGeom>
          <a:noFill/>
          <a:ln w="12700" cap="flat" cmpd="sng">
            <a:solidFill>
              <a:srgbClr val="A5A5A5"/>
            </a:solidFill>
            <a:prstDash val="solid"/>
            <a:round/>
            <a:headEnd type="none" w="med" len="med"/>
            <a:tailEnd type="stealth" w="lg" len="lg"/>
          </a:ln>
        </p:spPr>
      </p:cxnSp>
      <p:cxnSp>
        <p:nvCxnSpPr>
          <p:cNvPr id="589" name="Shape 589"/>
          <p:cNvCxnSpPr/>
          <p:nvPr/>
        </p:nvCxnSpPr>
        <p:spPr>
          <a:xfrm>
            <a:off x="4859635" y="3703131"/>
            <a:ext cx="1149737" cy="826383"/>
          </a:xfrm>
          <a:prstGeom prst="straightConnector1">
            <a:avLst/>
          </a:prstGeom>
          <a:noFill/>
          <a:ln w="12700" cap="flat" cmpd="sng">
            <a:solidFill>
              <a:srgbClr val="A5A5A5"/>
            </a:solidFill>
            <a:prstDash val="solid"/>
            <a:round/>
            <a:headEnd type="none" w="med" len="med"/>
            <a:tailEnd type="stealth" w="lg" len="lg"/>
          </a:ln>
        </p:spPr>
      </p:cxnSp>
      <p:pic>
        <p:nvPicPr>
          <p:cNvPr id="590" name="Shape 590"/>
          <p:cNvPicPr preferRelativeResize="0"/>
          <p:nvPr/>
        </p:nvPicPr>
        <p:blipFill rotWithShape="1">
          <a:blip r:embed="rId3">
            <a:alphaModFix/>
          </a:blip>
          <a:srcRect/>
          <a:stretch/>
        </p:blipFill>
        <p:spPr>
          <a:xfrm>
            <a:off x="1452256" y="2666475"/>
            <a:ext cx="370147" cy="370147"/>
          </a:xfrm>
          <a:prstGeom prst="rect">
            <a:avLst/>
          </a:prstGeom>
          <a:noFill/>
          <a:ln>
            <a:noFill/>
          </a:ln>
        </p:spPr>
      </p:pic>
      <p:pic>
        <p:nvPicPr>
          <p:cNvPr id="591" name="Shape 591"/>
          <p:cNvPicPr preferRelativeResize="0"/>
          <p:nvPr/>
        </p:nvPicPr>
        <p:blipFill rotWithShape="1">
          <a:blip r:embed="rId3">
            <a:alphaModFix/>
          </a:blip>
          <a:srcRect/>
          <a:stretch/>
        </p:blipFill>
        <p:spPr>
          <a:xfrm>
            <a:off x="1454700" y="3415011"/>
            <a:ext cx="370147" cy="370147"/>
          </a:xfrm>
          <a:prstGeom prst="rect">
            <a:avLst/>
          </a:prstGeom>
          <a:noFill/>
          <a:ln>
            <a:noFill/>
          </a:ln>
        </p:spPr>
      </p:pic>
      <p:pic>
        <p:nvPicPr>
          <p:cNvPr id="592" name="Shape 592"/>
          <p:cNvPicPr preferRelativeResize="0"/>
          <p:nvPr/>
        </p:nvPicPr>
        <p:blipFill rotWithShape="1">
          <a:blip r:embed="rId3">
            <a:alphaModFix/>
          </a:blip>
          <a:srcRect/>
          <a:stretch/>
        </p:blipFill>
        <p:spPr>
          <a:xfrm>
            <a:off x="1452946" y="4100379"/>
            <a:ext cx="370147" cy="370147"/>
          </a:xfrm>
          <a:prstGeom prst="rect">
            <a:avLst/>
          </a:prstGeom>
          <a:noFill/>
          <a:ln>
            <a:noFill/>
          </a:ln>
        </p:spPr>
      </p:pic>
      <p:grpSp>
        <p:nvGrpSpPr>
          <p:cNvPr id="593" name="Shape 593"/>
          <p:cNvGrpSpPr/>
          <p:nvPr/>
        </p:nvGrpSpPr>
        <p:grpSpPr>
          <a:xfrm>
            <a:off x="3712309" y="2415312"/>
            <a:ext cx="1255696" cy="2114202"/>
            <a:chOff x="3301743" y="1709452"/>
            <a:chExt cx="1359600" cy="2165700"/>
          </a:xfrm>
        </p:grpSpPr>
        <p:sp>
          <p:nvSpPr>
            <p:cNvPr id="594" name="Shape 594"/>
            <p:cNvSpPr/>
            <p:nvPr/>
          </p:nvSpPr>
          <p:spPr>
            <a:xfrm rot="-5400000">
              <a:off x="2898693" y="2112502"/>
              <a:ext cx="2165700" cy="1359600"/>
            </a:xfrm>
            <a:prstGeom prst="homePlate">
              <a:avLst>
                <a:gd name="adj" fmla="val 50000"/>
              </a:avLst>
            </a:prstGeom>
            <a:solidFill>
              <a:srgbClr val="F2F2F2"/>
            </a:solidFill>
            <a:ln w="9525" cap="flat" cmpd="sng">
              <a:solidFill>
                <a:srgbClr val="F2F2F2"/>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595" name="Shape 595"/>
            <p:cNvGrpSpPr/>
            <p:nvPr/>
          </p:nvGrpSpPr>
          <p:grpSpPr>
            <a:xfrm>
              <a:off x="3576975" y="2456541"/>
              <a:ext cx="295798" cy="1258903"/>
              <a:chOff x="4175791" y="2424916"/>
              <a:chExt cx="297644" cy="1311084"/>
            </a:xfrm>
          </p:grpSpPr>
          <p:pic>
            <p:nvPicPr>
              <p:cNvPr id="596" name="Shape 596"/>
              <p:cNvPicPr preferRelativeResize="0"/>
              <p:nvPr/>
            </p:nvPicPr>
            <p:blipFill rotWithShape="1">
              <a:blip r:embed="rId4">
                <a:alphaModFix/>
              </a:blip>
              <a:srcRect/>
              <a:stretch/>
            </p:blipFill>
            <p:spPr>
              <a:xfrm>
                <a:off x="4180335" y="2424916"/>
                <a:ext cx="293100" cy="336000"/>
              </a:xfrm>
              <a:prstGeom prst="rect">
                <a:avLst/>
              </a:prstGeom>
              <a:noFill/>
              <a:ln>
                <a:noFill/>
              </a:ln>
            </p:spPr>
          </p:pic>
          <p:pic>
            <p:nvPicPr>
              <p:cNvPr id="597" name="Shape 597"/>
              <p:cNvPicPr preferRelativeResize="0"/>
              <p:nvPr/>
            </p:nvPicPr>
            <p:blipFill rotWithShape="1">
              <a:blip r:embed="rId4">
                <a:alphaModFix/>
              </a:blip>
              <a:srcRect/>
              <a:stretch/>
            </p:blipFill>
            <p:spPr>
              <a:xfrm>
                <a:off x="4178017" y="2934488"/>
                <a:ext cx="293100" cy="336000"/>
              </a:xfrm>
              <a:prstGeom prst="rect">
                <a:avLst/>
              </a:prstGeom>
              <a:noFill/>
              <a:ln>
                <a:noFill/>
              </a:ln>
            </p:spPr>
          </p:pic>
          <p:pic>
            <p:nvPicPr>
              <p:cNvPr id="598" name="Shape 598"/>
              <p:cNvPicPr preferRelativeResize="0"/>
              <p:nvPr/>
            </p:nvPicPr>
            <p:blipFill rotWithShape="1">
              <a:blip r:embed="rId4">
                <a:alphaModFix/>
              </a:blip>
              <a:srcRect/>
              <a:stretch/>
            </p:blipFill>
            <p:spPr>
              <a:xfrm>
                <a:off x="4175791" y="3400001"/>
                <a:ext cx="293100" cy="336000"/>
              </a:xfrm>
              <a:prstGeom prst="rect">
                <a:avLst/>
              </a:prstGeom>
              <a:noFill/>
              <a:ln>
                <a:noFill/>
              </a:ln>
            </p:spPr>
          </p:pic>
        </p:grpSp>
      </p:grpSp>
      <p:sp>
        <p:nvSpPr>
          <p:cNvPr id="599" name="Shape 599"/>
          <p:cNvSpPr/>
          <p:nvPr/>
        </p:nvSpPr>
        <p:spPr>
          <a:xfrm rot="5400000">
            <a:off x="6087306" y="-479009"/>
            <a:ext cx="341952" cy="3638484"/>
          </a:xfrm>
          <a:prstGeom prst="leftBracket">
            <a:avLst>
              <a:gd name="adj" fmla="val 0"/>
            </a:avLst>
          </a:prstGeom>
          <a:noFill/>
          <a:ln w="25400" cap="flat" cmpd="sng">
            <a:solidFill>
              <a:schemeClr val="accent1"/>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dk1"/>
              </a:solidFill>
              <a:latin typeface="Arial"/>
              <a:ea typeface="Arial"/>
              <a:cs typeface="Arial"/>
              <a:sym typeface="Arial"/>
            </a:endParaRPr>
          </a:p>
        </p:txBody>
      </p:sp>
      <p:sp>
        <p:nvSpPr>
          <p:cNvPr id="600" name="Shape 600"/>
          <p:cNvSpPr/>
          <p:nvPr/>
        </p:nvSpPr>
        <p:spPr>
          <a:xfrm rot="5400000">
            <a:off x="2480501" y="-366074"/>
            <a:ext cx="341952" cy="3424314"/>
          </a:xfrm>
          <a:prstGeom prst="leftBracket">
            <a:avLst>
              <a:gd name="adj" fmla="val 0"/>
            </a:avLst>
          </a:prstGeom>
          <a:noFill/>
          <a:ln w="25400" cap="flat" cmpd="sng">
            <a:solidFill>
              <a:schemeClr val="accent1"/>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latin typeface="Arial"/>
              <a:ea typeface="Arial"/>
              <a:cs typeface="Arial"/>
              <a:sym typeface="Arial"/>
            </a:endParaRPr>
          </a:p>
        </p:txBody>
      </p:sp>
      <p:sp>
        <p:nvSpPr>
          <p:cNvPr id="601" name="Shape 601"/>
          <p:cNvSpPr/>
          <p:nvPr/>
        </p:nvSpPr>
        <p:spPr>
          <a:xfrm>
            <a:off x="1908853" y="869691"/>
            <a:ext cx="1500687" cy="261563"/>
          </a:xfrm>
          <a:prstGeom prst="rect">
            <a:avLst/>
          </a:prstGeom>
          <a:noFill/>
          <a:ln>
            <a:noFill/>
          </a:ln>
        </p:spPr>
        <p:txBody>
          <a:bodyPr lIns="91412" tIns="45693" rIns="91412" bIns="45693" anchor="t" anchorCtr="0">
            <a:noAutofit/>
          </a:bodyPr>
          <a:lstStyle/>
          <a:p>
            <a:pPr algn="ctr">
              <a:buClr>
                <a:srgbClr val="1C2B30"/>
              </a:buClr>
              <a:buSzPct val="25000"/>
            </a:pPr>
            <a:r>
              <a:rPr lang="en-US" sz="1200" b="1" dirty="0">
                <a:latin typeface="+mj-lt"/>
                <a:ea typeface="Arial"/>
                <a:cs typeface="Arial"/>
                <a:sym typeface="Arial"/>
              </a:rPr>
              <a:t>Developers</a:t>
            </a:r>
          </a:p>
          <a:p>
            <a:pPr algn="ctr">
              <a:buClr>
                <a:srgbClr val="1C2B30"/>
              </a:buClr>
            </a:pPr>
            <a:endParaRPr sz="1200" dirty="0">
              <a:solidFill>
                <a:schemeClr val="accent1"/>
              </a:solidFill>
              <a:latin typeface="Arial"/>
              <a:ea typeface="Arial"/>
              <a:cs typeface="Arial"/>
              <a:sym typeface="Arial"/>
            </a:endParaRPr>
          </a:p>
        </p:txBody>
      </p:sp>
      <p:sp>
        <p:nvSpPr>
          <p:cNvPr id="602" name="Shape 602"/>
          <p:cNvSpPr/>
          <p:nvPr/>
        </p:nvSpPr>
        <p:spPr>
          <a:xfrm>
            <a:off x="5455407" y="867400"/>
            <a:ext cx="1500687" cy="261563"/>
          </a:xfrm>
          <a:prstGeom prst="rect">
            <a:avLst/>
          </a:prstGeom>
          <a:noFill/>
          <a:ln>
            <a:noFill/>
          </a:ln>
        </p:spPr>
        <p:txBody>
          <a:bodyPr lIns="91412" tIns="45693" rIns="91412" bIns="45693" anchor="t" anchorCtr="0">
            <a:noAutofit/>
          </a:bodyPr>
          <a:lstStyle/>
          <a:p>
            <a:pPr algn="ctr">
              <a:buClr>
                <a:srgbClr val="1C2B30"/>
              </a:buClr>
              <a:buSzPct val="25000"/>
            </a:pPr>
            <a:r>
              <a:rPr lang="en-US" sz="1200" b="1" dirty="0">
                <a:latin typeface="+mj-lt"/>
                <a:ea typeface="Arial"/>
                <a:cs typeface="Arial"/>
                <a:sym typeface="Arial"/>
              </a:rPr>
              <a:t>IT Operations</a:t>
            </a:r>
          </a:p>
          <a:p>
            <a:pPr algn="ctr">
              <a:buClr>
                <a:srgbClr val="1C2B30"/>
              </a:buClr>
            </a:pPr>
            <a:endParaRPr sz="1200" dirty="0">
              <a:solidFill>
                <a:schemeClr val="accent1"/>
              </a:solidFill>
              <a:latin typeface="Arial"/>
              <a:ea typeface="Arial"/>
              <a:cs typeface="Arial"/>
              <a:sym typeface="Arial"/>
            </a:endParaRPr>
          </a:p>
        </p:txBody>
      </p:sp>
      <p:grpSp>
        <p:nvGrpSpPr>
          <p:cNvPr id="603" name="Shape 603"/>
          <p:cNvGrpSpPr/>
          <p:nvPr/>
        </p:nvGrpSpPr>
        <p:grpSpPr>
          <a:xfrm>
            <a:off x="1944823" y="2707459"/>
            <a:ext cx="412102" cy="293037"/>
            <a:chOff x="1676400" y="9809163"/>
            <a:chExt cx="1930500" cy="1366975"/>
          </a:xfrm>
        </p:grpSpPr>
        <p:sp>
          <p:nvSpPr>
            <p:cNvPr id="604" name="Shape 604"/>
            <p:cNvSpPr/>
            <p:nvPr/>
          </p:nvSpPr>
          <p:spPr>
            <a:xfrm>
              <a:off x="1816100" y="9809163"/>
              <a:ext cx="1650900" cy="987300"/>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605" name="Shape 605"/>
            <p:cNvSpPr/>
            <p:nvPr/>
          </p:nvSpPr>
          <p:spPr>
            <a:xfrm>
              <a:off x="1676400" y="11107738"/>
              <a:ext cx="1930500" cy="68400"/>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606" name="Shape 606"/>
            <p:cNvSpPr/>
            <p:nvPr/>
          </p:nvSpPr>
          <p:spPr>
            <a:xfrm>
              <a:off x="1687513" y="10825163"/>
              <a:ext cx="1908300" cy="263400"/>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grpSp>
      <p:grpSp>
        <p:nvGrpSpPr>
          <p:cNvPr id="607" name="Shape 607"/>
          <p:cNvGrpSpPr/>
          <p:nvPr/>
        </p:nvGrpSpPr>
        <p:grpSpPr>
          <a:xfrm>
            <a:off x="1942550" y="3437813"/>
            <a:ext cx="412102" cy="293037"/>
            <a:chOff x="1676400" y="9809163"/>
            <a:chExt cx="1930500" cy="1366975"/>
          </a:xfrm>
        </p:grpSpPr>
        <p:sp>
          <p:nvSpPr>
            <p:cNvPr id="608" name="Shape 608"/>
            <p:cNvSpPr/>
            <p:nvPr/>
          </p:nvSpPr>
          <p:spPr>
            <a:xfrm>
              <a:off x="1816100" y="9809163"/>
              <a:ext cx="1650900" cy="987300"/>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609" name="Shape 609"/>
            <p:cNvSpPr/>
            <p:nvPr/>
          </p:nvSpPr>
          <p:spPr>
            <a:xfrm>
              <a:off x="1676400" y="11107738"/>
              <a:ext cx="1930500" cy="68400"/>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610" name="Shape 610"/>
            <p:cNvSpPr/>
            <p:nvPr/>
          </p:nvSpPr>
          <p:spPr>
            <a:xfrm>
              <a:off x="1687513" y="10825163"/>
              <a:ext cx="1908300" cy="263400"/>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grpSp>
      <p:grpSp>
        <p:nvGrpSpPr>
          <p:cNvPr id="611" name="Shape 611"/>
          <p:cNvGrpSpPr/>
          <p:nvPr/>
        </p:nvGrpSpPr>
        <p:grpSpPr>
          <a:xfrm>
            <a:off x="1948418" y="4127465"/>
            <a:ext cx="412102" cy="293037"/>
            <a:chOff x="1676400" y="9809163"/>
            <a:chExt cx="1930500" cy="1366975"/>
          </a:xfrm>
        </p:grpSpPr>
        <p:sp>
          <p:nvSpPr>
            <p:cNvPr id="612" name="Shape 612"/>
            <p:cNvSpPr/>
            <p:nvPr/>
          </p:nvSpPr>
          <p:spPr>
            <a:xfrm>
              <a:off x="1816100" y="9809163"/>
              <a:ext cx="1650900" cy="987300"/>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613" name="Shape 613"/>
            <p:cNvSpPr/>
            <p:nvPr/>
          </p:nvSpPr>
          <p:spPr>
            <a:xfrm>
              <a:off x="1676400" y="11107738"/>
              <a:ext cx="1930500" cy="68400"/>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614" name="Shape 614"/>
            <p:cNvSpPr/>
            <p:nvPr/>
          </p:nvSpPr>
          <p:spPr>
            <a:xfrm>
              <a:off x="1687513" y="10825163"/>
              <a:ext cx="1908300" cy="263400"/>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grpSp>
      <p:cxnSp>
        <p:nvCxnSpPr>
          <p:cNvPr id="615" name="Shape 615"/>
          <p:cNvCxnSpPr/>
          <p:nvPr/>
        </p:nvCxnSpPr>
        <p:spPr>
          <a:xfrm>
            <a:off x="2384995" y="3607215"/>
            <a:ext cx="1233725" cy="0"/>
          </a:xfrm>
          <a:prstGeom prst="straightConnector1">
            <a:avLst/>
          </a:prstGeom>
          <a:noFill/>
          <a:ln w="12700" cap="flat" cmpd="sng">
            <a:solidFill>
              <a:srgbClr val="A5A5A5"/>
            </a:solidFill>
            <a:prstDash val="solid"/>
            <a:round/>
            <a:headEnd type="stealth" w="lg" len="lg"/>
            <a:tailEnd type="stealth" w="lg" len="lg"/>
          </a:ln>
        </p:spPr>
      </p:cxnSp>
      <p:pic>
        <p:nvPicPr>
          <p:cNvPr id="616" name="Shape 616"/>
          <p:cNvPicPr preferRelativeResize="0"/>
          <p:nvPr/>
        </p:nvPicPr>
        <p:blipFill rotWithShape="1">
          <a:blip r:embed="rId4">
            <a:alphaModFix/>
          </a:blip>
          <a:srcRect/>
          <a:stretch/>
        </p:blipFill>
        <p:spPr>
          <a:xfrm>
            <a:off x="2816449" y="3289591"/>
            <a:ext cx="291259" cy="322454"/>
          </a:xfrm>
          <a:prstGeom prst="rect">
            <a:avLst/>
          </a:prstGeom>
          <a:noFill/>
          <a:ln>
            <a:noFill/>
          </a:ln>
        </p:spPr>
      </p:pic>
      <p:sp>
        <p:nvSpPr>
          <p:cNvPr id="617" name="Shape 617"/>
          <p:cNvSpPr/>
          <p:nvPr/>
        </p:nvSpPr>
        <p:spPr>
          <a:xfrm rot="10800000">
            <a:off x="6058298" y="2691509"/>
            <a:ext cx="1971921" cy="757093"/>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618" name="Shape 618"/>
          <p:cNvSpPr/>
          <p:nvPr/>
        </p:nvSpPr>
        <p:spPr>
          <a:xfrm rot="10800000">
            <a:off x="6072093" y="4074419"/>
            <a:ext cx="1958122" cy="757093"/>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619" name="Shape 619"/>
          <p:cNvSpPr/>
          <p:nvPr/>
        </p:nvSpPr>
        <p:spPr>
          <a:xfrm>
            <a:off x="7023163" y="3527304"/>
            <a:ext cx="317655" cy="482931"/>
          </a:xfrm>
          <a:prstGeom prst="upDownArrow">
            <a:avLst>
              <a:gd name="adj1" fmla="val 52017"/>
              <a:gd name="adj2" fmla="val 44001"/>
            </a:avLst>
          </a:prstGeom>
          <a:solidFill>
            <a:srgbClr val="D8D8D8"/>
          </a:solidFill>
          <a:ln w="9525" cap="flat" cmpd="sng">
            <a:solidFill>
              <a:srgbClr val="D8D8D8"/>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pic>
        <p:nvPicPr>
          <p:cNvPr id="620" name="Shape 620"/>
          <p:cNvPicPr preferRelativeResize="0"/>
          <p:nvPr/>
        </p:nvPicPr>
        <p:blipFill rotWithShape="1">
          <a:blip r:embed="rId5">
            <a:alphaModFix/>
          </a:blip>
          <a:srcRect/>
          <a:stretch/>
        </p:blipFill>
        <p:spPr>
          <a:xfrm>
            <a:off x="5851936" y="4250513"/>
            <a:ext cx="431339" cy="358149"/>
          </a:xfrm>
          <a:prstGeom prst="rect">
            <a:avLst/>
          </a:prstGeom>
          <a:noFill/>
          <a:ln>
            <a:noFill/>
          </a:ln>
        </p:spPr>
      </p:pic>
      <p:grpSp>
        <p:nvGrpSpPr>
          <p:cNvPr id="621" name="Shape 621"/>
          <p:cNvGrpSpPr/>
          <p:nvPr/>
        </p:nvGrpSpPr>
        <p:grpSpPr>
          <a:xfrm>
            <a:off x="5813832" y="2911391"/>
            <a:ext cx="531429" cy="349915"/>
            <a:chOff x="5419407" y="2204100"/>
            <a:chExt cx="578100" cy="317400"/>
          </a:xfrm>
        </p:grpSpPr>
        <p:sp>
          <p:nvSpPr>
            <p:cNvPr id="622" name="Shape 622"/>
            <p:cNvSpPr/>
            <p:nvPr/>
          </p:nvSpPr>
          <p:spPr>
            <a:xfrm>
              <a:off x="5425901" y="2240448"/>
              <a:ext cx="548400" cy="273300"/>
            </a:xfrm>
            <a:prstGeom prst="ellipse">
              <a:avLst/>
            </a:prstGeom>
            <a:solidFill>
              <a:schemeClr val="lt1"/>
            </a:solidFill>
            <a:ln w="9525" cap="flat" cmpd="sng">
              <a:solidFill>
                <a:schemeClr val="lt1"/>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623" name="Shape 623"/>
            <p:cNvSpPr/>
            <p:nvPr/>
          </p:nvSpPr>
          <p:spPr>
            <a:xfrm>
              <a:off x="5419407" y="2204100"/>
              <a:ext cx="578100" cy="317400"/>
            </a:xfrm>
            <a:custGeom>
              <a:avLst/>
              <a:gdLst/>
              <a:ahLst/>
              <a:cxnLst/>
              <a:rect l="0" t="0" r="0" b="0"/>
              <a:pathLst>
                <a:path w="120000" h="120000" extrusionOk="0">
                  <a:moveTo>
                    <a:pt x="67475" y="120000"/>
                  </a:moveTo>
                  <a:lnTo>
                    <a:pt x="67475" y="120000"/>
                  </a:lnTo>
                  <a:lnTo>
                    <a:pt x="64875" y="119797"/>
                  </a:lnTo>
                  <a:lnTo>
                    <a:pt x="62405" y="119189"/>
                  </a:lnTo>
                  <a:lnTo>
                    <a:pt x="60065" y="118378"/>
                  </a:lnTo>
                  <a:lnTo>
                    <a:pt x="57984" y="117364"/>
                  </a:lnTo>
                  <a:lnTo>
                    <a:pt x="56034" y="116148"/>
                  </a:lnTo>
                  <a:lnTo>
                    <a:pt x="54344" y="114932"/>
                  </a:lnTo>
                  <a:lnTo>
                    <a:pt x="51614" y="112500"/>
                  </a:lnTo>
                  <a:lnTo>
                    <a:pt x="51614" y="112500"/>
                  </a:lnTo>
                  <a:lnTo>
                    <a:pt x="50314" y="113716"/>
                  </a:lnTo>
                  <a:lnTo>
                    <a:pt x="49144" y="114932"/>
                  </a:lnTo>
                  <a:lnTo>
                    <a:pt x="47713" y="115945"/>
                  </a:lnTo>
                  <a:lnTo>
                    <a:pt x="46413" y="116554"/>
                  </a:lnTo>
                  <a:lnTo>
                    <a:pt x="44983" y="117364"/>
                  </a:lnTo>
                  <a:lnTo>
                    <a:pt x="43423" y="117770"/>
                  </a:lnTo>
                  <a:lnTo>
                    <a:pt x="41993" y="118175"/>
                  </a:lnTo>
                  <a:lnTo>
                    <a:pt x="40563" y="118378"/>
                  </a:lnTo>
                  <a:lnTo>
                    <a:pt x="40563" y="118378"/>
                  </a:lnTo>
                  <a:lnTo>
                    <a:pt x="38873" y="118175"/>
                  </a:lnTo>
                  <a:lnTo>
                    <a:pt x="37183" y="117770"/>
                  </a:lnTo>
                  <a:lnTo>
                    <a:pt x="35622" y="117364"/>
                  </a:lnTo>
                  <a:lnTo>
                    <a:pt x="34062" y="116351"/>
                  </a:lnTo>
                  <a:lnTo>
                    <a:pt x="32502" y="115540"/>
                  </a:lnTo>
                  <a:lnTo>
                    <a:pt x="31072" y="114324"/>
                  </a:lnTo>
                  <a:lnTo>
                    <a:pt x="29772" y="113108"/>
                  </a:lnTo>
                  <a:lnTo>
                    <a:pt x="28472" y="111283"/>
                  </a:lnTo>
                  <a:lnTo>
                    <a:pt x="28472" y="111283"/>
                  </a:lnTo>
                  <a:lnTo>
                    <a:pt x="26002" y="112094"/>
                  </a:lnTo>
                  <a:lnTo>
                    <a:pt x="23661" y="112094"/>
                  </a:lnTo>
                  <a:lnTo>
                    <a:pt x="23661" y="112094"/>
                  </a:lnTo>
                  <a:lnTo>
                    <a:pt x="21321" y="112094"/>
                  </a:lnTo>
                  <a:lnTo>
                    <a:pt x="18981" y="111283"/>
                  </a:lnTo>
                  <a:lnTo>
                    <a:pt x="16641" y="110472"/>
                  </a:lnTo>
                  <a:lnTo>
                    <a:pt x="14431" y="109256"/>
                  </a:lnTo>
                  <a:lnTo>
                    <a:pt x="12351" y="107837"/>
                  </a:lnTo>
                  <a:lnTo>
                    <a:pt x="10530" y="105810"/>
                  </a:lnTo>
                  <a:lnTo>
                    <a:pt x="8580" y="103581"/>
                  </a:lnTo>
                  <a:lnTo>
                    <a:pt x="6890" y="101351"/>
                  </a:lnTo>
                  <a:lnTo>
                    <a:pt x="5330" y="98716"/>
                  </a:lnTo>
                  <a:lnTo>
                    <a:pt x="4030" y="95675"/>
                  </a:lnTo>
                  <a:lnTo>
                    <a:pt x="2990" y="92837"/>
                  </a:lnTo>
                  <a:lnTo>
                    <a:pt x="1820" y="89594"/>
                  </a:lnTo>
                  <a:lnTo>
                    <a:pt x="1040" y="86148"/>
                  </a:lnTo>
                  <a:lnTo>
                    <a:pt x="520" y="82500"/>
                  </a:lnTo>
                  <a:lnTo>
                    <a:pt x="130" y="79054"/>
                  </a:lnTo>
                  <a:lnTo>
                    <a:pt x="0" y="75405"/>
                  </a:lnTo>
                  <a:lnTo>
                    <a:pt x="0" y="75405"/>
                  </a:lnTo>
                  <a:lnTo>
                    <a:pt x="0" y="72162"/>
                  </a:lnTo>
                  <a:lnTo>
                    <a:pt x="260" y="69527"/>
                  </a:lnTo>
                  <a:lnTo>
                    <a:pt x="650" y="66689"/>
                  </a:lnTo>
                  <a:lnTo>
                    <a:pt x="1040" y="64054"/>
                  </a:lnTo>
                  <a:lnTo>
                    <a:pt x="1690" y="61418"/>
                  </a:lnTo>
                  <a:lnTo>
                    <a:pt x="2470" y="58783"/>
                  </a:lnTo>
                  <a:lnTo>
                    <a:pt x="3380" y="56351"/>
                  </a:lnTo>
                  <a:lnTo>
                    <a:pt x="4290" y="53918"/>
                  </a:lnTo>
                  <a:lnTo>
                    <a:pt x="5330" y="51891"/>
                  </a:lnTo>
                  <a:lnTo>
                    <a:pt x="6630" y="49662"/>
                  </a:lnTo>
                  <a:lnTo>
                    <a:pt x="7800" y="47837"/>
                  </a:lnTo>
                  <a:lnTo>
                    <a:pt x="9230" y="45810"/>
                  </a:lnTo>
                  <a:lnTo>
                    <a:pt x="10790" y="44391"/>
                  </a:lnTo>
                  <a:lnTo>
                    <a:pt x="12351" y="42972"/>
                  </a:lnTo>
                  <a:lnTo>
                    <a:pt x="14041" y="41554"/>
                  </a:lnTo>
                  <a:lnTo>
                    <a:pt x="15731" y="40540"/>
                  </a:lnTo>
                  <a:lnTo>
                    <a:pt x="15731" y="40540"/>
                  </a:lnTo>
                  <a:lnTo>
                    <a:pt x="16381" y="38108"/>
                  </a:lnTo>
                  <a:lnTo>
                    <a:pt x="17161" y="35675"/>
                  </a:lnTo>
                  <a:lnTo>
                    <a:pt x="18071" y="33445"/>
                  </a:lnTo>
                  <a:lnTo>
                    <a:pt x="18981" y="31418"/>
                  </a:lnTo>
                  <a:lnTo>
                    <a:pt x="20021" y="29189"/>
                  </a:lnTo>
                  <a:lnTo>
                    <a:pt x="21061" y="27567"/>
                  </a:lnTo>
                  <a:lnTo>
                    <a:pt x="22361" y="25743"/>
                  </a:lnTo>
                  <a:lnTo>
                    <a:pt x="23661" y="24324"/>
                  </a:lnTo>
                  <a:lnTo>
                    <a:pt x="25092" y="22702"/>
                  </a:lnTo>
                  <a:lnTo>
                    <a:pt x="26652" y="21689"/>
                  </a:lnTo>
                  <a:lnTo>
                    <a:pt x="28082" y="20472"/>
                  </a:lnTo>
                  <a:lnTo>
                    <a:pt x="29772" y="19662"/>
                  </a:lnTo>
                  <a:lnTo>
                    <a:pt x="31332" y="19054"/>
                  </a:lnTo>
                  <a:lnTo>
                    <a:pt x="33022" y="18445"/>
                  </a:lnTo>
                  <a:lnTo>
                    <a:pt x="34712" y="18040"/>
                  </a:lnTo>
                  <a:lnTo>
                    <a:pt x="36403" y="18040"/>
                  </a:lnTo>
                  <a:lnTo>
                    <a:pt x="36403" y="18040"/>
                  </a:lnTo>
                  <a:lnTo>
                    <a:pt x="38093" y="18040"/>
                  </a:lnTo>
                  <a:lnTo>
                    <a:pt x="39913" y="18445"/>
                  </a:lnTo>
                  <a:lnTo>
                    <a:pt x="39913" y="18445"/>
                  </a:lnTo>
                  <a:lnTo>
                    <a:pt x="40823" y="16418"/>
                  </a:lnTo>
                  <a:lnTo>
                    <a:pt x="41863" y="14391"/>
                  </a:lnTo>
                  <a:lnTo>
                    <a:pt x="43033" y="12567"/>
                  </a:lnTo>
                  <a:lnTo>
                    <a:pt x="44203" y="10743"/>
                  </a:lnTo>
                  <a:lnTo>
                    <a:pt x="45503" y="9121"/>
                  </a:lnTo>
                  <a:lnTo>
                    <a:pt x="46803" y="7702"/>
                  </a:lnTo>
                  <a:lnTo>
                    <a:pt x="48234" y="6283"/>
                  </a:lnTo>
                  <a:lnTo>
                    <a:pt x="49664" y="5067"/>
                  </a:lnTo>
                  <a:lnTo>
                    <a:pt x="50964" y="3851"/>
                  </a:lnTo>
                  <a:lnTo>
                    <a:pt x="52524" y="2837"/>
                  </a:lnTo>
                  <a:lnTo>
                    <a:pt x="54084" y="2229"/>
                  </a:lnTo>
                  <a:lnTo>
                    <a:pt x="55644" y="1418"/>
                  </a:lnTo>
                  <a:lnTo>
                    <a:pt x="57334" y="810"/>
                  </a:lnTo>
                  <a:lnTo>
                    <a:pt x="58894" y="405"/>
                  </a:lnTo>
                  <a:lnTo>
                    <a:pt x="60585" y="202"/>
                  </a:lnTo>
                  <a:lnTo>
                    <a:pt x="62275" y="0"/>
                  </a:lnTo>
                  <a:lnTo>
                    <a:pt x="62275" y="0"/>
                  </a:lnTo>
                  <a:lnTo>
                    <a:pt x="64485" y="202"/>
                  </a:lnTo>
                  <a:lnTo>
                    <a:pt x="66825" y="810"/>
                  </a:lnTo>
                  <a:lnTo>
                    <a:pt x="69035" y="1418"/>
                  </a:lnTo>
                  <a:lnTo>
                    <a:pt x="71115" y="2432"/>
                  </a:lnTo>
                  <a:lnTo>
                    <a:pt x="73326" y="3851"/>
                  </a:lnTo>
                  <a:lnTo>
                    <a:pt x="75276" y="5270"/>
                  </a:lnTo>
                  <a:lnTo>
                    <a:pt x="77226" y="7297"/>
                  </a:lnTo>
                  <a:lnTo>
                    <a:pt x="79046" y="9121"/>
                  </a:lnTo>
                  <a:lnTo>
                    <a:pt x="80736" y="11351"/>
                  </a:lnTo>
                  <a:lnTo>
                    <a:pt x="82296" y="13986"/>
                  </a:lnTo>
                  <a:lnTo>
                    <a:pt x="83596" y="16621"/>
                  </a:lnTo>
                  <a:lnTo>
                    <a:pt x="85027" y="19459"/>
                  </a:lnTo>
                  <a:lnTo>
                    <a:pt x="86067" y="22297"/>
                  </a:lnTo>
                  <a:lnTo>
                    <a:pt x="86977" y="25540"/>
                  </a:lnTo>
                  <a:lnTo>
                    <a:pt x="88017" y="28783"/>
                  </a:lnTo>
                  <a:lnTo>
                    <a:pt x="88537" y="32432"/>
                  </a:lnTo>
                  <a:lnTo>
                    <a:pt x="88537" y="32432"/>
                  </a:lnTo>
                  <a:lnTo>
                    <a:pt x="90227" y="32635"/>
                  </a:lnTo>
                  <a:lnTo>
                    <a:pt x="91917" y="33040"/>
                  </a:lnTo>
                  <a:lnTo>
                    <a:pt x="93607" y="34054"/>
                  </a:lnTo>
                  <a:lnTo>
                    <a:pt x="95167" y="35067"/>
                  </a:lnTo>
                  <a:lnTo>
                    <a:pt x="96728" y="36081"/>
                  </a:lnTo>
                  <a:lnTo>
                    <a:pt x="98288" y="37500"/>
                  </a:lnTo>
                  <a:lnTo>
                    <a:pt x="99718" y="38918"/>
                  </a:lnTo>
                  <a:lnTo>
                    <a:pt x="101018" y="40540"/>
                  </a:lnTo>
                  <a:lnTo>
                    <a:pt x="102318" y="42162"/>
                  </a:lnTo>
                  <a:lnTo>
                    <a:pt x="103358" y="44189"/>
                  </a:lnTo>
                  <a:lnTo>
                    <a:pt x="104398" y="46418"/>
                  </a:lnTo>
                  <a:lnTo>
                    <a:pt x="105568" y="48445"/>
                  </a:lnTo>
                  <a:lnTo>
                    <a:pt x="106348" y="50878"/>
                  </a:lnTo>
                  <a:lnTo>
                    <a:pt x="106998" y="53310"/>
                  </a:lnTo>
                  <a:lnTo>
                    <a:pt x="107648" y="55945"/>
                  </a:lnTo>
                  <a:lnTo>
                    <a:pt x="108169" y="58581"/>
                  </a:lnTo>
                  <a:lnTo>
                    <a:pt x="108169" y="58581"/>
                  </a:lnTo>
                  <a:lnTo>
                    <a:pt x="109339" y="58986"/>
                  </a:lnTo>
                  <a:lnTo>
                    <a:pt x="110639" y="60000"/>
                  </a:lnTo>
                  <a:lnTo>
                    <a:pt x="111809" y="60810"/>
                  </a:lnTo>
                  <a:lnTo>
                    <a:pt x="112849" y="61824"/>
                  </a:lnTo>
                  <a:lnTo>
                    <a:pt x="114019" y="63040"/>
                  </a:lnTo>
                  <a:lnTo>
                    <a:pt x="114929" y="64459"/>
                  </a:lnTo>
                  <a:lnTo>
                    <a:pt x="115839" y="66081"/>
                  </a:lnTo>
                  <a:lnTo>
                    <a:pt x="116749" y="67500"/>
                  </a:lnTo>
                  <a:lnTo>
                    <a:pt x="117399" y="69121"/>
                  </a:lnTo>
                  <a:lnTo>
                    <a:pt x="118179" y="70743"/>
                  </a:lnTo>
                  <a:lnTo>
                    <a:pt x="118569" y="72770"/>
                  </a:lnTo>
                  <a:lnTo>
                    <a:pt x="119089" y="74594"/>
                  </a:lnTo>
                  <a:lnTo>
                    <a:pt x="119479" y="76621"/>
                  </a:lnTo>
                  <a:lnTo>
                    <a:pt x="119869" y="78648"/>
                  </a:lnTo>
                  <a:lnTo>
                    <a:pt x="120000" y="80675"/>
                  </a:lnTo>
                  <a:lnTo>
                    <a:pt x="120000" y="82702"/>
                  </a:lnTo>
                  <a:lnTo>
                    <a:pt x="120000" y="82702"/>
                  </a:lnTo>
                  <a:lnTo>
                    <a:pt x="120000" y="85540"/>
                  </a:lnTo>
                  <a:lnTo>
                    <a:pt x="119739" y="87770"/>
                  </a:lnTo>
                  <a:lnTo>
                    <a:pt x="119349" y="90000"/>
                  </a:lnTo>
                  <a:lnTo>
                    <a:pt x="118959" y="92432"/>
                  </a:lnTo>
                  <a:lnTo>
                    <a:pt x="118309" y="94459"/>
                  </a:lnTo>
                  <a:lnTo>
                    <a:pt x="117529" y="96486"/>
                  </a:lnTo>
                  <a:lnTo>
                    <a:pt x="116619" y="98310"/>
                  </a:lnTo>
                  <a:lnTo>
                    <a:pt x="115709" y="100337"/>
                  </a:lnTo>
                  <a:lnTo>
                    <a:pt x="114669" y="101959"/>
                  </a:lnTo>
                  <a:lnTo>
                    <a:pt x="113499" y="103378"/>
                  </a:lnTo>
                  <a:lnTo>
                    <a:pt x="112329" y="104594"/>
                  </a:lnTo>
                  <a:lnTo>
                    <a:pt x="110899" y="105810"/>
                  </a:lnTo>
                  <a:lnTo>
                    <a:pt x="109469" y="106824"/>
                  </a:lnTo>
                  <a:lnTo>
                    <a:pt x="108169" y="107432"/>
                  </a:lnTo>
                  <a:lnTo>
                    <a:pt x="106608" y="108040"/>
                  </a:lnTo>
                  <a:lnTo>
                    <a:pt x="105048" y="108243"/>
                  </a:lnTo>
                  <a:lnTo>
                    <a:pt x="105048" y="108243"/>
                  </a:lnTo>
                  <a:lnTo>
                    <a:pt x="86067" y="108243"/>
                  </a:lnTo>
                  <a:lnTo>
                    <a:pt x="86067" y="108243"/>
                  </a:lnTo>
                  <a:lnTo>
                    <a:pt x="83986" y="111081"/>
                  </a:lnTo>
                  <a:lnTo>
                    <a:pt x="81776" y="113513"/>
                  </a:lnTo>
                  <a:lnTo>
                    <a:pt x="79436" y="115540"/>
                  </a:lnTo>
                  <a:lnTo>
                    <a:pt x="77226" y="117162"/>
                  </a:lnTo>
                  <a:lnTo>
                    <a:pt x="74886" y="118378"/>
                  </a:lnTo>
                  <a:lnTo>
                    <a:pt x="72416" y="119189"/>
                  </a:lnTo>
                  <a:lnTo>
                    <a:pt x="69945" y="119797"/>
                  </a:lnTo>
                  <a:lnTo>
                    <a:pt x="67475" y="120000"/>
                  </a:lnTo>
                  <a:lnTo>
                    <a:pt x="67475" y="120000"/>
                  </a:lnTo>
                  <a:close/>
                  <a:moveTo>
                    <a:pt x="51484" y="101756"/>
                  </a:moveTo>
                  <a:lnTo>
                    <a:pt x="53174" y="104189"/>
                  </a:lnTo>
                  <a:lnTo>
                    <a:pt x="53174" y="104189"/>
                  </a:lnTo>
                  <a:lnTo>
                    <a:pt x="54344" y="105608"/>
                  </a:lnTo>
                  <a:lnTo>
                    <a:pt x="55904" y="106824"/>
                  </a:lnTo>
                  <a:lnTo>
                    <a:pt x="57464" y="108243"/>
                  </a:lnTo>
                  <a:lnTo>
                    <a:pt x="59154" y="109459"/>
                  </a:lnTo>
                  <a:lnTo>
                    <a:pt x="61105" y="110472"/>
                  </a:lnTo>
                  <a:lnTo>
                    <a:pt x="63185" y="111081"/>
                  </a:lnTo>
                  <a:lnTo>
                    <a:pt x="65265" y="111689"/>
                  </a:lnTo>
                  <a:lnTo>
                    <a:pt x="67475" y="111891"/>
                  </a:lnTo>
                  <a:lnTo>
                    <a:pt x="67475" y="111891"/>
                  </a:lnTo>
                  <a:lnTo>
                    <a:pt x="69425" y="111689"/>
                  </a:lnTo>
                  <a:lnTo>
                    <a:pt x="71635" y="111081"/>
                  </a:lnTo>
                  <a:lnTo>
                    <a:pt x="73586" y="110472"/>
                  </a:lnTo>
                  <a:lnTo>
                    <a:pt x="75666" y="109256"/>
                  </a:lnTo>
                  <a:lnTo>
                    <a:pt x="77616" y="107837"/>
                  </a:lnTo>
                  <a:lnTo>
                    <a:pt x="79696" y="105810"/>
                  </a:lnTo>
                  <a:lnTo>
                    <a:pt x="81516" y="103581"/>
                  </a:lnTo>
                  <a:lnTo>
                    <a:pt x="83336" y="101351"/>
                  </a:lnTo>
                  <a:lnTo>
                    <a:pt x="84117" y="100135"/>
                  </a:lnTo>
                  <a:lnTo>
                    <a:pt x="104788" y="100135"/>
                  </a:lnTo>
                  <a:lnTo>
                    <a:pt x="104788" y="100135"/>
                  </a:lnTo>
                  <a:lnTo>
                    <a:pt x="105828" y="100135"/>
                  </a:lnTo>
                  <a:lnTo>
                    <a:pt x="106868" y="99527"/>
                  </a:lnTo>
                  <a:lnTo>
                    <a:pt x="107778" y="99121"/>
                  </a:lnTo>
                  <a:lnTo>
                    <a:pt x="108819" y="98310"/>
                  </a:lnTo>
                  <a:lnTo>
                    <a:pt x="109729" y="97702"/>
                  </a:lnTo>
                  <a:lnTo>
                    <a:pt x="110509" y="96689"/>
                  </a:lnTo>
                  <a:lnTo>
                    <a:pt x="111809" y="94459"/>
                  </a:lnTo>
                  <a:lnTo>
                    <a:pt x="113109" y="92229"/>
                  </a:lnTo>
                  <a:lnTo>
                    <a:pt x="113499" y="90810"/>
                  </a:lnTo>
                  <a:lnTo>
                    <a:pt x="114019" y="89189"/>
                  </a:lnTo>
                  <a:lnTo>
                    <a:pt x="114279" y="87770"/>
                  </a:lnTo>
                  <a:lnTo>
                    <a:pt x="114669" y="86148"/>
                  </a:lnTo>
                  <a:lnTo>
                    <a:pt x="114799" y="84527"/>
                  </a:lnTo>
                  <a:lnTo>
                    <a:pt x="114799" y="82702"/>
                  </a:lnTo>
                  <a:lnTo>
                    <a:pt x="114799" y="82702"/>
                  </a:lnTo>
                  <a:lnTo>
                    <a:pt x="114669" y="79662"/>
                  </a:lnTo>
                  <a:lnTo>
                    <a:pt x="114149" y="76824"/>
                  </a:lnTo>
                  <a:lnTo>
                    <a:pt x="113239" y="74189"/>
                  </a:lnTo>
                  <a:lnTo>
                    <a:pt x="112199" y="71756"/>
                  </a:lnTo>
                  <a:lnTo>
                    <a:pt x="110769" y="69527"/>
                  </a:lnTo>
                  <a:lnTo>
                    <a:pt x="109209" y="67905"/>
                  </a:lnTo>
                  <a:lnTo>
                    <a:pt x="107388" y="66689"/>
                  </a:lnTo>
                  <a:lnTo>
                    <a:pt x="105568" y="66081"/>
                  </a:lnTo>
                  <a:lnTo>
                    <a:pt x="103488" y="65472"/>
                  </a:lnTo>
                  <a:lnTo>
                    <a:pt x="103358" y="62432"/>
                  </a:lnTo>
                  <a:lnTo>
                    <a:pt x="103358" y="62432"/>
                  </a:lnTo>
                  <a:lnTo>
                    <a:pt x="103098" y="60202"/>
                  </a:lnTo>
                  <a:lnTo>
                    <a:pt x="102578" y="57770"/>
                  </a:lnTo>
                  <a:lnTo>
                    <a:pt x="101928" y="55743"/>
                  </a:lnTo>
                  <a:lnTo>
                    <a:pt x="101408" y="53716"/>
                  </a:lnTo>
                  <a:lnTo>
                    <a:pt x="100628" y="51891"/>
                  </a:lnTo>
                  <a:lnTo>
                    <a:pt x="99718" y="49864"/>
                  </a:lnTo>
                  <a:lnTo>
                    <a:pt x="98678" y="48243"/>
                  </a:lnTo>
                  <a:lnTo>
                    <a:pt x="97638" y="46824"/>
                  </a:lnTo>
                  <a:lnTo>
                    <a:pt x="96468" y="45405"/>
                  </a:lnTo>
                  <a:lnTo>
                    <a:pt x="95167" y="43986"/>
                  </a:lnTo>
                  <a:lnTo>
                    <a:pt x="93997" y="42972"/>
                  </a:lnTo>
                  <a:lnTo>
                    <a:pt x="92567" y="41959"/>
                  </a:lnTo>
                  <a:lnTo>
                    <a:pt x="91137" y="41351"/>
                  </a:lnTo>
                  <a:lnTo>
                    <a:pt x="89837" y="40743"/>
                  </a:lnTo>
                  <a:lnTo>
                    <a:pt x="88277" y="40540"/>
                  </a:lnTo>
                  <a:lnTo>
                    <a:pt x="86717" y="40337"/>
                  </a:lnTo>
                  <a:lnTo>
                    <a:pt x="84117" y="40337"/>
                  </a:lnTo>
                  <a:lnTo>
                    <a:pt x="83856" y="36891"/>
                  </a:lnTo>
                  <a:lnTo>
                    <a:pt x="83856" y="36891"/>
                  </a:lnTo>
                  <a:lnTo>
                    <a:pt x="83336" y="33851"/>
                  </a:lnTo>
                  <a:lnTo>
                    <a:pt x="82816" y="31013"/>
                  </a:lnTo>
                  <a:lnTo>
                    <a:pt x="82166" y="28175"/>
                  </a:lnTo>
                  <a:lnTo>
                    <a:pt x="81126" y="25540"/>
                  </a:lnTo>
                  <a:lnTo>
                    <a:pt x="80216" y="23108"/>
                  </a:lnTo>
                  <a:lnTo>
                    <a:pt x="79046" y="20675"/>
                  </a:lnTo>
                  <a:lnTo>
                    <a:pt x="77746" y="18445"/>
                  </a:lnTo>
                  <a:lnTo>
                    <a:pt x="76446" y="16418"/>
                  </a:lnTo>
                  <a:lnTo>
                    <a:pt x="74886" y="14594"/>
                  </a:lnTo>
                  <a:lnTo>
                    <a:pt x="73326" y="12972"/>
                  </a:lnTo>
                  <a:lnTo>
                    <a:pt x="71635" y="11554"/>
                  </a:lnTo>
                  <a:lnTo>
                    <a:pt x="69945" y="10337"/>
                  </a:lnTo>
                  <a:lnTo>
                    <a:pt x="68125" y="9527"/>
                  </a:lnTo>
                  <a:lnTo>
                    <a:pt x="66045" y="8918"/>
                  </a:lnTo>
                  <a:lnTo>
                    <a:pt x="64225" y="8310"/>
                  </a:lnTo>
                  <a:lnTo>
                    <a:pt x="62275" y="8108"/>
                  </a:lnTo>
                  <a:lnTo>
                    <a:pt x="62275" y="8108"/>
                  </a:lnTo>
                  <a:lnTo>
                    <a:pt x="60715" y="8310"/>
                  </a:lnTo>
                  <a:lnTo>
                    <a:pt x="59284" y="8716"/>
                  </a:lnTo>
                  <a:lnTo>
                    <a:pt x="57984" y="8918"/>
                  </a:lnTo>
                  <a:lnTo>
                    <a:pt x="56554" y="9324"/>
                  </a:lnTo>
                  <a:lnTo>
                    <a:pt x="53954" y="10743"/>
                  </a:lnTo>
                  <a:lnTo>
                    <a:pt x="51354" y="12770"/>
                  </a:lnTo>
                  <a:lnTo>
                    <a:pt x="49014" y="15202"/>
                  </a:lnTo>
                  <a:lnTo>
                    <a:pt x="46803" y="18040"/>
                  </a:lnTo>
                  <a:lnTo>
                    <a:pt x="45893" y="19662"/>
                  </a:lnTo>
                  <a:lnTo>
                    <a:pt x="44983" y="21283"/>
                  </a:lnTo>
                  <a:lnTo>
                    <a:pt x="44073" y="23108"/>
                  </a:lnTo>
                  <a:lnTo>
                    <a:pt x="43293" y="24932"/>
                  </a:lnTo>
                  <a:lnTo>
                    <a:pt x="42383" y="27567"/>
                  </a:lnTo>
                  <a:lnTo>
                    <a:pt x="40303" y="26959"/>
                  </a:lnTo>
                  <a:lnTo>
                    <a:pt x="40303" y="26959"/>
                  </a:lnTo>
                  <a:lnTo>
                    <a:pt x="38353" y="26351"/>
                  </a:lnTo>
                  <a:lnTo>
                    <a:pt x="36403" y="26148"/>
                  </a:lnTo>
                  <a:lnTo>
                    <a:pt x="36403" y="26148"/>
                  </a:lnTo>
                  <a:lnTo>
                    <a:pt x="34972" y="26148"/>
                  </a:lnTo>
                  <a:lnTo>
                    <a:pt x="33542" y="26351"/>
                  </a:lnTo>
                  <a:lnTo>
                    <a:pt x="32372" y="26959"/>
                  </a:lnTo>
                  <a:lnTo>
                    <a:pt x="30942" y="27567"/>
                  </a:lnTo>
                  <a:lnTo>
                    <a:pt x="29772" y="28378"/>
                  </a:lnTo>
                  <a:lnTo>
                    <a:pt x="28472" y="29189"/>
                  </a:lnTo>
                  <a:lnTo>
                    <a:pt x="27432" y="30202"/>
                  </a:lnTo>
                  <a:lnTo>
                    <a:pt x="26392" y="31418"/>
                  </a:lnTo>
                  <a:lnTo>
                    <a:pt x="25222" y="32635"/>
                  </a:lnTo>
                  <a:lnTo>
                    <a:pt x="24312" y="34054"/>
                  </a:lnTo>
                  <a:lnTo>
                    <a:pt x="23401" y="35675"/>
                  </a:lnTo>
                  <a:lnTo>
                    <a:pt x="22621" y="37297"/>
                  </a:lnTo>
                  <a:lnTo>
                    <a:pt x="21841" y="39121"/>
                  </a:lnTo>
                  <a:lnTo>
                    <a:pt x="21321" y="40743"/>
                  </a:lnTo>
                  <a:lnTo>
                    <a:pt x="20671" y="42972"/>
                  </a:lnTo>
                  <a:lnTo>
                    <a:pt x="20281" y="44797"/>
                  </a:lnTo>
                  <a:lnTo>
                    <a:pt x="19891" y="47027"/>
                  </a:lnTo>
                  <a:lnTo>
                    <a:pt x="18461" y="47837"/>
                  </a:lnTo>
                  <a:lnTo>
                    <a:pt x="18461" y="47837"/>
                  </a:lnTo>
                  <a:lnTo>
                    <a:pt x="17161" y="48445"/>
                  </a:lnTo>
                  <a:lnTo>
                    <a:pt x="15731" y="49459"/>
                  </a:lnTo>
                  <a:lnTo>
                    <a:pt x="14301" y="50472"/>
                  </a:lnTo>
                  <a:lnTo>
                    <a:pt x="13131" y="51689"/>
                  </a:lnTo>
                  <a:lnTo>
                    <a:pt x="11960" y="53108"/>
                  </a:lnTo>
                  <a:lnTo>
                    <a:pt x="10790" y="54729"/>
                  </a:lnTo>
                  <a:lnTo>
                    <a:pt x="9880" y="56148"/>
                  </a:lnTo>
                  <a:lnTo>
                    <a:pt x="8970" y="58175"/>
                  </a:lnTo>
                  <a:lnTo>
                    <a:pt x="8190" y="60000"/>
                  </a:lnTo>
                  <a:lnTo>
                    <a:pt x="7410" y="61824"/>
                  </a:lnTo>
                  <a:lnTo>
                    <a:pt x="6760" y="63851"/>
                  </a:lnTo>
                  <a:lnTo>
                    <a:pt x="6110" y="66081"/>
                  </a:lnTo>
                  <a:lnTo>
                    <a:pt x="5850" y="68310"/>
                  </a:lnTo>
                  <a:lnTo>
                    <a:pt x="5590" y="70540"/>
                  </a:lnTo>
                  <a:lnTo>
                    <a:pt x="5200" y="72972"/>
                  </a:lnTo>
                  <a:lnTo>
                    <a:pt x="5200" y="75405"/>
                  </a:lnTo>
                  <a:lnTo>
                    <a:pt x="5200" y="75405"/>
                  </a:lnTo>
                  <a:lnTo>
                    <a:pt x="5330" y="78243"/>
                  </a:lnTo>
                  <a:lnTo>
                    <a:pt x="5590" y="81081"/>
                  </a:lnTo>
                  <a:lnTo>
                    <a:pt x="5980" y="83716"/>
                  </a:lnTo>
                  <a:lnTo>
                    <a:pt x="6630" y="86351"/>
                  </a:lnTo>
                  <a:lnTo>
                    <a:pt x="7410" y="88986"/>
                  </a:lnTo>
                  <a:lnTo>
                    <a:pt x="8320" y="91216"/>
                  </a:lnTo>
                  <a:lnTo>
                    <a:pt x="9360" y="93648"/>
                  </a:lnTo>
                  <a:lnTo>
                    <a:pt x="10660" y="95472"/>
                  </a:lnTo>
                  <a:lnTo>
                    <a:pt x="11960" y="97500"/>
                  </a:lnTo>
                  <a:lnTo>
                    <a:pt x="13391" y="99121"/>
                  </a:lnTo>
                  <a:lnTo>
                    <a:pt x="14951" y="100540"/>
                  </a:lnTo>
                  <a:lnTo>
                    <a:pt x="16511" y="101756"/>
                  </a:lnTo>
                  <a:lnTo>
                    <a:pt x="18201" y="102770"/>
                  </a:lnTo>
                  <a:lnTo>
                    <a:pt x="20021" y="103378"/>
                  </a:lnTo>
                  <a:lnTo>
                    <a:pt x="21711" y="103986"/>
                  </a:lnTo>
                  <a:lnTo>
                    <a:pt x="23661" y="103986"/>
                  </a:lnTo>
                  <a:lnTo>
                    <a:pt x="23661" y="103986"/>
                  </a:lnTo>
                  <a:lnTo>
                    <a:pt x="26002" y="103581"/>
                  </a:lnTo>
                  <a:lnTo>
                    <a:pt x="28472" y="102972"/>
                  </a:lnTo>
                  <a:lnTo>
                    <a:pt x="29902" y="102567"/>
                  </a:lnTo>
                  <a:lnTo>
                    <a:pt x="30942" y="103986"/>
                  </a:lnTo>
                  <a:lnTo>
                    <a:pt x="30942" y="103986"/>
                  </a:lnTo>
                  <a:lnTo>
                    <a:pt x="31982" y="105405"/>
                  </a:lnTo>
                  <a:lnTo>
                    <a:pt x="33152" y="106621"/>
                  </a:lnTo>
                  <a:lnTo>
                    <a:pt x="34192" y="107837"/>
                  </a:lnTo>
                  <a:lnTo>
                    <a:pt x="35492" y="108445"/>
                  </a:lnTo>
                  <a:lnTo>
                    <a:pt x="36663" y="109256"/>
                  </a:lnTo>
                  <a:lnTo>
                    <a:pt x="37833" y="109662"/>
                  </a:lnTo>
                  <a:lnTo>
                    <a:pt x="39133" y="109864"/>
                  </a:lnTo>
                  <a:lnTo>
                    <a:pt x="40563" y="110067"/>
                  </a:lnTo>
                  <a:lnTo>
                    <a:pt x="40563" y="110067"/>
                  </a:lnTo>
                  <a:lnTo>
                    <a:pt x="41733" y="109864"/>
                  </a:lnTo>
                  <a:lnTo>
                    <a:pt x="43033" y="109662"/>
                  </a:lnTo>
                  <a:lnTo>
                    <a:pt x="44203" y="109256"/>
                  </a:lnTo>
                  <a:lnTo>
                    <a:pt x="45503" y="108445"/>
                  </a:lnTo>
                  <a:lnTo>
                    <a:pt x="46673" y="107837"/>
                  </a:lnTo>
                  <a:lnTo>
                    <a:pt x="47713" y="106824"/>
                  </a:lnTo>
                  <a:lnTo>
                    <a:pt x="48884" y="105608"/>
                  </a:lnTo>
                  <a:lnTo>
                    <a:pt x="49794" y="104391"/>
                  </a:lnTo>
                  <a:lnTo>
                    <a:pt x="51484" y="101756"/>
                  </a:lnTo>
                  <a:close/>
                </a:path>
              </a:pathLst>
            </a:custGeom>
            <a:solidFill>
              <a:schemeClr val="accent2"/>
            </a:solidFill>
            <a:ln w="9525" cap="flat" cmpd="sng">
              <a:solidFill>
                <a:srgbClr val="0E1518"/>
              </a:solidFill>
              <a:prstDash val="solid"/>
              <a:round/>
              <a:headEnd type="none" w="med" len="med"/>
              <a:tailEnd type="none" w="med" len="med"/>
            </a:ln>
          </p:spPr>
          <p:txBody>
            <a:bodyPr lIns="34270" tIns="17123" rIns="34270" bIns="17123" anchor="t" anchorCtr="0">
              <a:noAutofit/>
            </a:bodyPr>
            <a:lstStyle/>
            <a:p>
              <a:pPr>
                <a:buClr>
                  <a:srgbClr val="000000"/>
                </a:buClr>
              </a:pPr>
              <a:endParaRPr sz="1400">
                <a:solidFill>
                  <a:srgbClr val="000000"/>
                </a:solidFill>
                <a:latin typeface="Arial"/>
                <a:ea typeface="Arial"/>
                <a:cs typeface="Arial"/>
                <a:sym typeface="Arial"/>
              </a:endParaRPr>
            </a:p>
          </p:txBody>
        </p:sp>
      </p:grpSp>
      <p:pic>
        <p:nvPicPr>
          <p:cNvPr id="624" name="Shape 624"/>
          <p:cNvPicPr preferRelativeResize="0"/>
          <p:nvPr/>
        </p:nvPicPr>
        <p:blipFill rotWithShape="1">
          <a:blip r:embed="rId6">
            <a:alphaModFix/>
          </a:blip>
          <a:srcRect l="21758" t="30891" r="25709" b="31867"/>
          <a:stretch/>
        </p:blipFill>
        <p:spPr>
          <a:xfrm>
            <a:off x="4243231" y="3516906"/>
            <a:ext cx="376147" cy="199771"/>
          </a:xfrm>
          <a:prstGeom prst="rect">
            <a:avLst/>
          </a:prstGeom>
          <a:noFill/>
          <a:ln>
            <a:noFill/>
          </a:ln>
        </p:spPr>
      </p:pic>
      <p:pic>
        <p:nvPicPr>
          <p:cNvPr id="625" name="Shape 625"/>
          <p:cNvPicPr preferRelativeResize="0"/>
          <p:nvPr/>
        </p:nvPicPr>
        <p:blipFill rotWithShape="1">
          <a:blip r:embed="rId6">
            <a:alphaModFix/>
          </a:blip>
          <a:srcRect l="21758" t="30891" r="25709" b="31867"/>
          <a:stretch/>
        </p:blipFill>
        <p:spPr>
          <a:xfrm>
            <a:off x="4240959" y="3970484"/>
            <a:ext cx="376147" cy="199771"/>
          </a:xfrm>
          <a:prstGeom prst="rect">
            <a:avLst/>
          </a:prstGeom>
          <a:noFill/>
          <a:ln>
            <a:noFill/>
          </a:ln>
        </p:spPr>
      </p:pic>
      <p:pic>
        <p:nvPicPr>
          <p:cNvPr id="626" name="Shape 626"/>
          <p:cNvPicPr preferRelativeResize="0"/>
          <p:nvPr/>
        </p:nvPicPr>
        <p:blipFill rotWithShape="1">
          <a:blip r:embed="rId6">
            <a:alphaModFix/>
          </a:blip>
          <a:srcRect l="21758" t="30891" r="25709" b="31867"/>
          <a:stretch/>
        </p:blipFill>
        <p:spPr>
          <a:xfrm>
            <a:off x="4249099" y="3042465"/>
            <a:ext cx="376147" cy="199771"/>
          </a:xfrm>
          <a:prstGeom prst="rect">
            <a:avLst/>
          </a:prstGeom>
          <a:noFill/>
          <a:ln>
            <a:noFill/>
          </a:ln>
        </p:spPr>
      </p:pic>
      <p:sp>
        <p:nvSpPr>
          <p:cNvPr id="627" name="Shape 627"/>
          <p:cNvSpPr txBox="1"/>
          <p:nvPr/>
        </p:nvSpPr>
        <p:spPr>
          <a:xfrm>
            <a:off x="770352" y="1506946"/>
            <a:ext cx="2372663" cy="805985"/>
          </a:xfrm>
          <a:prstGeom prst="rect">
            <a:avLst/>
          </a:prstGeom>
          <a:noFill/>
          <a:ln>
            <a:noFill/>
          </a:ln>
        </p:spPr>
        <p:txBody>
          <a:bodyPr lIns="91412" tIns="45693" rIns="91412" bIns="45693" anchor="t" anchorCtr="0">
            <a:noAutofit/>
          </a:bodyPr>
          <a:lstStyle/>
          <a:p>
            <a:pPr algn="ctr">
              <a:buClr>
                <a:srgbClr val="000000"/>
              </a:buClr>
              <a:buSzPct val="25000"/>
            </a:pPr>
            <a:r>
              <a:rPr lang="en-US" sz="1400" b="1" dirty="0">
                <a:solidFill>
                  <a:srgbClr val="000000"/>
                </a:solidFill>
                <a:latin typeface="+mj-lt"/>
                <a:ea typeface="Arial"/>
                <a:cs typeface="Arial"/>
                <a:sym typeface="Arial"/>
              </a:rPr>
              <a:t>BUILD</a:t>
            </a:r>
          </a:p>
          <a:p>
            <a:pPr algn="ctr">
              <a:buClr>
                <a:srgbClr val="000000"/>
              </a:buClr>
              <a:buSzPct val="25000"/>
            </a:pPr>
            <a:r>
              <a:rPr lang="en-US" sz="1200" dirty="0">
                <a:solidFill>
                  <a:srgbClr val="000000"/>
                </a:solidFill>
                <a:latin typeface="+mj-lt"/>
                <a:ea typeface="Arial"/>
                <a:cs typeface="Arial"/>
                <a:sym typeface="Arial"/>
              </a:rPr>
              <a:t>Development Environments</a:t>
            </a:r>
          </a:p>
        </p:txBody>
      </p:sp>
      <p:sp>
        <p:nvSpPr>
          <p:cNvPr id="628" name="Shape 628"/>
          <p:cNvSpPr txBox="1"/>
          <p:nvPr/>
        </p:nvSpPr>
        <p:spPr>
          <a:xfrm>
            <a:off x="3207460" y="1501427"/>
            <a:ext cx="2372663" cy="805985"/>
          </a:xfrm>
          <a:prstGeom prst="rect">
            <a:avLst/>
          </a:prstGeom>
          <a:noFill/>
          <a:ln>
            <a:noFill/>
          </a:ln>
        </p:spPr>
        <p:txBody>
          <a:bodyPr lIns="91412" tIns="45693" rIns="91412" bIns="45693" anchor="t" anchorCtr="0">
            <a:noAutofit/>
          </a:bodyPr>
          <a:lstStyle/>
          <a:p>
            <a:pPr algn="ctr">
              <a:buClr>
                <a:srgbClr val="000000"/>
              </a:buClr>
              <a:buSzPct val="25000"/>
            </a:pPr>
            <a:r>
              <a:rPr lang="en-US" sz="1400" b="1" dirty="0">
                <a:solidFill>
                  <a:srgbClr val="000000"/>
                </a:solidFill>
                <a:latin typeface="+mj-lt"/>
                <a:ea typeface="Arial"/>
                <a:cs typeface="Arial"/>
                <a:sym typeface="Arial"/>
              </a:rPr>
              <a:t>SHIP</a:t>
            </a:r>
          </a:p>
          <a:p>
            <a:pPr algn="ctr">
              <a:buClr>
                <a:srgbClr val="000000"/>
              </a:buClr>
              <a:buSzPct val="25000"/>
            </a:pPr>
            <a:r>
              <a:rPr lang="en-US" sz="1200" dirty="0">
                <a:solidFill>
                  <a:srgbClr val="000000"/>
                </a:solidFill>
                <a:latin typeface="+mj-lt"/>
                <a:ea typeface="Arial"/>
                <a:cs typeface="Arial"/>
                <a:sym typeface="Arial"/>
              </a:rPr>
              <a:t>Create &amp; Store Images</a:t>
            </a:r>
          </a:p>
        </p:txBody>
      </p:sp>
      <p:sp>
        <p:nvSpPr>
          <p:cNvPr id="629" name="Shape 629"/>
          <p:cNvSpPr txBox="1"/>
          <p:nvPr/>
        </p:nvSpPr>
        <p:spPr>
          <a:xfrm>
            <a:off x="5792027" y="1501427"/>
            <a:ext cx="2372663" cy="805985"/>
          </a:xfrm>
          <a:prstGeom prst="rect">
            <a:avLst/>
          </a:prstGeom>
          <a:noFill/>
          <a:ln>
            <a:noFill/>
          </a:ln>
        </p:spPr>
        <p:txBody>
          <a:bodyPr lIns="91412" tIns="45693" rIns="91412" bIns="45693" anchor="t" anchorCtr="0">
            <a:noAutofit/>
          </a:bodyPr>
          <a:lstStyle/>
          <a:p>
            <a:pPr algn="ctr">
              <a:buClr>
                <a:srgbClr val="000000"/>
              </a:buClr>
              <a:buSzPct val="25000"/>
            </a:pPr>
            <a:r>
              <a:rPr lang="en-US" sz="1400" b="1" dirty="0">
                <a:solidFill>
                  <a:srgbClr val="000000"/>
                </a:solidFill>
                <a:latin typeface="+mj-lt"/>
                <a:ea typeface="Arial"/>
                <a:cs typeface="Arial"/>
                <a:sym typeface="Arial"/>
              </a:rPr>
              <a:t>RUN</a:t>
            </a:r>
          </a:p>
          <a:p>
            <a:pPr algn="ctr">
              <a:buClr>
                <a:srgbClr val="000000"/>
              </a:buClr>
              <a:buSzPct val="25000"/>
            </a:pPr>
            <a:r>
              <a:rPr lang="en-US" sz="1200" dirty="0">
                <a:solidFill>
                  <a:srgbClr val="000000"/>
                </a:solidFill>
                <a:latin typeface="+mj-lt"/>
                <a:ea typeface="Arial"/>
                <a:cs typeface="Arial"/>
                <a:sym typeface="Arial"/>
              </a:rPr>
              <a:t>Deploy, Manage, Scale</a:t>
            </a:r>
          </a:p>
        </p:txBody>
      </p:sp>
      <p:grpSp>
        <p:nvGrpSpPr>
          <p:cNvPr id="630" name="Shape 630"/>
          <p:cNvGrpSpPr/>
          <p:nvPr/>
        </p:nvGrpSpPr>
        <p:grpSpPr>
          <a:xfrm>
            <a:off x="6493332" y="2870923"/>
            <a:ext cx="573612" cy="367735"/>
            <a:chOff x="6656779" y="2318609"/>
            <a:chExt cx="573693" cy="367787"/>
          </a:xfrm>
        </p:grpSpPr>
        <p:sp>
          <p:nvSpPr>
            <p:cNvPr id="631" name="Shape 631"/>
            <p:cNvSpPr/>
            <p:nvPr/>
          </p:nvSpPr>
          <p:spPr>
            <a:xfrm>
              <a:off x="6680463" y="2398185"/>
              <a:ext cx="518700" cy="246600"/>
            </a:xfrm>
            <a:prstGeom prst="ellipse">
              <a:avLst/>
            </a:prstGeom>
            <a:noFill/>
            <a:ln w="28575" cap="flat" cmpd="sng">
              <a:solidFill>
                <a:srgbClr val="A5A5A5"/>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632" name="Shape 632"/>
            <p:cNvGrpSpPr/>
            <p:nvPr/>
          </p:nvGrpSpPr>
          <p:grpSpPr>
            <a:xfrm>
              <a:off x="6656779" y="2512998"/>
              <a:ext cx="169045" cy="169045"/>
              <a:chOff x="-633412" y="1071562"/>
              <a:chExt cx="646200" cy="646199"/>
            </a:xfrm>
          </p:grpSpPr>
          <p:sp>
            <p:nvSpPr>
              <p:cNvPr id="633" name="Shape 633"/>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34" name="Shape 634"/>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35" name="Shape 635"/>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36" name="Shape 636"/>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37" name="Shape 637"/>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38" name="Shape 638"/>
            <p:cNvGrpSpPr/>
            <p:nvPr/>
          </p:nvGrpSpPr>
          <p:grpSpPr>
            <a:xfrm>
              <a:off x="6850104" y="2318609"/>
              <a:ext cx="169045" cy="169045"/>
              <a:chOff x="-633412" y="1071562"/>
              <a:chExt cx="646200" cy="646199"/>
            </a:xfrm>
          </p:grpSpPr>
          <p:sp>
            <p:nvSpPr>
              <p:cNvPr id="639" name="Shape 639"/>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40" name="Shape 640"/>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1" name="Shape 641"/>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2" name="Shape 642"/>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3" name="Shape 643"/>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44" name="Shape 644"/>
            <p:cNvGrpSpPr/>
            <p:nvPr/>
          </p:nvGrpSpPr>
          <p:grpSpPr>
            <a:xfrm>
              <a:off x="7061426" y="2517351"/>
              <a:ext cx="169045" cy="169045"/>
              <a:chOff x="-633412" y="1071562"/>
              <a:chExt cx="646200" cy="646199"/>
            </a:xfrm>
          </p:grpSpPr>
          <p:sp>
            <p:nvSpPr>
              <p:cNvPr id="645" name="Shape 645"/>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46" name="Shape 646"/>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7" name="Shape 647"/>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8" name="Shape 648"/>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9" name="Shape 649"/>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650" name="Shape 650"/>
          <p:cNvGrpSpPr/>
          <p:nvPr/>
        </p:nvGrpSpPr>
        <p:grpSpPr>
          <a:xfrm>
            <a:off x="7264423" y="2870923"/>
            <a:ext cx="573612" cy="367735"/>
            <a:chOff x="6656779" y="2318609"/>
            <a:chExt cx="573693" cy="367787"/>
          </a:xfrm>
        </p:grpSpPr>
        <p:sp>
          <p:nvSpPr>
            <p:cNvPr id="651" name="Shape 651"/>
            <p:cNvSpPr/>
            <p:nvPr/>
          </p:nvSpPr>
          <p:spPr>
            <a:xfrm>
              <a:off x="6680463" y="2398185"/>
              <a:ext cx="518700" cy="246600"/>
            </a:xfrm>
            <a:prstGeom prst="ellipse">
              <a:avLst/>
            </a:prstGeom>
            <a:noFill/>
            <a:ln w="28575" cap="flat" cmpd="sng">
              <a:solidFill>
                <a:srgbClr val="A5A5A5"/>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652" name="Shape 652"/>
            <p:cNvGrpSpPr/>
            <p:nvPr/>
          </p:nvGrpSpPr>
          <p:grpSpPr>
            <a:xfrm>
              <a:off x="6656779" y="2512998"/>
              <a:ext cx="169045" cy="169045"/>
              <a:chOff x="-633412" y="1071562"/>
              <a:chExt cx="646200" cy="646199"/>
            </a:xfrm>
          </p:grpSpPr>
          <p:sp>
            <p:nvSpPr>
              <p:cNvPr id="653" name="Shape 653"/>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54" name="Shape 654"/>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55" name="Shape 655"/>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56" name="Shape 656"/>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57" name="Shape 657"/>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58" name="Shape 658"/>
            <p:cNvGrpSpPr/>
            <p:nvPr/>
          </p:nvGrpSpPr>
          <p:grpSpPr>
            <a:xfrm>
              <a:off x="6850104" y="2318609"/>
              <a:ext cx="169045" cy="169045"/>
              <a:chOff x="-633412" y="1071562"/>
              <a:chExt cx="646200" cy="646199"/>
            </a:xfrm>
          </p:grpSpPr>
          <p:sp>
            <p:nvSpPr>
              <p:cNvPr id="659" name="Shape 659"/>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60" name="Shape 660"/>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1" name="Shape 661"/>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2" name="Shape 662"/>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3" name="Shape 663"/>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64" name="Shape 664"/>
            <p:cNvGrpSpPr/>
            <p:nvPr/>
          </p:nvGrpSpPr>
          <p:grpSpPr>
            <a:xfrm>
              <a:off x="7061426" y="2517351"/>
              <a:ext cx="169045" cy="169045"/>
              <a:chOff x="-633412" y="1071562"/>
              <a:chExt cx="646200" cy="646199"/>
            </a:xfrm>
          </p:grpSpPr>
          <p:sp>
            <p:nvSpPr>
              <p:cNvPr id="665" name="Shape 665"/>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66" name="Shape 666"/>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7" name="Shape 667"/>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8" name="Shape 668"/>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9" name="Shape 669"/>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670" name="Shape 670"/>
          <p:cNvGrpSpPr/>
          <p:nvPr/>
        </p:nvGrpSpPr>
        <p:grpSpPr>
          <a:xfrm>
            <a:off x="6494443" y="4269187"/>
            <a:ext cx="573612" cy="367735"/>
            <a:chOff x="6656779" y="2318609"/>
            <a:chExt cx="573693" cy="367787"/>
          </a:xfrm>
        </p:grpSpPr>
        <p:sp>
          <p:nvSpPr>
            <p:cNvPr id="671" name="Shape 671"/>
            <p:cNvSpPr/>
            <p:nvPr/>
          </p:nvSpPr>
          <p:spPr>
            <a:xfrm>
              <a:off x="6680463" y="2398185"/>
              <a:ext cx="518700" cy="246600"/>
            </a:xfrm>
            <a:prstGeom prst="ellipse">
              <a:avLst/>
            </a:prstGeom>
            <a:noFill/>
            <a:ln w="28575" cap="flat" cmpd="sng">
              <a:solidFill>
                <a:srgbClr val="A5A5A5"/>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672" name="Shape 672"/>
            <p:cNvGrpSpPr/>
            <p:nvPr/>
          </p:nvGrpSpPr>
          <p:grpSpPr>
            <a:xfrm>
              <a:off x="6656779" y="2512998"/>
              <a:ext cx="169045" cy="169045"/>
              <a:chOff x="-633412" y="1071562"/>
              <a:chExt cx="646200" cy="646199"/>
            </a:xfrm>
          </p:grpSpPr>
          <p:sp>
            <p:nvSpPr>
              <p:cNvPr id="673" name="Shape 673"/>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74" name="Shape 674"/>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75" name="Shape 675"/>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76" name="Shape 676"/>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77" name="Shape 677"/>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78" name="Shape 678"/>
            <p:cNvGrpSpPr/>
            <p:nvPr/>
          </p:nvGrpSpPr>
          <p:grpSpPr>
            <a:xfrm>
              <a:off x="6850104" y="2318609"/>
              <a:ext cx="169045" cy="169045"/>
              <a:chOff x="-633412" y="1071562"/>
              <a:chExt cx="646200" cy="646199"/>
            </a:xfrm>
          </p:grpSpPr>
          <p:sp>
            <p:nvSpPr>
              <p:cNvPr id="679" name="Shape 679"/>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80" name="Shape 680"/>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1" name="Shape 681"/>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2" name="Shape 682"/>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3" name="Shape 683"/>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84" name="Shape 684"/>
            <p:cNvGrpSpPr/>
            <p:nvPr/>
          </p:nvGrpSpPr>
          <p:grpSpPr>
            <a:xfrm>
              <a:off x="7061426" y="2517351"/>
              <a:ext cx="169045" cy="169045"/>
              <a:chOff x="-633412" y="1071562"/>
              <a:chExt cx="646200" cy="646199"/>
            </a:xfrm>
          </p:grpSpPr>
          <p:sp>
            <p:nvSpPr>
              <p:cNvPr id="685" name="Shape 685"/>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86" name="Shape 686"/>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7" name="Shape 687"/>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8" name="Shape 688"/>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9" name="Shape 689"/>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690" name="Shape 690"/>
          <p:cNvGrpSpPr/>
          <p:nvPr/>
        </p:nvGrpSpPr>
        <p:grpSpPr>
          <a:xfrm>
            <a:off x="7265534" y="4269187"/>
            <a:ext cx="573612" cy="367735"/>
            <a:chOff x="6656779" y="2318609"/>
            <a:chExt cx="573693" cy="367787"/>
          </a:xfrm>
        </p:grpSpPr>
        <p:sp>
          <p:nvSpPr>
            <p:cNvPr id="691" name="Shape 691"/>
            <p:cNvSpPr/>
            <p:nvPr/>
          </p:nvSpPr>
          <p:spPr>
            <a:xfrm>
              <a:off x="6680463" y="2398185"/>
              <a:ext cx="518700" cy="246600"/>
            </a:xfrm>
            <a:prstGeom prst="ellipse">
              <a:avLst/>
            </a:prstGeom>
            <a:noFill/>
            <a:ln w="28575" cap="flat" cmpd="sng">
              <a:solidFill>
                <a:srgbClr val="A5A5A5"/>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692" name="Shape 692"/>
            <p:cNvGrpSpPr/>
            <p:nvPr/>
          </p:nvGrpSpPr>
          <p:grpSpPr>
            <a:xfrm>
              <a:off x="6656779" y="2512998"/>
              <a:ext cx="169045" cy="169045"/>
              <a:chOff x="-633412" y="1071562"/>
              <a:chExt cx="646200" cy="646199"/>
            </a:xfrm>
          </p:grpSpPr>
          <p:sp>
            <p:nvSpPr>
              <p:cNvPr id="693" name="Shape 693"/>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694" name="Shape 694"/>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95" name="Shape 695"/>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96" name="Shape 696"/>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97" name="Shape 697"/>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98" name="Shape 698"/>
            <p:cNvGrpSpPr/>
            <p:nvPr/>
          </p:nvGrpSpPr>
          <p:grpSpPr>
            <a:xfrm>
              <a:off x="6850104" y="2318609"/>
              <a:ext cx="169045" cy="169045"/>
              <a:chOff x="-633412" y="1071562"/>
              <a:chExt cx="646200" cy="646199"/>
            </a:xfrm>
          </p:grpSpPr>
          <p:sp>
            <p:nvSpPr>
              <p:cNvPr id="699" name="Shape 699"/>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700" name="Shape 700"/>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1" name="Shape 701"/>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2" name="Shape 702"/>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3" name="Shape 703"/>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704" name="Shape 704"/>
            <p:cNvGrpSpPr/>
            <p:nvPr/>
          </p:nvGrpSpPr>
          <p:grpSpPr>
            <a:xfrm>
              <a:off x="7061426" y="2517351"/>
              <a:ext cx="169045" cy="169045"/>
              <a:chOff x="-633412" y="1071562"/>
              <a:chExt cx="646200" cy="646199"/>
            </a:xfrm>
          </p:grpSpPr>
          <p:sp>
            <p:nvSpPr>
              <p:cNvPr id="705" name="Shape 705"/>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706" name="Shape 706"/>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7" name="Shape 707"/>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8" name="Shape 708"/>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9" name="Shape 709"/>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pic>
        <p:nvPicPr>
          <p:cNvPr id="711" name="Shape 711"/>
          <p:cNvPicPr preferRelativeResize="0"/>
          <p:nvPr/>
        </p:nvPicPr>
        <p:blipFill rotWithShape="1">
          <a:blip r:embed="rId7">
            <a:alphaModFix/>
          </a:blip>
          <a:srcRect/>
          <a:stretch/>
        </p:blipFill>
        <p:spPr>
          <a:xfrm>
            <a:off x="4334578" y="2072987"/>
            <a:ext cx="549222" cy="442737"/>
          </a:xfrm>
          <a:prstGeom prst="rect">
            <a:avLst/>
          </a:prstGeom>
          <a:noFill/>
          <a:ln>
            <a:noFill/>
          </a:ln>
        </p:spPr>
      </p:pic>
      <p:pic>
        <p:nvPicPr>
          <p:cNvPr id="712" name="Shape 712"/>
          <p:cNvPicPr preferRelativeResize="0"/>
          <p:nvPr/>
        </p:nvPicPr>
        <p:blipFill rotWithShape="1">
          <a:blip r:embed="rId8">
            <a:alphaModFix/>
          </a:blip>
          <a:srcRect/>
          <a:stretch/>
        </p:blipFill>
        <p:spPr>
          <a:xfrm>
            <a:off x="7077112" y="2035961"/>
            <a:ext cx="568120" cy="591816"/>
          </a:xfrm>
          <a:prstGeom prst="rect">
            <a:avLst/>
          </a:prstGeom>
          <a:noFill/>
          <a:ln>
            <a:noFill/>
          </a:ln>
        </p:spPr>
      </p:pic>
      <p:pic>
        <p:nvPicPr>
          <p:cNvPr id="129" name="Shape 974"/>
          <p:cNvPicPr preferRelativeResize="0"/>
          <p:nvPr/>
        </p:nvPicPr>
        <p:blipFill rotWithShape="1">
          <a:blip r:embed="rId9">
            <a:alphaModFix/>
          </a:blip>
          <a:srcRect/>
          <a:stretch/>
        </p:blipFill>
        <p:spPr>
          <a:xfrm>
            <a:off x="6534556" y="2134334"/>
            <a:ext cx="485027" cy="381390"/>
          </a:xfrm>
          <a:prstGeom prst="rect">
            <a:avLst/>
          </a:prstGeom>
          <a:noFill/>
          <a:ln>
            <a:noFill/>
          </a:ln>
        </p:spPr>
      </p:pic>
      <p:grpSp>
        <p:nvGrpSpPr>
          <p:cNvPr id="130" name="Shape 1012"/>
          <p:cNvGrpSpPr/>
          <p:nvPr/>
        </p:nvGrpSpPr>
        <p:grpSpPr>
          <a:xfrm>
            <a:off x="3936706" y="2115031"/>
            <a:ext cx="290011" cy="344666"/>
            <a:chOff x="4343319" y="2377695"/>
            <a:chExt cx="394246" cy="390402"/>
          </a:xfrm>
        </p:grpSpPr>
        <p:sp>
          <p:nvSpPr>
            <p:cNvPr id="131" name="Shape 1013"/>
            <p:cNvSpPr/>
            <p:nvPr/>
          </p:nvSpPr>
          <p:spPr>
            <a:xfrm>
              <a:off x="4410123" y="2485096"/>
              <a:ext cx="278400" cy="155700"/>
            </a:xfrm>
            <a:prstGeom prst="rect">
              <a:avLst/>
            </a:prstGeom>
            <a:solidFill>
              <a:schemeClr val="lt1"/>
            </a:solidFill>
            <a:ln w="25400" cap="flat" cmpd="sng">
              <a:solidFill>
                <a:schemeClr val="lt1"/>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132" name="Shape 1014"/>
            <p:cNvGrpSpPr/>
            <p:nvPr/>
          </p:nvGrpSpPr>
          <p:grpSpPr>
            <a:xfrm>
              <a:off x="4343319" y="2377695"/>
              <a:ext cx="394246" cy="390402"/>
              <a:chOff x="620712" y="2868613"/>
              <a:chExt cx="646199" cy="639900"/>
            </a:xfrm>
          </p:grpSpPr>
          <p:sp>
            <p:nvSpPr>
              <p:cNvPr id="133" name="Shape 1015"/>
              <p:cNvSpPr/>
              <p:nvPr/>
            </p:nvSpPr>
            <p:spPr>
              <a:xfrm>
                <a:off x="620712" y="2868613"/>
                <a:ext cx="646199" cy="639900"/>
              </a:xfrm>
              <a:custGeom>
                <a:avLst/>
                <a:gdLst/>
                <a:ahLst/>
                <a:cxnLst/>
                <a:rect l="0" t="0" r="0" b="0"/>
                <a:pathLst>
                  <a:path w="120000" h="120000" extrusionOk="0">
                    <a:moveTo>
                      <a:pt x="18461" y="49655"/>
                    </a:moveTo>
                    <a:cubicBezTo>
                      <a:pt x="18461" y="84827"/>
                      <a:pt x="18461" y="84827"/>
                      <a:pt x="18461" y="84827"/>
                    </a:cubicBezTo>
                    <a:cubicBezTo>
                      <a:pt x="18461" y="84827"/>
                      <a:pt x="18461" y="84827"/>
                      <a:pt x="18461" y="84827"/>
                    </a:cubicBezTo>
                    <a:cubicBezTo>
                      <a:pt x="100512" y="84827"/>
                      <a:pt x="100512" y="84827"/>
                      <a:pt x="100512" y="84827"/>
                    </a:cubicBezTo>
                    <a:cubicBezTo>
                      <a:pt x="100512" y="49655"/>
                      <a:pt x="100512" y="49655"/>
                      <a:pt x="100512" y="49655"/>
                    </a:cubicBezTo>
                    <a:lnTo>
                      <a:pt x="18461" y="49655"/>
                    </a:lnTo>
                    <a:close/>
                    <a:moveTo>
                      <a:pt x="18461" y="34137"/>
                    </a:moveTo>
                    <a:cubicBezTo>
                      <a:pt x="18461" y="5172"/>
                      <a:pt x="18461" y="5172"/>
                      <a:pt x="18461" y="5172"/>
                    </a:cubicBezTo>
                    <a:cubicBezTo>
                      <a:pt x="18461" y="2068"/>
                      <a:pt x="16410" y="0"/>
                      <a:pt x="13333" y="0"/>
                    </a:cubicBezTo>
                    <a:cubicBezTo>
                      <a:pt x="5128" y="0"/>
                      <a:pt x="5128" y="0"/>
                      <a:pt x="5128" y="0"/>
                    </a:cubicBezTo>
                    <a:cubicBezTo>
                      <a:pt x="2051" y="0"/>
                      <a:pt x="0" y="2068"/>
                      <a:pt x="0" y="5172"/>
                    </a:cubicBezTo>
                    <a:cubicBezTo>
                      <a:pt x="0" y="115862"/>
                      <a:pt x="0" y="115862"/>
                      <a:pt x="0" y="115862"/>
                    </a:cubicBezTo>
                    <a:cubicBezTo>
                      <a:pt x="0" y="117931"/>
                      <a:pt x="2051" y="120000"/>
                      <a:pt x="5128" y="120000"/>
                    </a:cubicBezTo>
                    <a:cubicBezTo>
                      <a:pt x="13333" y="120000"/>
                      <a:pt x="13333" y="120000"/>
                      <a:pt x="13333" y="120000"/>
                    </a:cubicBezTo>
                    <a:cubicBezTo>
                      <a:pt x="16410" y="120000"/>
                      <a:pt x="18461" y="117931"/>
                      <a:pt x="18461" y="115862"/>
                    </a:cubicBezTo>
                    <a:cubicBezTo>
                      <a:pt x="18461" y="99310"/>
                      <a:pt x="18461" y="99310"/>
                      <a:pt x="18461" y="99310"/>
                    </a:cubicBezTo>
                    <a:cubicBezTo>
                      <a:pt x="100512" y="99310"/>
                      <a:pt x="100512" y="99310"/>
                      <a:pt x="100512" y="99310"/>
                    </a:cubicBezTo>
                    <a:cubicBezTo>
                      <a:pt x="100512" y="115862"/>
                      <a:pt x="100512" y="115862"/>
                      <a:pt x="100512" y="115862"/>
                    </a:cubicBezTo>
                    <a:cubicBezTo>
                      <a:pt x="100512" y="117931"/>
                      <a:pt x="103589" y="120000"/>
                      <a:pt x="106666" y="120000"/>
                    </a:cubicBezTo>
                    <a:cubicBezTo>
                      <a:pt x="114871" y="120000"/>
                      <a:pt x="114871" y="120000"/>
                      <a:pt x="114871" y="120000"/>
                    </a:cubicBezTo>
                    <a:cubicBezTo>
                      <a:pt x="117948" y="120000"/>
                      <a:pt x="120000" y="117931"/>
                      <a:pt x="120000" y="115862"/>
                    </a:cubicBezTo>
                    <a:cubicBezTo>
                      <a:pt x="120000" y="5172"/>
                      <a:pt x="120000" y="5172"/>
                      <a:pt x="120000" y="5172"/>
                    </a:cubicBezTo>
                    <a:cubicBezTo>
                      <a:pt x="120000" y="2068"/>
                      <a:pt x="117948" y="0"/>
                      <a:pt x="114871" y="0"/>
                    </a:cubicBezTo>
                    <a:cubicBezTo>
                      <a:pt x="106666" y="0"/>
                      <a:pt x="106666" y="0"/>
                      <a:pt x="106666" y="0"/>
                    </a:cubicBezTo>
                    <a:cubicBezTo>
                      <a:pt x="103589" y="0"/>
                      <a:pt x="100512" y="2068"/>
                      <a:pt x="100512" y="5172"/>
                    </a:cubicBezTo>
                    <a:cubicBezTo>
                      <a:pt x="100512" y="34137"/>
                      <a:pt x="100512" y="34137"/>
                      <a:pt x="100512" y="34137"/>
                    </a:cubicBezTo>
                    <a:lnTo>
                      <a:pt x="18461" y="34137"/>
                    </a:lnTo>
                    <a:close/>
                  </a:path>
                </a:pathLst>
              </a:custGeom>
              <a:solidFill>
                <a:schemeClr val="lt1"/>
              </a:solidFill>
              <a:ln w="1587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134" name="Shape 1016"/>
              <p:cNvSpPr/>
              <p:nvPr/>
            </p:nvSpPr>
            <p:spPr>
              <a:xfrm>
                <a:off x="730250" y="2901950"/>
                <a:ext cx="99900" cy="142800"/>
              </a:xfrm>
              <a:custGeom>
                <a:avLst/>
                <a:gdLst/>
                <a:ahLst/>
                <a:cxnLst/>
                <a:rect l="0" t="0" r="0" b="0"/>
                <a:pathLst>
                  <a:path w="120000" h="120000" extrusionOk="0">
                    <a:moveTo>
                      <a:pt x="0" y="0"/>
                    </a:moveTo>
                    <a:cubicBezTo>
                      <a:pt x="106666" y="0"/>
                      <a:pt x="106666" y="0"/>
                      <a:pt x="106666" y="0"/>
                    </a:cubicBezTo>
                    <a:cubicBezTo>
                      <a:pt x="113333" y="0"/>
                      <a:pt x="120000" y="4615"/>
                      <a:pt x="120000" y="9230"/>
                    </a:cubicBezTo>
                    <a:cubicBezTo>
                      <a:pt x="120000" y="120000"/>
                      <a:pt x="120000" y="120000"/>
                      <a:pt x="120000" y="120000"/>
                    </a:cubicBezTo>
                  </a:path>
                </a:pathLst>
              </a:custGeom>
              <a:solidFill>
                <a:schemeClr val="lt1"/>
              </a:solidFill>
              <a:ln w="1587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135" name="Shape 1017"/>
              <p:cNvSpPr/>
              <p:nvPr/>
            </p:nvSpPr>
            <p:spPr>
              <a:xfrm>
                <a:off x="946150" y="2901950"/>
                <a:ext cx="214200" cy="142800"/>
              </a:xfrm>
              <a:custGeom>
                <a:avLst/>
                <a:gdLst/>
                <a:ahLst/>
                <a:cxnLst/>
                <a:rect l="0" t="0" r="0" b="0"/>
                <a:pathLst>
                  <a:path w="120000" h="120000" extrusionOk="0">
                    <a:moveTo>
                      <a:pt x="0" y="120000"/>
                    </a:moveTo>
                    <a:cubicBezTo>
                      <a:pt x="0" y="9230"/>
                      <a:pt x="0" y="9230"/>
                      <a:pt x="0" y="9230"/>
                    </a:cubicBezTo>
                    <a:cubicBezTo>
                      <a:pt x="0" y="4615"/>
                      <a:pt x="3076" y="0"/>
                      <a:pt x="6153" y="0"/>
                    </a:cubicBezTo>
                    <a:cubicBezTo>
                      <a:pt x="120000" y="0"/>
                      <a:pt x="120000" y="0"/>
                      <a:pt x="120000" y="0"/>
                    </a:cubicBezTo>
                  </a:path>
                </a:pathLst>
              </a:custGeom>
              <a:solidFill>
                <a:schemeClr val="lt1"/>
              </a:solidFill>
              <a:ln w="15875" cap="flat" cmpd="sng">
                <a:solidFill>
                  <a:srgbClr val="1B181C"/>
                </a:solidFill>
                <a:prstDash val="solid"/>
                <a:miter/>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cxnSp>
            <p:nvCxnSpPr>
              <p:cNvPr id="136" name="Shape 1018"/>
              <p:cNvCxnSpPr/>
              <p:nvPr/>
            </p:nvCxnSpPr>
            <p:spPr>
              <a:xfrm>
                <a:off x="830262" y="3133725"/>
                <a:ext cx="0" cy="176100"/>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137" name="Shape 1019"/>
              <p:cNvCxnSpPr/>
              <p:nvPr/>
            </p:nvCxnSpPr>
            <p:spPr>
              <a:xfrm>
                <a:off x="939800" y="3133725"/>
                <a:ext cx="0" cy="176100"/>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138" name="Shape 1020"/>
              <p:cNvCxnSpPr/>
              <p:nvPr/>
            </p:nvCxnSpPr>
            <p:spPr>
              <a:xfrm>
                <a:off x="1050925" y="3133725"/>
                <a:ext cx="0" cy="176100"/>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139" name="Shape 1021"/>
              <p:cNvCxnSpPr/>
              <p:nvPr/>
            </p:nvCxnSpPr>
            <p:spPr>
              <a:xfrm>
                <a:off x="1050925" y="2901950"/>
                <a:ext cx="0" cy="147600"/>
              </a:xfrm>
              <a:prstGeom prst="straightConnector1">
                <a:avLst/>
              </a:prstGeom>
              <a:solidFill>
                <a:schemeClr val="lt1"/>
              </a:solidFill>
              <a:ln w="15875" cap="flat" cmpd="sng">
                <a:solidFill>
                  <a:srgbClr val="1B181C"/>
                </a:solidFill>
                <a:prstDash val="solid"/>
                <a:miter/>
                <a:headEnd type="none" w="med" len="med"/>
                <a:tailEnd type="none" w="med" len="med"/>
              </a:ln>
            </p:spPr>
          </p:cxnSp>
        </p:grpSp>
      </p:grpSp>
    </p:spTree>
    <p:extLst>
      <p:ext uri="{BB962C8B-B14F-4D97-AF65-F5344CB8AC3E}">
        <p14:creationId xmlns:p14="http://schemas.microsoft.com/office/powerpoint/2010/main" val="43413688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Demo</a:t>
            </a:r>
            <a:endParaRPr lang="en-US" dirty="0"/>
          </a:p>
        </p:txBody>
      </p:sp>
      <p:sp>
        <p:nvSpPr>
          <p:cNvPr id="4" name="Text Placeholder 3"/>
          <p:cNvSpPr>
            <a:spLocks noGrp="1"/>
          </p:cNvSpPr>
          <p:nvPr>
            <p:ph type="body" sz="quarter" idx="12"/>
          </p:nvPr>
        </p:nvSpPr>
        <p:spPr/>
        <p:txBody>
          <a:bodyPr/>
          <a:lstStyle/>
          <a:p>
            <a:r>
              <a:rPr lang="en-US" dirty="0" smtClean="0"/>
              <a:t>Build, Ship, and Run</a:t>
            </a:r>
            <a:endParaRPr lang="en-US" dirty="0"/>
          </a:p>
        </p:txBody>
      </p:sp>
    </p:spTree>
    <p:extLst>
      <p:ext uri="{BB962C8B-B14F-4D97-AF65-F5344CB8AC3E}">
        <p14:creationId xmlns:p14="http://schemas.microsoft.com/office/powerpoint/2010/main" val="1910389376"/>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Now you try it!</a:t>
            </a:r>
            <a:endParaRPr lang="en-US" dirty="0"/>
          </a:p>
        </p:txBody>
      </p:sp>
      <p:sp>
        <p:nvSpPr>
          <p:cNvPr id="4" name="Text Placeholder 3"/>
          <p:cNvSpPr>
            <a:spLocks noGrp="1"/>
          </p:cNvSpPr>
          <p:nvPr>
            <p:ph type="body" sz="quarter" idx="13"/>
          </p:nvPr>
        </p:nvSpPr>
        <p:spPr>
          <a:xfrm>
            <a:off x="228600" y="931540"/>
            <a:ext cx="8686800" cy="3977344"/>
          </a:xfrm>
        </p:spPr>
        <p:txBody>
          <a:bodyPr/>
          <a:lstStyle/>
          <a:p>
            <a:r>
              <a:rPr lang="en-US" dirty="0">
                <a:solidFill>
                  <a:schemeClr val="tx1"/>
                </a:solidFill>
              </a:rPr>
              <a:t>Visit</a:t>
            </a:r>
            <a:r>
              <a:rPr lang="en-US" dirty="0"/>
              <a:t> </a:t>
            </a:r>
            <a:r>
              <a:rPr lang="en-US" dirty="0">
                <a:hlinkClick r:id="rId3"/>
              </a:rPr>
              <a:t>http://</a:t>
            </a:r>
            <a:r>
              <a:rPr lang="en-US" dirty="0" smtClean="0">
                <a:hlinkClick r:id="rId3"/>
              </a:rPr>
              <a:t>docs.docker.com/installation</a:t>
            </a:r>
            <a:endParaRPr lang="en-US" dirty="0" smtClean="0"/>
          </a:p>
          <a:p>
            <a:endParaRPr lang="en-US" dirty="0" smtClean="0">
              <a:solidFill>
                <a:schemeClr val="tx1"/>
              </a:solidFill>
            </a:endParaRPr>
          </a:p>
          <a:p>
            <a:r>
              <a:rPr lang="en-US" dirty="0" smtClean="0">
                <a:solidFill>
                  <a:schemeClr val="tx1"/>
                </a:solidFill>
              </a:rPr>
              <a:t>Install the right version of Docker for your machine</a:t>
            </a:r>
          </a:p>
          <a:p>
            <a:pPr lvl="1"/>
            <a:r>
              <a:rPr lang="en-US" dirty="0" smtClean="0"/>
              <a:t>Docker for Mac</a:t>
            </a:r>
          </a:p>
          <a:p>
            <a:pPr lvl="1"/>
            <a:r>
              <a:rPr lang="en-US" dirty="0" smtClean="0"/>
              <a:t>Docker for Windows</a:t>
            </a:r>
          </a:p>
          <a:p>
            <a:endParaRPr lang="en-US" dirty="0" smtClean="0">
              <a:solidFill>
                <a:schemeClr val="tx1"/>
              </a:solidFill>
            </a:endParaRPr>
          </a:p>
          <a:p>
            <a:r>
              <a:rPr lang="en-US" dirty="0" smtClean="0">
                <a:solidFill>
                  <a:schemeClr val="tx1"/>
                </a:solidFill>
              </a:rPr>
              <a:t>After Docker is installed, run </a:t>
            </a:r>
            <a:r>
              <a:rPr lang="en-US" dirty="0" err="1" smtClean="0">
                <a:solidFill>
                  <a:schemeClr val="tx1"/>
                </a:solidFill>
              </a:rPr>
              <a:t>Catweb</a:t>
            </a:r>
            <a:endParaRPr lang="en-US" dirty="0" smtClean="0">
              <a:solidFill>
                <a:schemeClr val="tx1"/>
              </a:solidFill>
            </a:endParaRPr>
          </a:p>
          <a:p>
            <a:pPr marL="177428" lvl="1"/>
            <a:r>
              <a:rPr lang="en-US" dirty="0" smtClean="0">
                <a:latin typeface="Consolas" charset="0"/>
                <a:ea typeface="Consolas" charset="0"/>
                <a:cs typeface="Consolas" charset="0"/>
              </a:rPr>
              <a:t>docker run –d –p 5000:5000 --name </a:t>
            </a:r>
            <a:r>
              <a:rPr lang="en-US" dirty="0" err="1" smtClean="0">
                <a:latin typeface="Consolas" charset="0"/>
                <a:ea typeface="Consolas" charset="0"/>
                <a:cs typeface="Consolas" charset="0"/>
              </a:rPr>
              <a:t>catweb</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mikegcoleman</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catweb</a:t>
            </a:r>
            <a:endParaRPr lang="en-US" dirty="0" smtClean="0">
              <a:latin typeface="Consolas" charset="0"/>
              <a:ea typeface="Consolas" charset="0"/>
              <a:cs typeface="Consolas" charset="0"/>
            </a:endParaRPr>
          </a:p>
          <a:p>
            <a:endParaRPr lang="en-US" dirty="0" smtClean="0">
              <a:solidFill>
                <a:schemeClr val="tx1"/>
              </a:solidFill>
              <a:ea typeface="Segoe Print" charset="0"/>
              <a:cs typeface="Segoe Print" charset="0"/>
            </a:endParaRPr>
          </a:p>
          <a:p>
            <a:r>
              <a:rPr lang="en-US" dirty="0" smtClean="0">
                <a:solidFill>
                  <a:schemeClr val="tx1"/>
                </a:solidFill>
                <a:ea typeface="Segoe Print" charset="0"/>
                <a:cs typeface="Segoe Print" charset="0"/>
              </a:rPr>
              <a:t>Browse</a:t>
            </a:r>
            <a:r>
              <a:rPr lang="en-US" dirty="0" smtClean="0">
                <a:solidFill>
                  <a:schemeClr val="tx1"/>
                </a:solidFill>
                <a:latin typeface="Segoe Print" charset="0"/>
                <a:ea typeface="Segoe Print" charset="0"/>
                <a:cs typeface="Segoe Print" charset="0"/>
              </a:rPr>
              <a:t> </a:t>
            </a:r>
            <a:r>
              <a:rPr lang="en-US" dirty="0" smtClean="0">
                <a:solidFill>
                  <a:schemeClr val="tx1"/>
                </a:solidFill>
                <a:ea typeface="Segoe Print" charset="0"/>
                <a:cs typeface="Segoe Print" charset="0"/>
              </a:rPr>
              <a:t>to port 5000 on your machine</a:t>
            </a:r>
          </a:p>
          <a:p>
            <a:pPr marL="177428" lvl="1"/>
            <a:r>
              <a:rPr lang="en-US" dirty="0" smtClean="0">
                <a:latin typeface="Consolas" charset="0"/>
                <a:ea typeface="Consolas" charset="0"/>
                <a:cs typeface="Consolas" charset="0"/>
              </a:rPr>
              <a:t>http://localhost:5000</a:t>
            </a:r>
          </a:p>
        </p:txBody>
      </p:sp>
    </p:spTree>
    <p:extLst>
      <p:ext uri="{BB962C8B-B14F-4D97-AF65-F5344CB8AC3E}">
        <p14:creationId xmlns:p14="http://schemas.microsoft.com/office/powerpoint/2010/main" val="2414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Docker Container Architecture</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84022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D1EE7E6D-9797-4469-BFDF-091AD21B4874}" type="slidenum">
              <a:rPr lang="en-US" smtClean="0"/>
              <a:pPr/>
              <a:t>17</a:t>
            </a:fld>
            <a:endParaRPr lang="en-US"/>
          </a:p>
        </p:txBody>
      </p:sp>
      <p:sp>
        <p:nvSpPr>
          <p:cNvPr id="2" name="Title 1"/>
          <p:cNvSpPr>
            <a:spLocks noGrp="1"/>
          </p:cNvSpPr>
          <p:nvPr>
            <p:ph type="title"/>
          </p:nvPr>
        </p:nvSpPr>
        <p:spPr>
          <a:prstGeom prst="rect">
            <a:avLst/>
          </a:prstGeom>
        </p:spPr>
        <p:txBody>
          <a:bodyPr>
            <a:normAutofit fontScale="90000"/>
          </a:bodyPr>
          <a:lstStyle/>
          <a:p>
            <a:r>
              <a:rPr lang="en-US" dirty="0" smtClean="0"/>
              <a:t>Image Layers</a:t>
            </a:r>
            <a:endParaRPr lang="en-US" dirty="0"/>
          </a:p>
        </p:txBody>
      </p:sp>
      <p:grpSp>
        <p:nvGrpSpPr>
          <p:cNvPr id="24" name="Group 23"/>
          <p:cNvGrpSpPr/>
          <p:nvPr/>
        </p:nvGrpSpPr>
        <p:grpSpPr>
          <a:xfrm>
            <a:off x="1578538" y="1075703"/>
            <a:ext cx="6015793" cy="3438544"/>
            <a:chOff x="1097275" y="748444"/>
            <a:chExt cx="6015793" cy="3438544"/>
          </a:xfrm>
        </p:grpSpPr>
        <p:sp>
          <p:nvSpPr>
            <p:cNvPr id="5" name="Cube 4"/>
            <p:cNvSpPr/>
            <p:nvPr/>
          </p:nvSpPr>
          <p:spPr>
            <a:xfrm>
              <a:off x="1097277" y="3609473"/>
              <a:ext cx="6015791" cy="5775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83907" y="3817656"/>
              <a:ext cx="5621154" cy="369332"/>
            </a:xfrm>
            <a:prstGeom prst="rect">
              <a:avLst/>
            </a:prstGeom>
            <a:noFill/>
          </p:spPr>
          <p:txBody>
            <a:bodyPr wrap="square" rtlCol="0">
              <a:spAutoFit/>
            </a:bodyPr>
            <a:lstStyle/>
            <a:p>
              <a:pPr algn="ctr"/>
              <a:r>
                <a:rPr lang="en-US" dirty="0" smtClean="0"/>
                <a:t>Kernel</a:t>
              </a:r>
              <a:endParaRPr lang="en-US" dirty="0"/>
            </a:p>
          </p:txBody>
        </p:sp>
        <p:sp>
          <p:nvSpPr>
            <p:cNvPr id="12" name="Cube 11"/>
            <p:cNvSpPr/>
            <p:nvPr/>
          </p:nvSpPr>
          <p:spPr>
            <a:xfrm>
              <a:off x="1097277" y="3136049"/>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1097276" y="2662625"/>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1097276" y="2186976"/>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p:cNvSpPr/>
            <p:nvPr/>
          </p:nvSpPr>
          <p:spPr>
            <a:xfrm>
              <a:off x="1097276" y="1711327"/>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p:cNvSpPr/>
            <p:nvPr/>
          </p:nvSpPr>
          <p:spPr>
            <a:xfrm>
              <a:off x="1097275" y="1233366"/>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1097275" y="748444"/>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83907" y="3302603"/>
              <a:ext cx="5621154" cy="369332"/>
            </a:xfrm>
            <a:prstGeom prst="rect">
              <a:avLst/>
            </a:prstGeom>
            <a:noFill/>
          </p:spPr>
          <p:txBody>
            <a:bodyPr wrap="square" rtlCol="0">
              <a:spAutoFit/>
            </a:bodyPr>
            <a:lstStyle/>
            <a:p>
              <a:pPr algn="ctr"/>
              <a:r>
                <a:rPr lang="en-US" dirty="0" smtClean="0"/>
                <a:t>Alpine Linux</a:t>
              </a:r>
              <a:endParaRPr lang="en-US" dirty="0"/>
            </a:p>
          </p:txBody>
        </p:sp>
        <p:sp>
          <p:nvSpPr>
            <p:cNvPr id="19" name="TextBox 18"/>
            <p:cNvSpPr txBox="1"/>
            <p:nvPr/>
          </p:nvSpPr>
          <p:spPr>
            <a:xfrm>
              <a:off x="1183907" y="2826953"/>
              <a:ext cx="5621154" cy="369332"/>
            </a:xfrm>
            <a:prstGeom prst="rect">
              <a:avLst/>
            </a:prstGeom>
            <a:noFill/>
          </p:spPr>
          <p:txBody>
            <a:bodyPr wrap="square" rtlCol="0">
              <a:spAutoFit/>
            </a:bodyPr>
            <a:lstStyle/>
            <a:p>
              <a:pPr algn="ctr"/>
              <a:r>
                <a:rPr lang="en-US" dirty="0" smtClean="0"/>
                <a:t>Install Python and Pip</a:t>
              </a:r>
              <a:endParaRPr lang="en-US" dirty="0"/>
            </a:p>
          </p:txBody>
        </p:sp>
        <p:sp>
          <p:nvSpPr>
            <p:cNvPr id="20" name="TextBox 19"/>
            <p:cNvSpPr txBox="1"/>
            <p:nvPr/>
          </p:nvSpPr>
          <p:spPr>
            <a:xfrm>
              <a:off x="1183907" y="2353529"/>
              <a:ext cx="5621154" cy="369332"/>
            </a:xfrm>
            <a:prstGeom prst="rect">
              <a:avLst/>
            </a:prstGeom>
            <a:noFill/>
          </p:spPr>
          <p:txBody>
            <a:bodyPr wrap="square" rtlCol="0">
              <a:spAutoFit/>
            </a:bodyPr>
            <a:lstStyle/>
            <a:p>
              <a:pPr algn="ctr"/>
              <a:r>
                <a:rPr lang="en-US" dirty="0" smtClean="0"/>
                <a:t>Upgrade Pip</a:t>
              </a:r>
              <a:endParaRPr lang="en-US" dirty="0"/>
            </a:p>
          </p:txBody>
        </p:sp>
        <p:sp>
          <p:nvSpPr>
            <p:cNvPr id="21" name="TextBox 20"/>
            <p:cNvSpPr txBox="1"/>
            <p:nvPr/>
          </p:nvSpPr>
          <p:spPr>
            <a:xfrm>
              <a:off x="1183907" y="1889937"/>
              <a:ext cx="5621154" cy="369332"/>
            </a:xfrm>
            <a:prstGeom prst="rect">
              <a:avLst/>
            </a:prstGeom>
            <a:noFill/>
          </p:spPr>
          <p:txBody>
            <a:bodyPr wrap="square" rtlCol="0">
              <a:spAutoFit/>
            </a:bodyPr>
            <a:lstStyle/>
            <a:p>
              <a:pPr algn="ctr"/>
              <a:r>
                <a:rPr lang="en-US" dirty="0" smtClean="0"/>
                <a:t>Copy Requirements</a:t>
              </a:r>
              <a:endParaRPr lang="en-US" dirty="0"/>
            </a:p>
          </p:txBody>
        </p:sp>
        <p:sp>
          <p:nvSpPr>
            <p:cNvPr id="22" name="TextBox 21"/>
            <p:cNvSpPr txBox="1"/>
            <p:nvPr/>
          </p:nvSpPr>
          <p:spPr>
            <a:xfrm>
              <a:off x="1183907" y="1398401"/>
              <a:ext cx="5621154" cy="369332"/>
            </a:xfrm>
            <a:prstGeom prst="rect">
              <a:avLst/>
            </a:prstGeom>
            <a:noFill/>
          </p:spPr>
          <p:txBody>
            <a:bodyPr wrap="square" rtlCol="0">
              <a:spAutoFit/>
            </a:bodyPr>
            <a:lstStyle/>
            <a:p>
              <a:pPr algn="ctr"/>
              <a:r>
                <a:rPr lang="en-US" dirty="0" smtClean="0"/>
                <a:t>Install Requirements</a:t>
              </a:r>
              <a:endParaRPr lang="en-US" dirty="0"/>
            </a:p>
          </p:txBody>
        </p:sp>
        <p:sp>
          <p:nvSpPr>
            <p:cNvPr id="23" name="TextBox 22"/>
            <p:cNvSpPr txBox="1"/>
            <p:nvPr/>
          </p:nvSpPr>
          <p:spPr>
            <a:xfrm>
              <a:off x="1183907" y="947693"/>
              <a:ext cx="5621154" cy="369332"/>
            </a:xfrm>
            <a:prstGeom prst="rect">
              <a:avLst/>
            </a:prstGeom>
            <a:noFill/>
          </p:spPr>
          <p:txBody>
            <a:bodyPr wrap="square" rtlCol="0">
              <a:spAutoFit/>
              <a:scene3d>
                <a:camera prst="orthographicFront">
                  <a:rot lat="15600000" lon="0" rev="0"/>
                </a:camera>
                <a:lightRig rig="threePt" dir="t"/>
              </a:scene3d>
              <a:flatTx/>
            </a:bodyPr>
            <a:lstStyle/>
            <a:p>
              <a:pPr algn="ctr"/>
              <a:r>
                <a:rPr lang="is-IS" dirty="0" smtClean="0"/>
                <a:t>…</a:t>
              </a:r>
              <a:endParaRPr lang="en-US" dirty="0"/>
            </a:p>
          </p:txBody>
        </p:sp>
      </p:grpSp>
    </p:spTree>
    <p:extLst>
      <p:ext uri="{BB962C8B-B14F-4D97-AF65-F5344CB8AC3E}">
        <p14:creationId xmlns:p14="http://schemas.microsoft.com/office/powerpoint/2010/main" val="70342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000000-1234-1234-1234-123412341234}" type="slidenum">
              <a:rPr lang="en" smtClean="0"/>
              <a:pPr/>
              <a:t>18</a:t>
            </a:fld>
            <a:endParaRPr lang="en"/>
          </a:p>
        </p:txBody>
      </p:sp>
      <p:sp>
        <p:nvSpPr>
          <p:cNvPr id="2" name="Title 1"/>
          <p:cNvSpPr>
            <a:spLocks noGrp="1"/>
          </p:cNvSpPr>
          <p:nvPr>
            <p:ph type="title"/>
          </p:nvPr>
        </p:nvSpPr>
        <p:spPr/>
        <p:txBody>
          <a:bodyPr>
            <a:normAutofit fontScale="90000"/>
          </a:bodyPr>
          <a:lstStyle/>
          <a:p>
            <a:r>
              <a:rPr lang="en-US" dirty="0" smtClean="0">
                <a:solidFill>
                  <a:schemeClr val="accent1"/>
                </a:solidFill>
              </a:rPr>
              <a:t>Docker File System</a:t>
            </a:r>
            <a:endParaRPr lang="en-US" dirty="0">
              <a:solidFill>
                <a:schemeClr val="accent1"/>
              </a:solidFill>
            </a:endParaRPr>
          </a:p>
        </p:txBody>
      </p:sp>
      <p:sp>
        <p:nvSpPr>
          <p:cNvPr id="3" name="Text Placeholder 2"/>
          <p:cNvSpPr>
            <a:spLocks noGrp="1"/>
          </p:cNvSpPr>
          <p:nvPr>
            <p:ph type="body" sz="quarter" idx="13"/>
          </p:nvPr>
        </p:nvSpPr>
        <p:spPr>
          <a:xfrm>
            <a:off x="228600" y="911139"/>
            <a:ext cx="8686800" cy="3593481"/>
          </a:xfrm>
        </p:spPr>
        <p:txBody>
          <a:bodyPr/>
          <a:lstStyle/>
          <a:p>
            <a:pPr marL="342900" indent="-342900">
              <a:buClr>
                <a:schemeClr val="accent1"/>
              </a:buClr>
              <a:buFont typeface="Arial" charset="0"/>
              <a:buChar char="•"/>
            </a:pPr>
            <a:r>
              <a:rPr lang="en-US" sz="2000" dirty="0">
                <a:solidFill>
                  <a:schemeClr val="tx1"/>
                </a:solidFill>
              </a:rPr>
              <a:t>Logical file system by grouping different file system primitives into branches (directories, file systems, </a:t>
            </a:r>
            <a:r>
              <a:rPr lang="en-US" sz="2000" dirty="0" err="1">
                <a:solidFill>
                  <a:schemeClr val="tx1"/>
                </a:solidFill>
              </a:rPr>
              <a:t>subvolumes</a:t>
            </a:r>
            <a:r>
              <a:rPr lang="en-US" sz="2000" dirty="0">
                <a:solidFill>
                  <a:schemeClr val="tx1"/>
                </a:solidFill>
              </a:rPr>
              <a:t>, snapshots)</a:t>
            </a:r>
          </a:p>
          <a:p>
            <a:pPr marL="342900" indent="-342900">
              <a:buClr>
                <a:schemeClr val="accent1"/>
              </a:buClr>
              <a:buFont typeface="Arial" charset="0"/>
              <a:buChar char="•"/>
            </a:pPr>
            <a:endParaRPr lang="en-US" sz="2000" dirty="0">
              <a:solidFill>
                <a:schemeClr val="tx1"/>
              </a:solidFill>
            </a:endParaRPr>
          </a:p>
          <a:p>
            <a:pPr marL="342900" indent="-342900">
              <a:buClr>
                <a:schemeClr val="accent1"/>
              </a:buClr>
              <a:buFont typeface="Arial" charset="0"/>
              <a:buChar char="•"/>
            </a:pPr>
            <a:r>
              <a:rPr lang="en-US" sz="2000" dirty="0">
                <a:solidFill>
                  <a:schemeClr val="tx1"/>
                </a:solidFill>
              </a:rPr>
              <a:t>Each branch represents a layer in a Docker image</a:t>
            </a:r>
          </a:p>
          <a:p>
            <a:pPr marL="342900" indent="-342900">
              <a:buClr>
                <a:schemeClr val="accent1"/>
              </a:buClr>
              <a:buFont typeface="Arial" charset="0"/>
              <a:buChar char="•"/>
            </a:pPr>
            <a:endParaRPr lang="en-US" sz="2000" dirty="0">
              <a:solidFill>
                <a:schemeClr val="tx1"/>
              </a:solidFill>
            </a:endParaRPr>
          </a:p>
          <a:p>
            <a:pPr marL="342900" indent="-342900">
              <a:buClr>
                <a:schemeClr val="accent1"/>
              </a:buClr>
              <a:buFont typeface="Arial" charset="0"/>
              <a:buChar char="•"/>
            </a:pPr>
            <a:r>
              <a:rPr lang="en-US" sz="2000" dirty="0">
                <a:solidFill>
                  <a:schemeClr val="tx1"/>
                </a:solidFill>
              </a:rPr>
              <a:t>Allows images to be constructed / deconstructed as needed vs. a huge monolithic image (</a:t>
            </a:r>
            <a:r>
              <a:rPr lang="en-US" sz="2000" dirty="0" err="1">
                <a:solidFill>
                  <a:schemeClr val="tx1"/>
                </a:solidFill>
              </a:rPr>
              <a:t>ala</a:t>
            </a:r>
            <a:r>
              <a:rPr lang="en-US" sz="2000" dirty="0">
                <a:solidFill>
                  <a:schemeClr val="tx1"/>
                </a:solidFill>
              </a:rPr>
              <a:t> traditional virtual machines)</a:t>
            </a:r>
          </a:p>
          <a:p>
            <a:pPr marL="342900" indent="-342900">
              <a:buClr>
                <a:schemeClr val="accent1"/>
              </a:buClr>
              <a:buFont typeface="Arial" charset="0"/>
              <a:buChar char="•"/>
            </a:pPr>
            <a:endParaRPr lang="en-US" sz="2000" dirty="0">
              <a:solidFill>
                <a:schemeClr val="tx1"/>
              </a:solidFill>
            </a:endParaRPr>
          </a:p>
          <a:p>
            <a:pPr marL="342900" indent="-342900">
              <a:buClr>
                <a:schemeClr val="accent1"/>
              </a:buClr>
              <a:buFont typeface="Arial" charset="0"/>
              <a:buChar char="•"/>
            </a:pPr>
            <a:r>
              <a:rPr lang="en-US" sz="2000" dirty="0">
                <a:solidFill>
                  <a:schemeClr val="tx1"/>
                </a:solidFill>
              </a:rPr>
              <a:t>When a container is started a writeable layer is added to the “top” of the file system</a:t>
            </a:r>
          </a:p>
        </p:txBody>
      </p:sp>
    </p:spTree>
    <p:extLst>
      <p:ext uri="{BB962C8B-B14F-4D97-AF65-F5344CB8AC3E}">
        <p14:creationId xmlns:p14="http://schemas.microsoft.com/office/powerpoint/2010/main" val="727542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000000-1234-1234-1234-123412341234}" type="slidenum">
              <a:rPr lang="en" smtClean="0"/>
              <a:pPr/>
              <a:t>19</a:t>
            </a:fld>
            <a:endParaRPr lang="en"/>
          </a:p>
        </p:txBody>
      </p:sp>
      <p:sp>
        <p:nvSpPr>
          <p:cNvPr id="2" name="Title 1"/>
          <p:cNvSpPr>
            <a:spLocks noGrp="1"/>
          </p:cNvSpPr>
          <p:nvPr>
            <p:ph type="title"/>
          </p:nvPr>
        </p:nvSpPr>
        <p:spPr/>
        <p:txBody>
          <a:bodyPr>
            <a:normAutofit fontScale="90000"/>
          </a:bodyPr>
          <a:lstStyle/>
          <a:p>
            <a:r>
              <a:rPr lang="en-US" dirty="0" smtClean="0">
                <a:solidFill>
                  <a:schemeClr val="accent1"/>
                </a:solidFill>
              </a:rPr>
              <a:t>Copy on Write</a:t>
            </a:r>
            <a:endParaRPr lang="en-US" dirty="0">
              <a:solidFill>
                <a:schemeClr val="accent1"/>
              </a:solidFill>
            </a:endParaRPr>
          </a:p>
        </p:txBody>
      </p:sp>
      <p:sp>
        <p:nvSpPr>
          <p:cNvPr id="3" name="Text Placeholder 2"/>
          <p:cNvSpPr>
            <a:spLocks noGrp="1"/>
          </p:cNvSpPr>
          <p:nvPr>
            <p:ph type="body" sz="quarter" idx="13"/>
          </p:nvPr>
        </p:nvSpPr>
        <p:spPr>
          <a:xfrm>
            <a:off x="228600" y="1007395"/>
            <a:ext cx="8686800" cy="3112218"/>
          </a:xfrm>
        </p:spPr>
        <p:txBody>
          <a:bodyPr/>
          <a:lstStyle/>
          <a:p>
            <a:r>
              <a:rPr lang="en-US" dirty="0" smtClean="0">
                <a:solidFill>
                  <a:schemeClr val="tx1"/>
                </a:solidFill>
              </a:rPr>
              <a:t>Super efficient:</a:t>
            </a:r>
          </a:p>
          <a:p>
            <a:pPr lvl="1"/>
            <a:r>
              <a:rPr lang="en-US" dirty="0" smtClean="0"/>
              <a:t>Sub second instantiation times for containers</a:t>
            </a:r>
          </a:p>
          <a:p>
            <a:pPr lvl="1"/>
            <a:r>
              <a:rPr lang="en-US" dirty="0" smtClean="0"/>
              <a:t>New container can take &lt;1 Mb of space</a:t>
            </a:r>
          </a:p>
          <a:p>
            <a:pPr lvl="1"/>
            <a:endParaRPr lang="en-US" dirty="0"/>
          </a:p>
          <a:p>
            <a:r>
              <a:rPr lang="en-US" dirty="0" smtClean="0">
                <a:solidFill>
                  <a:schemeClr val="tx1"/>
                </a:solidFill>
              </a:rPr>
              <a:t>Containers appears to be a copy of the original image</a:t>
            </a:r>
          </a:p>
          <a:p>
            <a:r>
              <a:rPr lang="en-US" dirty="0" smtClean="0">
                <a:solidFill>
                  <a:schemeClr val="tx1"/>
                </a:solidFill>
              </a:rPr>
              <a:t>But, it is really just a link to the original shared image</a:t>
            </a:r>
          </a:p>
          <a:p>
            <a:endParaRPr lang="en-US" dirty="0">
              <a:solidFill>
                <a:schemeClr val="tx1"/>
              </a:solidFill>
            </a:endParaRPr>
          </a:p>
          <a:p>
            <a:r>
              <a:rPr lang="en-US" dirty="0" smtClean="0">
                <a:solidFill>
                  <a:schemeClr val="tx1"/>
                </a:solidFill>
              </a:rPr>
              <a:t>If someone writes a change to the file system, a copy of the affected file/directory is “copied up”</a:t>
            </a:r>
          </a:p>
        </p:txBody>
      </p:sp>
    </p:spTree>
    <p:extLst>
      <p:ext uri="{BB962C8B-B14F-4D97-AF65-F5344CB8AC3E}">
        <p14:creationId xmlns:p14="http://schemas.microsoft.com/office/powerpoint/2010/main" val="30390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smtClean="0">
                <a:solidFill>
                  <a:schemeClr val="accent1"/>
                </a:solidFill>
              </a:rPr>
              <a:t>Agenda</a:t>
            </a:r>
            <a:endParaRPr lang="en-US" dirty="0">
              <a:solidFill>
                <a:schemeClr val="accent1"/>
              </a:solidFill>
            </a:endParaRPr>
          </a:p>
        </p:txBody>
      </p:sp>
      <p:sp>
        <p:nvSpPr>
          <p:cNvPr id="5" name="Text Placeholder 4"/>
          <p:cNvSpPr>
            <a:spLocks noGrp="1"/>
          </p:cNvSpPr>
          <p:nvPr>
            <p:ph type="body" sz="quarter" idx="13"/>
          </p:nvPr>
        </p:nvSpPr>
        <p:spPr>
          <a:xfrm>
            <a:off x="228600" y="1132522"/>
            <a:ext cx="8686800" cy="2765709"/>
          </a:xfrm>
        </p:spPr>
        <p:txBody>
          <a:bodyPr/>
          <a:lstStyle/>
          <a:p>
            <a:r>
              <a:rPr lang="en-US" dirty="0" smtClean="0">
                <a:solidFill>
                  <a:schemeClr val="tx1"/>
                </a:solidFill>
              </a:rPr>
              <a:t>Containers are NOT VMs</a:t>
            </a:r>
          </a:p>
          <a:p>
            <a:r>
              <a:rPr lang="en-US" dirty="0" smtClean="0">
                <a:solidFill>
                  <a:schemeClr val="tx1"/>
                </a:solidFill>
              </a:rPr>
              <a:t>Working with Docker (Build, Ship, Run)</a:t>
            </a:r>
          </a:p>
          <a:p>
            <a:r>
              <a:rPr lang="en-US" dirty="0" smtClean="0">
                <a:solidFill>
                  <a:schemeClr val="tx1"/>
                </a:solidFill>
              </a:rPr>
              <a:t>Container Architecture</a:t>
            </a:r>
          </a:p>
          <a:p>
            <a:r>
              <a:rPr lang="en-US" dirty="0" smtClean="0">
                <a:solidFill>
                  <a:schemeClr val="tx1"/>
                </a:solidFill>
              </a:rPr>
              <a:t>But Why?</a:t>
            </a:r>
          </a:p>
          <a:p>
            <a:r>
              <a:rPr lang="en-US" dirty="0" smtClean="0">
                <a:solidFill>
                  <a:schemeClr val="tx1"/>
                </a:solidFill>
              </a:rPr>
              <a:t>Getting started</a:t>
            </a:r>
          </a:p>
          <a:p>
            <a:r>
              <a:rPr lang="en-US" dirty="0" smtClean="0">
                <a:solidFill>
                  <a:schemeClr val="tx1"/>
                </a:solidFill>
              </a:rPr>
              <a:t>Q &amp; A</a:t>
            </a:r>
            <a:endParaRPr lang="en-US" dirty="0">
              <a:solidFill>
                <a:schemeClr val="tx1"/>
              </a:solidFill>
            </a:endParaRPr>
          </a:p>
        </p:txBody>
      </p:sp>
    </p:spTree>
    <p:extLst>
      <p:ext uri="{BB962C8B-B14F-4D97-AF65-F5344CB8AC3E}">
        <p14:creationId xmlns:p14="http://schemas.microsoft.com/office/powerpoint/2010/main" val="957769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000000-1234-1234-1234-123412341234}" type="slidenum">
              <a:rPr lang="en" smtClean="0"/>
              <a:pPr/>
              <a:t>20</a:t>
            </a:fld>
            <a:endParaRPr lang="en" dirty="0"/>
          </a:p>
        </p:txBody>
      </p:sp>
      <p:sp>
        <p:nvSpPr>
          <p:cNvPr id="2" name="Title 1"/>
          <p:cNvSpPr>
            <a:spLocks noGrp="1"/>
          </p:cNvSpPr>
          <p:nvPr>
            <p:ph type="title"/>
          </p:nvPr>
        </p:nvSpPr>
        <p:spPr/>
        <p:txBody>
          <a:bodyPr>
            <a:normAutofit fontScale="90000"/>
          </a:bodyPr>
          <a:lstStyle/>
          <a:p>
            <a:r>
              <a:rPr lang="en-US" dirty="0" smtClean="0">
                <a:solidFill>
                  <a:schemeClr val="accent1"/>
                </a:solidFill>
              </a:rPr>
              <a:t>What about data persistence?</a:t>
            </a:r>
            <a:endParaRPr lang="en-US" dirty="0">
              <a:solidFill>
                <a:schemeClr val="accent1"/>
              </a:solidFill>
            </a:endParaRPr>
          </a:p>
        </p:txBody>
      </p:sp>
      <p:sp>
        <p:nvSpPr>
          <p:cNvPr id="3" name="Text Placeholder 2"/>
          <p:cNvSpPr>
            <a:spLocks noGrp="1"/>
          </p:cNvSpPr>
          <p:nvPr>
            <p:ph type="body" sz="quarter" idx="13"/>
          </p:nvPr>
        </p:nvSpPr>
        <p:spPr>
          <a:xfrm>
            <a:off x="315227" y="853701"/>
            <a:ext cx="8686800" cy="3814863"/>
          </a:xfrm>
        </p:spPr>
        <p:txBody>
          <a:bodyPr>
            <a:noAutofit/>
          </a:bodyPr>
          <a:lstStyle/>
          <a:p>
            <a:pPr marL="228600" indent="-228600">
              <a:buClr>
                <a:schemeClr val="accent1"/>
              </a:buClr>
              <a:buFont typeface="Arial" charset="0"/>
              <a:buChar char="•"/>
            </a:pPr>
            <a:r>
              <a:rPr lang="en-US" sz="1800" dirty="0">
                <a:solidFill>
                  <a:schemeClr val="tx1"/>
                </a:solidFill>
              </a:rPr>
              <a:t>Volumes allow you to specify a directory in the container that exists outside of the </a:t>
            </a:r>
            <a:r>
              <a:rPr lang="en-US" sz="1800" dirty="0" smtClean="0">
                <a:solidFill>
                  <a:schemeClr val="tx1"/>
                </a:solidFill>
              </a:rPr>
              <a:t>docker file </a:t>
            </a:r>
            <a:r>
              <a:rPr lang="en-US" sz="1800" dirty="0">
                <a:solidFill>
                  <a:schemeClr val="tx1"/>
                </a:solidFill>
              </a:rPr>
              <a:t>system </a:t>
            </a:r>
            <a:r>
              <a:rPr lang="en-US" sz="1800" dirty="0" smtClean="0">
                <a:solidFill>
                  <a:schemeClr val="tx1"/>
                </a:solidFill>
              </a:rPr>
              <a:t>structure</a:t>
            </a:r>
          </a:p>
          <a:p>
            <a:pPr>
              <a:buClr>
                <a:schemeClr val="accent1"/>
              </a:buClr>
            </a:pPr>
            <a:endParaRPr lang="en-US" sz="1800" dirty="0">
              <a:solidFill>
                <a:schemeClr val="tx1"/>
              </a:solidFill>
            </a:endParaRPr>
          </a:p>
          <a:p>
            <a:pPr marL="228600" indent="-228600">
              <a:buClr>
                <a:schemeClr val="accent1"/>
              </a:buClr>
              <a:buFont typeface="Arial" charset="0"/>
              <a:buChar char="•"/>
            </a:pPr>
            <a:r>
              <a:rPr lang="en-US" sz="1800" dirty="0">
                <a:solidFill>
                  <a:schemeClr val="tx1"/>
                </a:solidFill>
              </a:rPr>
              <a:t>Can be used to share (and persist) data between </a:t>
            </a:r>
            <a:r>
              <a:rPr lang="en-US" sz="1800" dirty="0" smtClean="0">
                <a:solidFill>
                  <a:schemeClr val="tx1"/>
                </a:solidFill>
              </a:rPr>
              <a:t>containers</a:t>
            </a:r>
            <a:br>
              <a:rPr lang="en-US" sz="1800" dirty="0" smtClean="0">
                <a:solidFill>
                  <a:schemeClr val="tx1"/>
                </a:solidFill>
              </a:rPr>
            </a:br>
            <a:r>
              <a:rPr lang="en-US" sz="1800" dirty="0"/>
              <a:t>	</a:t>
            </a:r>
            <a:endParaRPr lang="en-US" sz="1800" dirty="0">
              <a:solidFill>
                <a:schemeClr val="tx1"/>
              </a:solidFill>
            </a:endParaRPr>
          </a:p>
          <a:p>
            <a:pPr marL="228600" indent="-228600">
              <a:buClr>
                <a:schemeClr val="accent1"/>
              </a:buClr>
              <a:buFont typeface="Arial" charset="0"/>
              <a:buChar char="•"/>
            </a:pPr>
            <a:r>
              <a:rPr lang="en-US" sz="1800" dirty="0">
                <a:solidFill>
                  <a:schemeClr val="tx1"/>
                </a:solidFill>
              </a:rPr>
              <a:t>Directory persists after the container is deleted </a:t>
            </a:r>
          </a:p>
          <a:p>
            <a:pPr marL="571500" lvl="2" indent="-228600">
              <a:buClr>
                <a:schemeClr val="accent1"/>
              </a:buClr>
            </a:pPr>
            <a:r>
              <a:rPr lang="en-US" dirty="0"/>
              <a:t>Unless you explicitly delete </a:t>
            </a:r>
            <a:r>
              <a:rPr lang="en-US" dirty="0" smtClean="0"/>
              <a:t>it</a:t>
            </a:r>
            <a:br>
              <a:rPr lang="en-US" dirty="0" smtClean="0"/>
            </a:br>
            <a:endParaRPr lang="en-US" sz="1800" dirty="0">
              <a:solidFill>
                <a:schemeClr val="tx1"/>
              </a:solidFill>
            </a:endParaRPr>
          </a:p>
          <a:p>
            <a:pPr marL="228600" indent="-228600">
              <a:buClr>
                <a:schemeClr val="accent1"/>
              </a:buClr>
              <a:buFont typeface="Arial" charset="0"/>
              <a:buChar char="•"/>
            </a:pPr>
            <a:r>
              <a:rPr lang="en-US" sz="1800" dirty="0">
                <a:solidFill>
                  <a:schemeClr val="tx1"/>
                </a:solidFill>
              </a:rPr>
              <a:t>Can be created in a Dockerfile or via </a:t>
            </a:r>
            <a:r>
              <a:rPr lang="en-US" sz="1800" dirty="0" smtClean="0">
                <a:solidFill>
                  <a:schemeClr val="tx1"/>
                </a:solidFill>
              </a:rPr>
              <a:t>CLI</a:t>
            </a:r>
            <a:endParaRPr lang="en-US" sz="1800" dirty="0">
              <a:solidFill>
                <a:schemeClr val="tx1"/>
              </a:solidFill>
            </a:endParaRPr>
          </a:p>
          <a:p>
            <a:pPr lvl="1">
              <a:buClr>
                <a:schemeClr val="accent1"/>
              </a:buClr>
            </a:pPr>
            <a:endParaRPr lang="en-US" dirty="0"/>
          </a:p>
        </p:txBody>
      </p:sp>
    </p:spTree>
    <p:extLst>
      <p:ext uri="{BB962C8B-B14F-4D97-AF65-F5344CB8AC3E}">
        <p14:creationId xmlns:p14="http://schemas.microsoft.com/office/powerpoint/2010/main" val="1817811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2" name="Title 1"/>
          <p:cNvSpPr>
            <a:spLocks noGrp="1"/>
          </p:cNvSpPr>
          <p:nvPr>
            <p:ph type="title"/>
          </p:nvPr>
        </p:nvSpPr>
        <p:spPr>
          <a:xfrm>
            <a:off x="201930" y="1563272"/>
            <a:ext cx="8740142" cy="1651093"/>
          </a:xfrm>
        </p:spPr>
        <p:txBody>
          <a:bodyPr/>
          <a:lstStyle/>
          <a:p>
            <a:r>
              <a:rPr lang="en-US" dirty="0" smtClean="0"/>
              <a:t>But, Why?</a:t>
            </a:r>
            <a:r>
              <a:rPr lang="en-US" dirty="0"/>
              <a:t/>
            </a:r>
            <a:br>
              <a:rPr lang="en-US" dirty="0"/>
            </a:br>
            <a:endParaRPr lang="en-US" dirty="0"/>
          </a:p>
        </p:txBody>
      </p:sp>
    </p:spTree>
    <p:extLst>
      <p:ext uri="{BB962C8B-B14F-4D97-AF65-F5344CB8AC3E}">
        <p14:creationId xmlns:p14="http://schemas.microsoft.com/office/powerpoint/2010/main" val="1858106556"/>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cxnSp>
        <p:nvCxnSpPr>
          <p:cNvPr id="416" name="Shape 416"/>
          <p:cNvCxnSpPr/>
          <p:nvPr/>
        </p:nvCxnSpPr>
        <p:spPr>
          <a:xfrm>
            <a:off x="5875279" y="1584959"/>
            <a:ext cx="592660" cy="0"/>
          </a:xfrm>
          <a:prstGeom prst="straightConnector1">
            <a:avLst/>
          </a:prstGeom>
          <a:noFill/>
          <a:ln w="12700" cap="flat" cmpd="sng">
            <a:solidFill>
              <a:srgbClr val="A5A5A5"/>
            </a:solidFill>
            <a:prstDash val="dot"/>
            <a:round/>
            <a:headEnd type="none" w="med" len="med"/>
            <a:tailEnd type="none" w="med" len="med"/>
          </a:ln>
        </p:spPr>
      </p:cxnSp>
      <p:cxnSp>
        <p:nvCxnSpPr>
          <p:cNvPr id="417" name="Shape 417"/>
          <p:cNvCxnSpPr/>
          <p:nvPr/>
        </p:nvCxnSpPr>
        <p:spPr>
          <a:xfrm>
            <a:off x="6103534" y="3581733"/>
            <a:ext cx="592660" cy="0"/>
          </a:xfrm>
          <a:prstGeom prst="straightConnector1">
            <a:avLst/>
          </a:prstGeom>
          <a:noFill/>
          <a:ln w="12700" cap="flat" cmpd="sng">
            <a:solidFill>
              <a:srgbClr val="A5A5A5"/>
            </a:solidFill>
            <a:prstDash val="dot"/>
            <a:round/>
            <a:headEnd type="none" w="med" len="med"/>
            <a:tailEnd type="none" w="med" len="med"/>
          </a:ln>
        </p:spPr>
      </p:cxnSp>
      <p:cxnSp>
        <p:nvCxnSpPr>
          <p:cNvPr id="418" name="Shape 418"/>
          <p:cNvCxnSpPr/>
          <p:nvPr/>
        </p:nvCxnSpPr>
        <p:spPr>
          <a:xfrm>
            <a:off x="2257169" y="3566664"/>
            <a:ext cx="592660" cy="0"/>
          </a:xfrm>
          <a:prstGeom prst="straightConnector1">
            <a:avLst/>
          </a:prstGeom>
          <a:noFill/>
          <a:ln w="12700" cap="flat" cmpd="sng">
            <a:solidFill>
              <a:srgbClr val="A5A5A5"/>
            </a:solidFill>
            <a:prstDash val="dot"/>
            <a:round/>
            <a:headEnd type="none" w="med" len="med"/>
            <a:tailEnd type="none" w="med" len="med"/>
          </a:ln>
        </p:spPr>
      </p:cxnSp>
      <p:sp>
        <p:nvSpPr>
          <p:cNvPr id="419" name="Shape 419"/>
          <p:cNvSpPr txBox="1">
            <a:spLocks noGrp="1"/>
          </p:cNvSpPr>
          <p:nvPr>
            <p:ph type="title"/>
          </p:nvPr>
        </p:nvSpPr>
        <p:spPr>
          <a:xfrm>
            <a:off x="229216" y="162608"/>
            <a:ext cx="8685568" cy="749285"/>
          </a:xfrm>
          <a:prstGeom prst="rect">
            <a:avLst/>
          </a:prstGeom>
          <a:noFill/>
          <a:ln>
            <a:noFill/>
          </a:ln>
        </p:spPr>
        <p:txBody>
          <a:bodyPr vert="horz" wrap="square" lIns="91412" tIns="91412" rIns="91412" bIns="91412" rtlCol="0" anchor="ctr" anchorCtr="0">
            <a:noAutofit/>
          </a:bodyPr>
          <a:lstStyle/>
          <a:p>
            <a:pPr>
              <a:lnSpc>
                <a:spcPct val="100000"/>
              </a:lnSpc>
              <a:buClr>
                <a:schemeClr val="dk2"/>
              </a:buClr>
              <a:buSzPct val="25000"/>
            </a:pPr>
            <a:r>
              <a:rPr lang="en" sz="3199" dirty="0"/>
              <a:t>Enterprises are looking to Docker for critical transformations</a:t>
            </a:r>
          </a:p>
        </p:txBody>
      </p:sp>
      <p:sp>
        <p:nvSpPr>
          <p:cNvPr id="420" name="Shape 420"/>
          <p:cNvSpPr txBox="1"/>
          <p:nvPr/>
        </p:nvSpPr>
        <p:spPr>
          <a:xfrm>
            <a:off x="564033" y="3185505"/>
            <a:ext cx="1779941" cy="1077062"/>
          </a:xfrm>
          <a:prstGeom prst="rect">
            <a:avLst/>
          </a:prstGeom>
          <a:noFill/>
          <a:ln>
            <a:noFill/>
          </a:ln>
        </p:spPr>
        <p:txBody>
          <a:bodyPr lIns="91412" tIns="45693" rIns="91412" bIns="45693" anchor="t" anchorCtr="0">
            <a:noAutofit/>
          </a:bodyPr>
          <a:lstStyle/>
          <a:p>
            <a:pPr algn="r">
              <a:buClr>
                <a:schemeClr val="accent5"/>
              </a:buClr>
              <a:buSzPct val="25000"/>
            </a:pPr>
            <a:r>
              <a:rPr lang="en" sz="3600" b="1">
                <a:solidFill>
                  <a:srgbClr val="1AAAF8"/>
                </a:solidFill>
                <a:latin typeface="Arial"/>
                <a:ea typeface="Arial"/>
                <a:cs typeface="Arial"/>
                <a:sym typeface="Arial"/>
              </a:rPr>
              <a:t>80%</a:t>
            </a:r>
          </a:p>
          <a:p>
            <a:pPr algn="r">
              <a:buClr>
                <a:schemeClr val="accent5"/>
              </a:buClr>
              <a:buSzPct val="25000"/>
            </a:pPr>
            <a:r>
              <a:rPr lang="en" sz="1400">
                <a:solidFill>
                  <a:srgbClr val="1AAAF8"/>
                </a:solidFill>
                <a:latin typeface="Arial"/>
                <a:ea typeface="Arial"/>
                <a:cs typeface="Arial"/>
                <a:sym typeface="Arial"/>
              </a:rPr>
              <a:t>Docker is central to cloud strategy</a:t>
            </a:r>
          </a:p>
        </p:txBody>
      </p:sp>
      <p:sp>
        <p:nvSpPr>
          <p:cNvPr id="421" name="Shape 421"/>
          <p:cNvSpPr txBox="1"/>
          <p:nvPr/>
        </p:nvSpPr>
        <p:spPr>
          <a:xfrm>
            <a:off x="649" y="4875608"/>
            <a:ext cx="2901364" cy="253880"/>
          </a:xfrm>
          <a:prstGeom prst="rect">
            <a:avLst/>
          </a:prstGeom>
          <a:noFill/>
          <a:ln>
            <a:noFill/>
          </a:ln>
        </p:spPr>
        <p:txBody>
          <a:bodyPr lIns="91412" tIns="45693" rIns="91412" bIns="45693" anchor="b" anchorCtr="0">
            <a:noAutofit/>
          </a:bodyPr>
          <a:lstStyle/>
          <a:p>
            <a:pPr>
              <a:buClr>
                <a:srgbClr val="000000"/>
              </a:buClr>
              <a:buSzPct val="25000"/>
            </a:pPr>
            <a:r>
              <a:rPr lang="en" sz="800">
                <a:solidFill>
                  <a:schemeClr val="lt1"/>
                </a:solidFill>
                <a:latin typeface="Arial"/>
                <a:ea typeface="Arial"/>
                <a:cs typeface="Arial"/>
                <a:sym typeface="Arial"/>
              </a:rPr>
              <a:t>Docker Survey: State of App development :  Q1 - 2016</a:t>
            </a:r>
          </a:p>
        </p:txBody>
      </p:sp>
      <p:sp>
        <p:nvSpPr>
          <p:cNvPr id="422" name="Shape 422"/>
          <p:cNvSpPr txBox="1"/>
          <p:nvPr/>
        </p:nvSpPr>
        <p:spPr>
          <a:xfrm>
            <a:off x="6403507" y="1175707"/>
            <a:ext cx="2272535" cy="1077062"/>
          </a:xfrm>
          <a:prstGeom prst="rect">
            <a:avLst/>
          </a:prstGeom>
          <a:noFill/>
          <a:ln>
            <a:noFill/>
          </a:ln>
        </p:spPr>
        <p:txBody>
          <a:bodyPr lIns="91412" tIns="45693" rIns="91412" bIns="45693" anchor="t" anchorCtr="0">
            <a:noAutofit/>
          </a:bodyPr>
          <a:lstStyle/>
          <a:p>
            <a:pPr>
              <a:buClr>
                <a:schemeClr val="accent4"/>
              </a:buClr>
              <a:buSzPct val="25000"/>
            </a:pPr>
            <a:r>
              <a:rPr lang="en" sz="3600" b="1" dirty="0">
                <a:solidFill>
                  <a:schemeClr val="accent5"/>
                </a:solidFill>
                <a:latin typeface="Arial"/>
                <a:ea typeface="Arial"/>
                <a:cs typeface="Arial"/>
                <a:sym typeface="Arial"/>
              </a:rPr>
              <a:t>3 out 4 </a:t>
            </a:r>
          </a:p>
          <a:p>
            <a:pPr>
              <a:buClr>
                <a:schemeClr val="accent4"/>
              </a:buClr>
              <a:buSzPct val="25000"/>
            </a:pPr>
            <a:r>
              <a:rPr lang="en" sz="1400" dirty="0">
                <a:solidFill>
                  <a:schemeClr val="accent5"/>
                </a:solidFill>
                <a:latin typeface="Arial"/>
                <a:ea typeface="Arial"/>
                <a:cs typeface="Arial"/>
                <a:sym typeface="Arial"/>
              </a:rPr>
              <a:t>Top initiatives revolve around applications</a:t>
            </a:r>
          </a:p>
        </p:txBody>
      </p:sp>
      <p:sp>
        <p:nvSpPr>
          <p:cNvPr id="423" name="Shape 423"/>
          <p:cNvSpPr txBox="1"/>
          <p:nvPr/>
        </p:nvSpPr>
        <p:spPr>
          <a:xfrm>
            <a:off x="6592721" y="3185505"/>
            <a:ext cx="2503910" cy="1077062"/>
          </a:xfrm>
          <a:prstGeom prst="rect">
            <a:avLst/>
          </a:prstGeom>
          <a:noFill/>
          <a:ln>
            <a:noFill/>
          </a:ln>
        </p:spPr>
        <p:txBody>
          <a:bodyPr lIns="91412" tIns="45693" rIns="91412" bIns="45693" anchor="t" anchorCtr="0">
            <a:noAutofit/>
          </a:bodyPr>
          <a:lstStyle/>
          <a:p>
            <a:pPr>
              <a:buClr>
                <a:schemeClr val="accent2"/>
              </a:buClr>
              <a:buSzPct val="25000"/>
            </a:pPr>
            <a:r>
              <a:rPr lang="en" sz="3600" b="1">
                <a:solidFill>
                  <a:srgbClr val="394D54"/>
                </a:solidFill>
                <a:latin typeface="Arial"/>
                <a:ea typeface="Arial"/>
                <a:cs typeface="Arial"/>
                <a:sym typeface="Arial"/>
              </a:rPr>
              <a:t>44%</a:t>
            </a:r>
          </a:p>
          <a:p>
            <a:pPr>
              <a:buClr>
                <a:schemeClr val="accent2"/>
              </a:buClr>
              <a:buSzPct val="25000"/>
            </a:pPr>
            <a:r>
              <a:rPr lang="en" sz="1400">
                <a:solidFill>
                  <a:srgbClr val="394D54"/>
                </a:solidFill>
                <a:latin typeface="Arial"/>
                <a:ea typeface="Arial"/>
                <a:cs typeface="Arial"/>
                <a:sym typeface="Arial"/>
              </a:rPr>
              <a:t>Looking to adopt DevOps</a:t>
            </a:r>
          </a:p>
        </p:txBody>
      </p:sp>
      <p:grpSp>
        <p:nvGrpSpPr>
          <p:cNvPr id="424" name="Shape 424"/>
          <p:cNvGrpSpPr/>
          <p:nvPr/>
        </p:nvGrpSpPr>
        <p:grpSpPr>
          <a:xfrm>
            <a:off x="2652854" y="1002492"/>
            <a:ext cx="3611228" cy="3607884"/>
            <a:chOff x="1259" y="0"/>
            <a:chExt cx="3241" cy="3238"/>
          </a:xfrm>
        </p:grpSpPr>
        <p:sp>
          <p:nvSpPr>
            <p:cNvPr id="425" name="Shape 425"/>
            <p:cNvSpPr/>
            <p:nvPr/>
          </p:nvSpPr>
          <p:spPr>
            <a:xfrm>
              <a:off x="2275" y="1327"/>
              <a:ext cx="601" cy="876"/>
            </a:xfrm>
            <a:custGeom>
              <a:avLst/>
              <a:gdLst/>
              <a:ahLst/>
              <a:cxnLst/>
              <a:rect l="0" t="0" r="0" b="0"/>
              <a:pathLst>
                <a:path w="120000" h="120000" extrusionOk="0">
                  <a:moveTo>
                    <a:pt x="120000" y="40305"/>
                  </a:moveTo>
                  <a:cubicBezTo>
                    <a:pt x="120000" y="120000"/>
                    <a:pt x="120000" y="120000"/>
                    <a:pt x="120000" y="120000"/>
                  </a:cubicBezTo>
                  <a:cubicBezTo>
                    <a:pt x="85333" y="120000"/>
                    <a:pt x="53333" y="109007"/>
                    <a:pt x="32000" y="91603"/>
                  </a:cubicBezTo>
                  <a:cubicBezTo>
                    <a:pt x="4000" y="86106"/>
                    <a:pt x="4000" y="86106"/>
                    <a:pt x="4000" y="86106"/>
                  </a:cubicBezTo>
                  <a:cubicBezTo>
                    <a:pt x="10666" y="66870"/>
                    <a:pt x="10666" y="66870"/>
                    <a:pt x="10666" y="66870"/>
                  </a:cubicBezTo>
                  <a:cubicBezTo>
                    <a:pt x="10666" y="65038"/>
                    <a:pt x="9333" y="63206"/>
                    <a:pt x="8000" y="60458"/>
                  </a:cubicBezTo>
                  <a:cubicBezTo>
                    <a:pt x="0" y="39389"/>
                    <a:pt x="5333" y="17404"/>
                    <a:pt x="20000" y="0"/>
                  </a:cubicBezTo>
                  <a:lnTo>
                    <a:pt x="120000" y="40305"/>
                  </a:lnTo>
                  <a:close/>
                </a:path>
              </a:pathLst>
            </a:custGeom>
            <a:solidFill>
              <a:schemeClr val="accent1"/>
            </a:solidFill>
            <a:ln>
              <a:noFill/>
            </a:ln>
          </p:spPr>
          <p:txBody>
            <a:bodyPr lIns="91412" tIns="45693" rIns="91412" bIns="45693" anchor="t" anchorCtr="0">
              <a:noAutofit/>
            </a:bodyPr>
            <a:lstStyle/>
            <a:p>
              <a:pPr>
                <a:buClr>
                  <a:srgbClr val="000000"/>
                </a:buClr>
              </a:pPr>
              <a:endParaRPr>
                <a:solidFill>
                  <a:schemeClr val="dk1"/>
                </a:solidFill>
                <a:latin typeface="Arial"/>
                <a:ea typeface="Arial"/>
                <a:cs typeface="Arial"/>
                <a:sym typeface="Arial"/>
              </a:endParaRPr>
            </a:p>
          </p:txBody>
        </p:sp>
        <p:sp>
          <p:nvSpPr>
            <p:cNvPr id="426" name="Shape 426"/>
            <p:cNvSpPr/>
            <p:nvPr/>
          </p:nvSpPr>
          <p:spPr>
            <a:xfrm>
              <a:off x="2877" y="1327"/>
              <a:ext cx="607" cy="876"/>
            </a:xfrm>
            <a:custGeom>
              <a:avLst/>
              <a:gdLst/>
              <a:ahLst/>
              <a:cxnLst/>
              <a:rect l="0" t="0" r="0" b="0"/>
              <a:pathLst>
                <a:path w="120000" h="120000" extrusionOk="0">
                  <a:moveTo>
                    <a:pt x="0" y="40305"/>
                  </a:moveTo>
                  <a:cubicBezTo>
                    <a:pt x="100219" y="0"/>
                    <a:pt x="100219" y="0"/>
                    <a:pt x="100219" y="0"/>
                  </a:cubicBezTo>
                  <a:cubicBezTo>
                    <a:pt x="117362" y="20152"/>
                    <a:pt x="120000" y="44885"/>
                    <a:pt x="108131" y="66870"/>
                  </a:cubicBezTo>
                  <a:cubicBezTo>
                    <a:pt x="116043" y="86106"/>
                    <a:pt x="116043" y="86106"/>
                    <a:pt x="116043" y="86106"/>
                  </a:cubicBezTo>
                  <a:cubicBezTo>
                    <a:pt x="88351" y="91603"/>
                    <a:pt x="88351" y="91603"/>
                    <a:pt x="88351" y="91603"/>
                  </a:cubicBezTo>
                  <a:cubicBezTo>
                    <a:pt x="85714" y="93435"/>
                    <a:pt x="84395" y="94351"/>
                    <a:pt x="81758" y="96183"/>
                  </a:cubicBezTo>
                  <a:cubicBezTo>
                    <a:pt x="59340" y="111755"/>
                    <a:pt x="30329" y="120000"/>
                    <a:pt x="0" y="120000"/>
                  </a:cubicBezTo>
                  <a:lnTo>
                    <a:pt x="0" y="40305"/>
                  </a:lnTo>
                  <a:close/>
                </a:path>
              </a:pathLst>
            </a:custGeom>
            <a:solidFill>
              <a:srgbClr val="394D54"/>
            </a:solidFill>
            <a:ln>
              <a:noFill/>
            </a:ln>
          </p:spPr>
          <p:txBody>
            <a:bodyPr lIns="91412" tIns="45693" rIns="91412" bIns="45693" anchor="t" anchorCtr="0">
              <a:noAutofit/>
            </a:bodyPr>
            <a:lstStyle/>
            <a:p>
              <a:pPr>
                <a:buClr>
                  <a:srgbClr val="000000"/>
                </a:buClr>
              </a:pPr>
              <a:endParaRPr>
                <a:solidFill>
                  <a:schemeClr val="dk1"/>
                </a:solidFill>
                <a:latin typeface="Arial"/>
                <a:ea typeface="Arial"/>
                <a:cs typeface="Arial"/>
                <a:sym typeface="Arial"/>
              </a:endParaRPr>
            </a:p>
          </p:txBody>
        </p:sp>
        <p:sp>
          <p:nvSpPr>
            <p:cNvPr id="427" name="Shape 427"/>
            <p:cNvSpPr/>
            <p:nvPr/>
          </p:nvSpPr>
          <p:spPr>
            <a:xfrm>
              <a:off x="2375" y="942"/>
              <a:ext cx="1010" cy="680"/>
            </a:xfrm>
            <a:custGeom>
              <a:avLst/>
              <a:gdLst/>
              <a:ahLst/>
              <a:cxnLst/>
              <a:rect l="0" t="0" r="0" b="0"/>
              <a:pathLst>
                <a:path w="120000" h="120000" extrusionOk="0">
                  <a:moveTo>
                    <a:pt x="59602" y="120000"/>
                  </a:moveTo>
                  <a:cubicBezTo>
                    <a:pt x="0" y="68235"/>
                    <a:pt x="0" y="68235"/>
                    <a:pt x="0" y="68235"/>
                  </a:cubicBezTo>
                  <a:cubicBezTo>
                    <a:pt x="10331" y="41176"/>
                    <a:pt x="27814" y="23529"/>
                    <a:pt x="47682" y="18823"/>
                  </a:cubicBezTo>
                  <a:cubicBezTo>
                    <a:pt x="59602" y="0"/>
                    <a:pt x="59602" y="0"/>
                    <a:pt x="59602" y="0"/>
                  </a:cubicBezTo>
                  <a:cubicBezTo>
                    <a:pt x="72317" y="18823"/>
                    <a:pt x="72317" y="18823"/>
                    <a:pt x="72317" y="18823"/>
                  </a:cubicBezTo>
                  <a:cubicBezTo>
                    <a:pt x="73907" y="18823"/>
                    <a:pt x="75496" y="20000"/>
                    <a:pt x="77880" y="20000"/>
                  </a:cubicBezTo>
                  <a:cubicBezTo>
                    <a:pt x="96158" y="28235"/>
                    <a:pt x="111258" y="45882"/>
                    <a:pt x="120000" y="68235"/>
                  </a:cubicBezTo>
                  <a:lnTo>
                    <a:pt x="59602" y="120000"/>
                  </a:lnTo>
                  <a:close/>
                </a:path>
              </a:pathLst>
            </a:custGeom>
            <a:solidFill>
              <a:schemeClr val="accent5"/>
            </a:solidFill>
            <a:ln>
              <a:noFill/>
            </a:ln>
          </p:spPr>
          <p:txBody>
            <a:bodyPr lIns="91412" tIns="45693" rIns="91412" bIns="45693" anchor="t" anchorCtr="0">
              <a:noAutofit/>
            </a:bodyPr>
            <a:lstStyle/>
            <a:p>
              <a:pPr>
                <a:buClr>
                  <a:srgbClr val="000000"/>
                </a:buClr>
              </a:pPr>
              <a:endParaRPr>
                <a:solidFill>
                  <a:schemeClr val="dk1"/>
                </a:solidFill>
                <a:latin typeface="Arial"/>
                <a:ea typeface="Arial"/>
                <a:cs typeface="Arial"/>
                <a:sym typeface="Arial"/>
              </a:endParaRPr>
            </a:p>
          </p:txBody>
        </p:sp>
        <p:sp>
          <p:nvSpPr>
            <p:cNvPr id="428" name="Shape 428"/>
            <p:cNvSpPr/>
            <p:nvPr/>
          </p:nvSpPr>
          <p:spPr>
            <a:xfrm>
              <a:off x="1500" y="0"/>
              <a:ext cx="2760" cy="1182"/>
            </a:xfrm>
            <a:custGeom>
              <a:avLst/>
              <a:gdLst/>
              <a:ahLst/>
              <a:cxnLst/>
              <a:rect l="0" t="0" r="0" b="0"/>
              <a:pathLst>
                <a:path w="120000" h="120000" extrusionOk="0">
                  <a:moveTo>
                    <a:pt x="88619" y="119999"/>
                  </a:moveTo>
                  <a:cubicBezTo>
                    <a:pt x="120000" y="77966"/>
                    <a:pt x="120000" y="77966"/>
                    <a:pt x="120000" y="77966"/>
                  </a:cubicBezTo>
                  <a:cubicBezTo>
                    <a:pt x="107796" y="32542"/>
                    <a:pt x="86585" y="2033"/>
                    <a:pt x="62179" y="0"/>
                  </a:cubicBezTo>
                  <a:cubicBezTo>
                    <a:pt x="61307" y="0"/>
                    <a:pt x="60726" y="0"/>
                    <a:pt x="59854" y="0"/>
                  </a:cubicBezTo>
                  <a:cubicBezTo>
                    <a:pt x="59273" y="0"/>
                    <a:pt x="58401" y="0"/>
                    <a:pt x="57820" y="0"/>
                  </a:cubicBezTo>
                  <a:cubicBezTo>
                    <a:pt x="33414" y="2033"/>
                    <a:pt x="12203" y="32542"/>
                    <a:pt x="0" y="77966"/>
                  </a:cubicBezTo>
                  <a:cubicBezTo>
                    <a:pt x="31380" y="119999"/>
                    <a:pt x="31380" y="119999"/>
                    <a:pt x="31380" y="119999"/>
                  </a:cubicBezTo>
                  <a:cubicBezTo>
                    <a:pt x="37191" y="99661"/>
                    <a:pt x="46779" y="86101"/>
                    <a:pt x="57820" y="84745"/>
                  </a:cubicBezTo>
                  <a:cubicBezTo>
                    <a:pt x="58401" y="84745"/>
                    <a:pt x="59273" y="84745"/>
                    <a:pt x="59854" y="84745"/>
                  </a:cubicBezTo>
                  <a:cubicBezTo>
                    <a:pt x="60726" y="84745"/>
                    <a:pt x="61307" y="84745"/>
                    <a:pt x="62179" y="84745"/>
                  </a:cubicBezTo>
                  <a:cubicBezTo>
                    <a:pt x="73220" y="86101"/>
                    <a:pt x="82808" y="99661"/>
                    <a:pt x="88619" y="119999"/>
                  </a:cubicBezTo>
                  <a:close/>
                </a:path>
              </a:pathLst>
            </a:custGeom>
            <a:solidFill>
              <a:schemeClr val="accent5"/>
            </a:solidFill>
            <a:ln>
              <a:noFill/>
            </a:ln>
          </p:spPr>
          <p:txBody>
            <a:bodyPr lIns="91412" tIns="45693" rIns="91412" bIns="45693" anchor="t" anchorCtr="0">
              <a:noAutofit/>
            </a:bodyPr>
            <a:lstStyle/>
            <a:p>
              <a:pPr>
                <a:buClr>
                  <a:srgbClr val="000000"/>
                </a:buClr>
              </a:pPr>
              <a:endParaRPr>
                <a:solidFill>
                  <a:schemeClr val="dk1"/>
                </a:solidFill>
                <a:latin typeface="Arial"/>
                <a:ea typeface="Arial"/>
                <a:cs typeface="Arial"/>
                <a:sym typeface="Arial"/>
              </a:endParaRPr>
            </a:p>
          </p:txBody>
        </p:sp>
        <p:sp>
          <p:nvSpPr>
            <p:cNvPr id="429" name="Shape 429"/>
            <p:cNvSpPr/>
            <p:nvPr/>
          </p:nvSpPr>
          <p:spPr>
            <a:xfrm>
              <a:off x="1259" y="855"/>
              <a:ext cx="1571" cy="2383"/>
            </a:xfrm>
            <a:custGeom>
              <a:avLst/>
              <a:gdLst/>
              <a:ahLst/>
              <a:cxnLst/>
              <a:rect l="0" t="0" r="0" b="0"/>
              <a:pathLst>
                <a:path w="120000" h="120000" extrusionOk="0">
                  <a:moveTo>
                    <a:pt x="73531" y="60504"/>
                  </a:moveTo>
                  <a:cubicBezTo>
                    <a:pt x="72000" y="59159"/>
                    <a:pt x="70978" y="57478"/>
                    <a:pt x="69957" y="56134"/>
                  </a:cubicBezTo>
                  <a:cubicBezTo>
                    <a:pt x="65872" y="50756"/>
                    <a:pt x="63319" y="44705"/>
                    <a:pt x="63319" y="38655"/>
                  </a:cubicBezTo>
                  <a:cubicBezTo>
                    <a:pt x="63319" y="32268"/>
                    <a:pt x="65872" y="26218"/>
                    <a:pt x="69957" y="20840"/>
                  </a:cubicBezTo>
                  <a:cubicBezTo>
                    <a:pt x="14808" y="0"/>
                    <a:pt x="14808" y="0"/>
                    <a:pt x="14808" y="0"/>
                  </a:cubicBezTo>
                  <a:cubicBezTo>
                    <a:pt x="5106" y="11428"/>
                    <a:pt x="0" y="24537"/>
                    <a:pt x="0" y="38655"/>
                  </a:cubicBezTo>
                  <a:cubicBezTo>
                    <a:pt x="0" y="52436"/>
                    <a:pt x="5106" y="65546"/>
                    <a:pt x="14808" y="76974"/>
                  </a:cubicBezTo>
                  <a:cubicBezTo>
                    <a:pt x="15829" y="78655"/>
                    <a:pt x="16851" y="80000"/>
                    <a:pt x="18382" y="81344"/>
                  </a:cubicBezTo>
                  <a:cubicBezTo>
                    <a:pt x="39829" y="103865"/>
                    <a:pt x="77106" y="118991"/>
                    <a:pt x="120000" y="120000"/>
                  </a:cubicBezTo>
                  <a:cubicBezTo>
                    <a:pt x="120000" y="77983"/>
                    <a:pt x="120000" y="77983"/>
                    <a:pt x="120000" y="77983"/>
                  </a:cubicBezTo>
                  <a:cubicBezTo>
                    <a:pt x="100595" y="77310"/>
                    <a:pt x="83744" y="70588"/>
                    <a:pt x="73531" y="60504"/>
                  </a:cubicBezTo>
                  <a:close/>
                </a:path>
              </a:pathLst>
            </a:custGeom>
            <a:solidFill>
              <a:schemeClr val="accent1"/>
            </a:solidFill>
            <a:ln w="9525" cap="flat" cmpd="sng">
              <a:solidFill>
                <a:schemeClr val="accent1"/>
              </a:solidFill>
              <a:prstDash val="solid"/>
              <a:round/>
              <a:headEnd type="none" w="med" len="med"/>
              <a:tailEnd type="none" w="med" len="med"/>
            </a:ln>
          </p:spPr>
          <p:txBody>
            <a:bodyPr lIns="91412" tIns="45693" rIns="91412" bIns="45693" anchor="t" anchorCtr="0">
              <a:noAutofit/>
            </a:bodyPr>
            <a:lstStyle/>
            <a:p>
              <a:pPr>
                <a:buClr>
                  <a:srgbClr val="000000"/>
                </a:buClr>
              </a:pPr>
              <a:endParaRPr>
                <a:solidFill>
                  <a:schemeClr val="dk1"/>
                </a:solidFill>
                <a:latin typeface="Arial"/>
                <a:ea typeface="Arial"/>
                <a:cs typeface="Arial"/>
                <a:sym typeface="Arial"/>
              </a:endParaRPr>
            </a:p>
          </p:txBody>
        </p:sp>
        <p:sp>
          <p:nvSpPr>
            <p:cNvPr id="430" name="Shape 430"/>
            <p:cNvSpPr/>
            <p:nvPr/>
          </p:nvSpPr>
          <p:spPr>
            <a:xfrm>
              <a:off x="2929" y="855"/>
              <a:ext cx="1571" cy="2383"/>
            </a:xfrm>
            <a:custGeom>
              <a:avLst/>
              <a:gdLst/>
              <a:ahLst/>
              <a:cxnLst/>
              <a:rect l="0" t="0" r="0" b="0"/>
              <a:pathLst>
                <a:path w="120000" h="120000" extrusionOk="0">
                  <a:moveTo>
                    <a:pt x="105191" y="0"/>
                  </a:moveTo>
                  <a:cubicBezTo>
                    <a:pt x="50042" y="20840"/>
                    <a:pt x="50042" y="20840"/>
                    <a:pt x="50042" y="20840"/>
                  </a:cubicBezTo>
                  <a:cubicBezTo>
                    <a:pt x="54127" y="26218"/>
                    <a:pt x="56170" y="32268"/>
                    <a:pt x="56170" y="38655"/>
                  </a:cubicBezTo>
                  <a:cubicBezTo>
                    <a:pt x="56170" y="44705"/>
                    <a:pt x="54127" y="50756"/>
                    <a:pt x="50042" y="56134"/>
                  </a:cubicBezTo>
                  <a:cubicBezTo>
                    <a:pt x="49021" y="57478"/>
                    <a:pt x="47489" y="59159"/>
                    <a:pt x="46468" y="60504"/>
                  </a:cubicBezTo>
                  <a:cubicBezTo>
                    <a:pt x="36255" y="70588"/>
                    <a:pt x="19404" y="77310"/>
                    <a:pt x="0" y="77983"/>
                  </a:cubicBezTo>
                  <a:cubicBezTo>
                    <a:pt x="0" y="120000"/>
                    <a:pt x="0" y="120000"/>
                    <a:pt x="0" y="120000"/>
                  </a:cubicBezTo>
                  <a:cubicBezTo>
                    <a:pt x="42893" y="118991"/>
                    <a:pt x="80170" y="103865"/>
                    <a:pt x="101617" y="81344"/>
                  </a:cubicBezTo>
                  <a:cubicBezTo>
                    <a:pt x="102638" y="80000"/>
                    <a:pt x="104170" y="78655"/>
                    <a:pt x="105191" y="76974"/>
                  </a:cubicBezTo>
                  <a:cubicBezTo>
                    <a:pt x="114382" y="65546"/>
                    <a:pt x="120000" y="52436"/>
                    <a:pt x="120000" y="38655"/>
                  </a:cubicBezTo>
                  <a:cubicBezTo>
                    <a:pt x="120000" y="24537"/>
                    <a:pt x="114382" y="11428"/>
                    <a:pt x="105191" y="0"/>
                  </a:cubicBezTo>
                  <a:close/>
                </a:path>
              </a:pathLst>
            </a:custGeom>
            <a:solidFill>
              <a:srgbClr val="394D54"/>
            </a:solidFill>
            <a:ln>
              <a:noFill/>
            </a:ln>
          </p:spPr>
          <p:txBody>
            <a:bodyPr lIns="91412" tIns="45693" rIns="91412" bIns="45693" anchor="t" anchorCtr="0">
              <a:noAutofit/>
            </a:bodyPr>
            <a:lstStyle/>
            <a:p>
              <a:pPr>
                <a:buClr>
                  <a:srgbClr val="000000"/>
                </a:buClr>
              </a:pPr>
              <a:endParaRPr>
                <a:solidFill>
                  <a:schemeClr val="dk1"/>
                </a:solidFill>
                <a:latin typeface="Arial"/>
                <a:ea typeface="Arial"/>
                <a:cs typeface="Arial"/>
                <a:sym typeface="Arial"/>
              </a:endParaRPr>
            </a:p>
          </p:txBody>
        </p:sp>
        <p:sp>
          <p:nvSpPr>
            <p:cNvPr id="431" name="Shape 431"/>
            <p:cNvSpPr/>
            <p:nvPr/>
          </p:nvSpPr>
          <p:spPr>
            <a:xfrm>
              <a:off x="2312" y="1060"/>
              <a:ext cx="1121" cy="1121"/>
            </a:xfrm>
            <a:prstGeom prst="ellipse">
              <a:avLst/>
            </a:prstGeom>
            <a:solidFill>
              <a:srgbClr val="FFFFFF"/>
            </a:solidFill>
            <a:ln>
              <a:noFill/>
            </a:ln>
          </p:spPr>
          <p:txBody>
            <a:bodyPr lIns="91412" tIns="45693" rIns="91412" bIns="45693" anchor="t" anchorCtr="0">
              <a:noAutofit/>
            </a:bodyPr>
            <a:lstStyle/>
            <a:p>
              <a:pPr>
                <a:buClr>
                  <a:srgbClr val="000000"/>
                </a:buClr>
              </a:pPr>
              <a:endParaRPr>
                <a:solidFill>
                  <a:schemeClr val="dk1"/>
                </a:solidFill>
                <a:latin typeface="Arial"/>
                <a:ea typeface="Arial"/>
                <a:cs typeface="Arial"/>
                <a:sym typeface="Arial"/>
              </a:endParaRPr>
            </a:p>
          </p:txBody>
        </p:sp>
      </p:grpSp>
      <p:pic>
        <p:nvPicPr>
          <p:cNvPr id="432" name="Shape 432"/>
          <p:cNvPicPr preferRelativeResize="0"/>
          <p:nvPr/>
        </p:nvPicPr>
        <p:blipFill rotWithShape="1">
          <a:blip r:embed="rId3">
            <a:alphaModFix/>
          </a:blip>
          <a:srcRect/>
          <a:stretch/>
        </p:blipFill>
        <p:spPr>
          <a:xfrm>
            <a:off x="4099524" y="2429944"/>
            <a:ext cx="799261" cy="669019"/>
          </a:xfrm>
          <a:prstGeom prst="rect">
            <a:avLst/>
          </a:prstGeom>
          <a:noFill/>
          <a:ln>
            <a:noFill/>
          </a:ln>
        </p:spPr>
      </p:pic>
      <p:grpSp>
        <p:nvGrpSpPr>
          <p:cNvPr id="433" name="Shape 433"/>
          <p:cNvGrpSpPr/>
          <p:nvPr/>
        </p:nvGrpSpPr>
        <p:grpSpPr>
          <a:xfrm rot="10800000">
            <a:off x="3594380" y="1214217"/>
            <a:ext cx="799764" cy="495292"/>
            <a:chOff x="6317713" y="-2170820"/>
            <a:chExt cx="1611108" cy="1065292"/>
          </a:xfrm>
        </p:grpSpPr>
        <p:grpSp>
          <p:nvGrpSpPr>
            <p:cNvPr id="434" name="Shape 434"/>
            <p:cNvGrpSpPr/>
            <p:nvPr/>
          </p:nvGrpSpPr>
          <p:grpSpPr>
            <a:xfrm>
              <a:off x="6317713" y="-2170820"/>
              <a:ext cx="1310339" cy="1065292"/>
              <a:chOff x="6414555" y="-2195932"/>
              <a:chExt cx="1310340" cy="1065291"/>
            </a:xfrm>
          </p:grpSpPr>
          <p:sp>
            <p:nvSpPr>
              <p:cNvPr id="435" name="Shape 435"/>
              <p:cNvSpPr/>
              <p:nvPr/>
            </p:nvSpPr>
            <p:spPr>
              <a:xfrm>
                <a:off x="6974485" y="-2195932"/>
                <a:ext cx="471417" cy="541859"/>
              </a:xfrm>
              <a:custGeom>
                <a:avLst/>
                <a:gdLst/>
                <a:ahLst/>
                <a:cxnLst/>
                <a:rect l="0" t="0" r="0" b="0"/>
                <a:pathLst>
                  <a:path w="120000" h="120000" extrusionOk="0">
                    <a:moveTo>
                      <a:pt x="60000" y="0"/>
                    </a:moveTo>
                    <a:lnTo>
                      <a:pt x="119999" y="26100"/>
                    </a:lnTo>
                    <a:lnTo>
                      <a:pt x="119999" y="93900"/>
                    </a:lnTo>
                    <a:lnTo>
                      <a:pt x="60000" y="119999"/>
                    </a:lnTo>
                    <a:lnTo>
                      <a:pt x="0" y="93900"/>
                    </a:lnTo>
                    <a:lnTo>
                      <a:pt x="0" y="26100"/>
                    </a:lnTo>
                    <a:lnTo>
                      <a:pt x="60000" y="0"/>
                    </a:lnTo>
                    <a:close/>
                  </a:path>
                </a:pathLst>
              </a:custGeom>
              <a:noFill/>
              <a:ln w="9525" cap="flat" cmpd="sng">
                <a:solidFill>
                  <a:schemeClr val="lt1"/>
                </a:solidFill>
                <a:prstDash val="solid"/>
                <a:round/>
                <a:headEnd type="none" w="med" len="med"/>
                <a:tailEnd type="none" w="med" len="med"/>
              </a:ln>
            </p:spPr>
            <p:txBody>
              <a:bodyPr lIns="138205" tIns="149179" rIns="138205" bIns="149179" anchor="ctr" anchorCtr="0">
                <a:noAutofit/>
              </a:bodyPr>
              <a:lstStyle/>
              <a:p>
                <a:pPr algn="ctr">
                  <a:lnSpc>
                    <a:spcPct val="90000"/>
                  </a:lnSpc>
                  <a:buClr>
                    <a:schemeClr val="lt1"/>
                  </a:buClr>
                  <a:buSzPct val="25000"/>
                </a:pPr>
                <a:r>
                  <a:rPr lang="en" sz="1700">
                    <a:solidFill>
                      <a:schemeClr val="lt1"/>
                    </a:solidFill>
                    <a:latin typeface="Arial"/>
                    <a:ea typeface="Arial"/>
                    <a:cs typeface="Arial"/>
                    <a:sym typeface="Arial"/>
                  </a:rPr>
                  <a:t> </a:t>
                </a:r>
              </a:p>
            </p:txBody>
          </p:sp>
          <p:sp>
            <p:nvSpPr>
              <p:cNvPr id="436" name="Shape 436"/>
              <p:cNvSpPr/>
              <p:nvPr/>
            </p:nvSpPr>
            <p:spPr>
              <a:xfrm>
                <a:off x="6414555" y="-2170532"/>
                <a:ext cx="471417" cy="541859"/>
              </a:xfrm>
              <a:custGeom>
                <a:avLst/>
                <a:gdLst/>
                <a:ahLst/>
                <a:cxnLst/>
                <a:rect l="0" t="0" r="0" b="0"/>
                <a:pathLst>
                  <a:path w="120000" h="120000" extrusionOk="0">
                    <a:moveTo>
                      <a:pt x="60000" y="0"/>
                    </a:moveTo>
                    <a:lnTo>
                      <a:pt x="119999" y="26100"/>
                    </a:lnTo>
                    <a:lnTo>
                      <a:pt x="119999" y="93900"/>
                    </a:lnTo>
                    <a:lnTo>
                      <a:pt x="60000" y="119999"/>
                    </a:lnTo>
                    <a:lnTo>
                      <a:pt x="0" y="93900"/>
                    </a:lnTo>
                    <a:lnTo>
                      <a:pt x="0" y="26100"/>
                    </a:lnTo>
                    <a:lnTo>
                      <a:pt x="60000" y="0"/>
                    </a:lnTo>
                    <a:close/>
                  </a:path>
                </a:pathLst>
              </a:custGeom>
              <a:noFill/>
              <a:ln w="9525" cap="flat" cmpd="sng">
                <a:solidFill>
                  <a:schemeClr val="lt1"/>
                </a:solidFill>
                <a:prstDash val="solid"/>
                <a:round/>
                <a:headEnd type="none" w="med" len="med"/>
                <a:tailEnd type="none" w="med" len="med"/>
              </a:ln>
            </p:spPr>
            <p:txBody>
              <a:bodyPr lIns="73440" tIns="84413" rIns="73440" bIns="84413" anchor="ctr" anchorCtr="0">
                <a:noAutofit/>
              </a:bodyPr>
              <a:lstStyle/>
              <a:p>
                <a:pPr algn="ctr">
                  <a:lnSpc>
                    <a:spcPct val="90000"/>
                  </a:lnSpc>
                  <a:buClr>
                    <a:srgbClr val="000000"/>
                  </a:buClr>
                </a:pPr>
                <a:endParaRPr sz="2600">
                  <a:solidFill>
                    <a:schemeClr val="lt1"/>
                  </a:solidFill>
                  <a:latin typeface="Arial"/>
                  <a:ea typeface="Arial"/>
                  <a:cs typeface="Arial"/>
                  <a:sym typeface="Arial"/>
                </a:endParaRPr>
              </a:p>
            </p:txBody>
          </p:sp>
          <p:sp>
            <p:nvSpPr>
              <p:cNvPr id="437" name="Shape 437"/>
              <p:cNvSpPr/>
              <p:nvPr/>
            </p:nvSpPr>
            <p:spPr>
              <a:xfrm>
                <a:off x="6655446" y="-1672500"/>
                <a:ext cx="471417" cy="541859"/>
              </a:xfrm>
              <a:custGeom>
                <a:avLst/>
                <a:gdLst/>
                <a:ahLst/>
                <a:cxnLst/>
                <a:rect l="0" t="0" r="0" b="0"/>
                <a:pathLst>
                  <a:path w="120000" h="120000" extrusionOk="0">
                    <a:moveTo>
                      <a:pt x="60000" y="0"/>
                    </a:moveTo>
                    <a:lnTo>
                      <a:pt x="119999" y="26100"/>
                    </a:lnTo>
                    <a:lnTo>
                      <a:pt x="119999" y="93900"/>
                    </a:lnTo>
                    <a:lnTo>
                      <a:pt x="60000" y="119999"/>
                    </a:lnTo>
                    <a:lnTo>
                      <a:pt x="0" y="93900"/>
                    </a:lnTo>
                    <a:lnTo>
                      <a:pt x="0" y="26100"/>
                    </a:lnTo>
                    <a:lnTo>
                      <a:pt x="60000" y="0"/>
                    </a:lnTo>
                    <a:close/>
                  </a:path>
                </a:pathLst>
              </a:custGeom>
              <a:noFill/>
              <a:ln w="9525" cap="flat" cmpd="sng">
                <a:solidFill>
                  <a:schemeClr val="lt1"/>
                </a:solidFill>
                <a:prstDash val="solid"/>
                <a:round/>
                <a:headEnd type="none" w="med" len="med"/>
                <a:tailEnd type="none" w="med" len="med"/>
              </a:ln>
            </p:spPr>
            <p:txBody>
              <a:bodyPr lIns="138205" tIns="149179" rIns="138205" bIns="149179" anchor="ctr" anchorCtr="0">
                <a:noAutofit/>
              </a:bodyPr>
              <a:lstStyle/>
              <a:p>
                <a:pPr algn="ctr">
                  <a:lnSpc>
                    <a:spcPct val="90000"/>
                  </a:lnSpc>
                  <a:buClr>
                    <a:schemeClr val="lt1"/>
                  </a:buClr>
                  <a:buSzPct val="25000"/>
                </a:pPr>
                <a:r>
                  <a:rPr lang="en" sz="1700">
                    <a:solidFill>
                      <a:schemeClr val="lt1"/>
                    </a:solidFill>
                    <a:latin typeface="Arial"/>
                    <a:ea typeface="Arial"/>
                    <a:cs typeface="Arial"/>
                    <a:sym typeface="Arial"/>
                  </a:rPr>
                  <a:t> </a:t>
                </a:r>
              </a:p>
            </p:txBody>
          </p:sp>
          <p:sp>
            <p:nvSpPr>
              <p:cNvPr id="438" name="Shape 438"/>
              <p:cNvSpPr/>
              <p:nvPr/>
            </p:nvSpPr>
            <p:spPr>
              <a:xfrm>
                <a:off x="7253478" y="-1672500"/>
                <a:ext cx="471417" cy="541859"/>
              </a:xfrm>
              <a:custGeom>
                <a:avLst/>
                <a:gdLst/>
                <a:ahLst/>
                <a:cxnLst/>
                <a:rect l="0" t="0" r="0" b="0"/>
                <a:pathLst>
                  <a:path w="120000" h="120000" extrusionOk="0">
                    <a:moveTo>
                      <a:pt x="60000" y="0"/>
                    </a:moveTo>
                    <a:lnTo>
                      <a:pt x="119999" y="26100"/>
                    </a:lnTo>
                    <a:lnTo>
                      <a:pt x="119999" y="93900"/>
                    </a:lnTo>
                    <a:lnTo>
                      <a:pt x="60000" y="119999"/>
                    </a:lnTo>
                    <a:lnTo>
                      <a:pt x="0" y="93900"/>
                    </a:lnTo>
                    <a:lnTo>
                      <a:pt x="0" y="26100"/>
                    </a:lnTo>
                    <a:lnTo>
                      <a:pt x="60000" y="0"/>
                    </a:lnTo>
                    <a:close/>
                  </a:path>
                </a:pathLst>
              </a:custGeom>
              <a:noFill/>
              <a:ln w="9525" cap="flat" cmpd="sng">
                <a:solidFill>
                  <a:schemeClr val="lt1"/>
                </a:solidFill>
                <a:prstDash val="solid"/>
                <a:round/>
                <a:headEnd type="none" w="med" len="med"/>
                <a:tailEnd type="none" w="med" len="med"/>
              </a:ln>
            </p:spPr>
            <p:txBody>
              <a:bodyPr lIns="73440" tIns="84413" rIns="73440" bIns="84413" anchor="ctr" anchorCtr="0">
                <a:noAutofit/>
              </a:bodyPr>
              <a:lstStyle/>
              <a:p>
                <a:pPr algn="ctr">
                  <a:lnSpc>
                    <a:spcPct val="90000"/>
                  </a:lnSpc>
                  <a:buClr>
                    <a:srgbClr val="000000"/>
                  </a:buClr>
                </a:pPr>
                <a:endParaRPr sz="2600">
                  <a:solidFill>
                    <a:schemeClr val="lt1"/>
                  </a:solidFill>
                  <a:latin typeface="Arial"/>
                  <a:ea typeface="Arial"/>
                  <a:cs typeface="Arial"/>
                  <a:sym typeface="Arial"/>
                </a:endParaRPr>
              </a:p>
            </p:txBody>
          </p:sp>
        </p:grpSp>
        <p:sp>
          <p:nvSpPr>
            <p:cNvPr id="439" name="Shape 439"/>
            <p:cNvSpPr/>
            <p:nvPr/>
          </p:nvSpPr>
          <p:spPr>
            <a:xfrm>
              <a:off x="7457402" y="-2145416"/>
              <a:ext cx="471419" cy="541859"/>
            </a:xfrm>
            <a:custGeom>
              <a:avLst/>
              <a:gdLst/>
              <a:ahLst/>
              <a:cxnLst/>
              <a:rect l="0" t="0" r="0" b="0"/>
              <a:pathLst>
                <a:path w="120000" h="120000" extrusionOk="0">
                  <a:moveTo>
                    <a:pt x="60000" y="0"/>
                  </a:moveTo>
                  <a:lnTo>
                    <a:pt x="119999" y="26100"/>
                  </a:lnTo>
                  <a:lnTo>
                    <a:pt x="119999" y="93900"/>
                  </a:lnTo>
                  <a:lnTo>
                    <a:pt x="60000" y="119999"/>
                  </a:lnTo>
                  <a:lnTo>
                    <a:pt x="0" y="93900"/>
                  </a:lnTo>
                  <a:lnTo>
                    <a:pt x="0" y="26100"/>
                  </a:lnTo>
                  <a:lnTo>
                    <a:pt x="60000" y="0"/>
                  </a:lnTo>
                  <a:close/>
                </a:path>
              </a:pathLst>
            </a:custGeom>
            <a:noFill/>
            <a:ln w="9525" cap="flat" cmpd="sng">
              <a:solidFill>
                <a:schemeClr val="lt1"/>
              </a:solidFill>
              <a:prstDash val="solid"/>
              <a:round/>
              <a:headEnd type="none" w="med" len="med"/>
              <a:tailEnd type="none" w="med" len="med"/>
            </a:ln>
          </p:spPr>
          <p:txBody>
            <a:bodyPr lIns="73440" tIns="84413" rIns="73440" bIns="84413" anchor="ctr" anchorCtr="0">
              <a:noAutofit/>
            </a:bodyPr>
            <a:lstStyle/>
            <a:p>
              <a:pPr algn="ctr">
                <a:lnSpc>
                  <a:spcPct val="90000"/>
                </a:lnSpc>
                <a:buClr>
                  <a:srgbClr val="000000"/>
                </a:buClr>
              </a:pPr>
              <a:endParaRPr sz="2600">
                <a:solidFill>
                  <a:schemeClr val="lt1"/>
                </a:solidFill>
                <a:latin typeface="Arial"/>
                <a:ea typeface="Arial"/>
                <a:cs typeface="Arial"/>
                <a:sym typeface="Arial"/>
              </a:endParaRPr>
            </a:p>
          </p:txBody>
        </p:sp>
      </p:grpSp>
      <p:sp>
        <p:nvSpPr>
          <p:cNvPr id="440" name="Shape 440"/>
          <p:cNvSpPr txBox="1"/>
          <p:nvPr/>
        </p:nvSpPr>
        <p:spPr>
          <a:xfrm>
            <a:off x="4210821" y="1481242"/>
            <a:ext cx="1446208" cy="358893"/>
          </a:xfrm>
          <a:prstGeom prst="rect">
            <a:avLst/>
          </a:prstGeom>
          <a:noFill/>
          <a:ln>
            <a:noFill/>
          </a:ln>
        </p:spPr>
        <p:txBody>
          <a:bodyPr lIns="91412" tIns="45693" rIns="91412" bIns="45693" anchor="ctr" anchorCtr="0">
            <a:noAutofit/>
          </a:bodyPr>
          <a:lstStyle/>
          <a:p>
            <a:pPr algn="ctr">
              <a:buClr>
                <a:schemeClr val="lt1"/>
              </a:buClr>
              <a:buSzPct val="25000"/>
            </a:pPr>
            <a:r>
              <a:rPr lang="en" sz="1400" b="1">
                <a:solidFill>
                  <a:schemeClr val="lt1"/>
                </a:solidFill>
                <a:latin typeface="Arial"/>
                <a:ea typeface="Arial"/>
                <a:cs typeface="Arial"/>
                <a:sym typeface="Arial"/>
              </a:rPr>
              <a:t>App Modernization</a:t>
            </a:r>
          </a:p>
        </p:txBody>
      </p:sp>
      <p:sp>
        <p:nvSpPr>
          <p:cNvPr id="441" name="Shape 441"/>
          <p:cNvSpPr txBox="1"/>
          <p:nvPr/>
        </p:nvSpPr>
        <p:spPr>
          <a:xfrm>
            <a:off x="5054977" y="3375253"/>
            <a:ext cx="915617" cy="358893"/>
          </a:xfrm>
          <a:prstGeom prst="rect">
            <a:avLst/>
          </a:prstGeom>
          <a:noFill/>
          <a:ln>
            <a:noFill/>
          </a:ln>
        </p:spPr>
        <p:txBody>
          <a:bodyPr lIns="91412" tIns="45693" rIns="91412" bIns="45693" anchor="t" anchorCtr="0">
            <a:noAutofit/>
          </a:bodyPr>
          <a:lstStyle/>
          <a:p>
            <a:pPr algn="ctr">
              <a:buClr>
                <a:schemeClr val="lt1"/>
              </a:buClr>
              <a:buSzPct val="25000"/>
            </a:pPr>
            <a:r>
              <a:rPr lang="en" sz="1400" b="1">
                <a:solidFill>
                  <a:schemeClr val="lt1"/>
                </a:solidFill>
                <a:latin typeface="Arial"/>
                <a:ea typeface="Arial"/>
                <a:cs typeface="Arial"/>
                <a:sym typeface="Arial"/>
              </a:rPr>
              <a:t>DevOps</a:t>
            </a:r>
          </a:p>
        </p:txBody>
      </p:sp>
      <p:grpSp>
        <p:nvGrpSpPr>
          <p:cNvPr id="442" name="Shape 442"/>
          <p:cNvGrpSpPr/>
          <p:nvPr/>
        </p:nvGrpSpPr>
        <p:grpSpPr>
          <a:xfrm>
            <a:off x="5457828" y="2873095"/>
            <a:ext cx="498577" cy="524478"/>
            <a:chOff x="4271962" y="4619625"/>
            <a:chExt cx="366710" cy="385762"/>
          </a:xfrm>
        </p:grpSpPr>
        <p:sp>
          <p:nvSpPr>
            <p:cNvPr id="443" name="Shape 443"/>
            <p:cNvSpPr/>
            <p:nvPr/>
          </p:nvSpPr>
          <p:spPr>
            <a:xfrm>
              <a:off x="4271962" y="4619625"/>
              <a:ext cx="366710" cy="385762"/>
            </a:xfrm>
            <a:custGeom>
              <a:avLst/>
              <a:gdLst/>
              <a:ahLst/>
              <a:cxnLst/>
              <a:rect l="0" t="0" r="0" b="0"/>
              <a:pathLst>
                <a:path w="120000" h="120000" extrusionOk="0">
                  <a:moveTo>
                    <a:pt x="118723" y="76530"/>
                  </a:moveTo>
                  <a:cubicBezTo>
                    <a:pt x="117446" y="74081"/>
                    <a:pt x="116170" y="72244"/>
                    <a:pt x="113617" y="71020"/>
                  </a:cubicBezTo>
                  <a:cubicBezTo>
                    <a:pt x="107872" y="67959"/>
                    <a:pt x="107872" y="67959"/>
                    <a:pt x="107872" y="67959"/>
                  </a:cubicBezTo>
                  <a:cubicBezTo>
                    <a:pt x="105957" y="66734"/>
                    <a:pt x="104680" y="64285"/>
                    <a:pt x="105319" y="61836"/>
                  </a:cubicBezTo>
                  <a:cubicBezTo>
                    <a:pt x="105319" y="60612"/>
                    <a:pt x="105319" y="59387"/>
                    <a:pt x="105319" y="57551"/>
                  </a:cubicBezTo>
                  <a:cubicBezTo>
                    <a:pt x="105319" y="56326"/>
                    <a:pt x="105319" y="54489"/>
                    <a:pt x="105319" y="53265"/>
                  </a:cubicBezTo>
                  <a:cubicBezTo>
                    <a:pt x="104680" y="50816"/>
                    <a:pt x="105957" y="48979"/>
                    <a:pt x="107872" y="47755"/>
                  </a:cubicBezTo>
                  <a:cubicBezTo>
                    <a:pt x="113617" y="44081"/>
                    <a:pt x="113617" y="44081"/>
                    <a:pt x="113617" y="44081"/>
                  </a:cubicBezTo>
                  <a:cubicBezTo>
                    <a:pt x="118723" y="41632"/>
                    <a:pt x="120000" y="36122"/>
                    <a:pt x="117446" y="31836"/>
                  </a:cubicBezTo>
                  <a:cubicBezTo>
                    <a:pt x="112340" y="22653"/>
                    <a:pt x="112340" y="22653"/>
                    <a:pt x="112340" y="22653"/>
                  </a:cubicBezTo>
                  <a:cubicBezTo>
                    <a:pt x="110425" y="20204"/>
                    <a:pt x="107234" y="18367"/>
                    <a:pt x="103404" y="18367"/>
                  </a:cubicBezTo>
                  <a:cubicBezTo>
                    <a:pt x="102127" y="18367"/>
                    <a:pt x="100212" y="18367"/>
                    <a:pt x="98936" y="19591"/>
                  </a:cubicBezTo>
                  <a:cubicBezTo>
                    <a:pt x="93191" y="22653"/>
                    <a:pt x="93191" y="22653"/>
                    <a:pt x="93191" y="22653"/>
                  </a:cubicBezTo>
                  <a:cubicBezTo>
                    <a:pt x="91276" y="23877"/>
                    <a:pt x="88723" y="23877"/>
                    <a:pt x="86170" y="22040"/>
                  </a:cubicBezTo>
                  <a:cubicBezTo>
                    <a:pt x="86170" y="22040"/>
                    <a:pt x="85531" y="21428"/>
                    <a:pt x="84893" y="20816"/>
                  </a:cubicBezTo>
                  <a:cubicBezTo>
                    <a:pt x="82978" y="19591"/>
                    <a:pt x="81702" y="18979"/>
                    <a:pt x="79148" y="17755"/>
                  </a:cubicBezTo>
                  <a:cubicBezTo>
                    <a:pt x="78510" y="17142"/>
                    <a:pt x="77234" y="16530"/>
                    <a:pt x="77234" y="12857"/>
                  </a:cubicBezTo>
                  <a:cubicBezTo>
                    <a:pt x="77234" y="6122"/>
                    <a:pt x="77234" y="6122"/>
                    <a:pt x="77234" y="6122"/>
                  </a:cubicBezTo>
                  <a:cubicBezTo>
                    <a:pt x="77234" y="0"/>
                    <a:pt x="68936" y="0"/>
                    <a:pt x="65106" y="0"/>
                  </a:cubicBezTo>
                  <a:cubicBezTo>
                    <a:pt x="54255" y="0"/>
                    <a:pt x="54255" y="0"/>
                    <a:pt x="54255" y="0"/>
                  </a:cubicBezTo>
                  <a:cubicBezTo>
                    <a:pt x="51063" y="0"/>
                    <a:pt x="45957" y="0"/>
                    <a:pt x="45957" y="6122"/>
                  </a:cubicBezTo>
                  <a:cubicBezTo>
                    <a:pt x="45957" y="12244"/>
                    <a:pt x="45957" y="12244"/>
                    <a:pt x="45957" y="12244"/>
                  </a:cubicBezTo>
                  <a:cubicBezTo>
                    <a:pt x="45957" y="14693"/>
                    <a:pt x="44042" y="16530"/>
                    <a:pt x="41489" y="17755"/>
                  </a:cubicBezTo>
                  <a:cubicBezTo>
                    <a:pt x="38297" y="18979"/>
                    <a:pt x="35744" y="20816"/>
                    <a:pt x="33191" y="22040"/>
                  </a:cubicBezTo>
                  <a:cubicBezTo>
                    <a:pt x="31914" y="23877"/>
                    <a:pt x="28723" y="23877"/>
                    <a:pt x="26808" y="22653"/>
                  </a:cubicBezTo>
                  <a:cubicBezTo>
                    <a:pt x="21063" y="19591"/>
                    <a:pt x="21063" y="19591"/>
                    <a:pt x="21063" y="19591"/>
                  </a:cubicBezTo>
                  <a:cubicBezTo>
                    <a:pt x="19787" y="18367"/>
                    <a:pt x="17872" y="18367"/>
                    <a:pt x="15957" y="18367"/>
                  </a:cubicBezTo>
                  <a:cubicBezTo>
                    <a:pt x="12765" y="18367"/>
                    <a:pt x="9574" y="20204"/>
                    <a:pt x="7659" y="22653"/>
                  </a:cubicBezTo>
                  <a:cubicBezTo>
                    <a:pt x="2553" y="31836"/>
                    <a:pt x="2553" y="31836"/>
                    <a:pt x="2553" y="31836"/>
                  </a:cubicBezTo>
                  <a:cubicBezTo>
                    <a:pt x="1276" y="33673"/>
                    <a:pt x="638" y="36122"/>
                    <a:pt x="1276" y="38571"/>
                  </a:cubicBezTo>
                  <a:cubicBezTo>
                    <a:pt x="1914" y="41020"/>
                    <a:pt x="3829" y="42857"/>
                    <a:pt x="5744" y="44081"/>
                  </a:cubicBezTo>
                  <a:cubicBezTo>
                    <a:pt x="12127" y="47755"/>
                    <a:pt x="12127" y="47755"/>
                    <a:pt x="12127" y="47755"/>
                  </a:cubicBezTo>
                  <a:cubicBezTo>
                    <a:pt x="14042" y="48979"/>
                    <a:pt x="14680" y="50816"/>
                    <a:pt x="14680" y="53265"/>
                  </a:cubicBezTo>
                  <a:cubicBezTo>
                    <a:pt x="14680" y="54489"/>
                    <a:pt x="14680" y="56326"/>
                    <a:pt x="14680" y="57551"/>
                  </a:cubicBezTo>
                  <a:cubicBezTo>
                    <a:pt x="14680" y="59387"/>
                    <a:pt x="14680" y="60612"/>
                    <a:pt x="14680" y="62448"/>
                  </a:cubicBezTo>
                  <a:cubicBezTo>
                    <a:pt x="14680" y="64285"/>
                    <a:pt x="14042" y="66734"/>
                    <a:pt x="12127" y="67959"/>
                  </a:cubicBezTo>
                  <a:cubicBezTo>
                    <a:pt x="5744" y="71020"/>
                    <a:pt x="5744" y="71020"/>
                    <a:pt x="5744" y="71020"/>
                  </a:cubicBezTo>
                  <a:cubicBezTo>
                    <a:pt x="1276" y="73469"/>
                    <a:pt x="0" y="78979"/>
                    <a:pt x="2553" y="83877"/>
                  </a:cubicBezTo>
                  <a:cubicBezTo>
                    <a:pt x="7659" y="92448"/>
                    <a:pt x="7659" y="92448"/>
                    <a:pt x="7659" y="92448"/>
                  </a:cubicBezTo>
                  <a:cubicBezTo>
                    <a:pt x="9574" y="95510"/>
                    <a:pt x="12765" y="97346"/>
                    <a:pt x="15957" y="97346"/>
                  </a:cubicBezTo>
                  <a:cubicBezTo>
                    <a:pt x="17872" y="97346"/>
                    <a:pt x="19787" y="96734"/>
                    <a:pt x="21063" y="96122"/>
                  </a:cubicBezTo>
                  <a:cubicBezTo>
                    <a:pt x="26808" y="92448"/>
                    <a:pt x="26808" y="92448"/>
                    <a:pt x="26808" y="92448"/>
                  </a:cubicBezTo>
                  <a:cubicBezTo>
                    <a:pt x="28723" y="91836"/>
                    <a:pt x="31276" y="91836"/>
                    <a:pt x="33191" y="93061"/>
                  </a:cubicBezTo>
                  <a:cubicBezTo>
                    <a:pt x="35744" y="94897"/>
                    <a:pt x="38297" y="96122"/>
                    <a:pt x="42127" y="97346"/>
                  </a:cubicBezTo>
                  <a:cubicBezTo>
                    <a:pt x="44042" y="98571"/>
                    <a:pt x="45957" y="101020"/>
                    <a:pt x="45957" y="102857"/>
                  </a:cubicBezTo>
                  <a:cubicBezTo>
                    <a:pt x="45957" y="108979"/>
                    <a:pt x="45957" y="108979"/>
                    <a:pt x="45957" y="108979"/>
                  </a:cubicBezTo>
                  <a:cubicBezTo>
                    <a:pt x="45957" y="114489"/>
                    <a:pt x="49148" y="119999"/>
                    <a:pt x="54893" y="119999"/>
                  </a:cubicBezTo>
                  <a:cubicBezTo>
                    <a:pt x="65106" y="119999"/>
                    <a:pt x="65106" y="119999"/>
                    <a:pt x="65106" y="119999"/>
                  </a:cubicBezTo>
                  <a:cubicBezTo>
                    <a:pt x="70851" y="119999"/>
                    <a:pt x="77234" y="114489"/>
                    <a:pt x="77234" y="108979"/>
                  </a:cubicBezTo>
                  <a:cubicBezTo>
                    <a:pt x="77234" y="102857"/>
                    <a:pt x="77234" y="102857"/>
                    <a:pt x="77234" y="102857"/>
                  </a:cubicBezTo>
                  <a:cubicBezTo>
                    <a:pt x="77234" y="99183"/>
                    <a:pt x="78510" y="97959"/>
                    <a:pt x="79787" y="97346"/>
                  </a:cubicBezTo>
                  <a:cubicBezTo>
                    <a:pt x="82340" y="96122"/>
                    <a:pt x="84893" y="94897"/>
                    <a:pt x="87446" y="93061"/>
                  </a:cubicBezTo>
                  <a:cubicBezTo>
                    <a:pt x="89361" y="91836"/>
                    <a:pt x="91276" y="91836"/>
                    <a:pt x="93829" y="92448"/>
                  </a:cubicBezTo>
                  <a:cubicBezTo>
                    <a:pt x="98936" y="96122"/>
                    <a:pt x="98936" y="96122"/>
                    <a:pt x="98936" y="96122"/>
                  </a:cubicBezTo>
                  <a:cubicBezTo>
                    <a:pt x="100851" y="96734"/>
                    <a:pt x="102127" y="97346"/>
                    <a:pt x="104042" y="97346"/>
                  </a:cubicBezTo>
                  <a:cubicBezTo>
                    <a:pt x="104042" y="97346"/>
                    <a:pt x="104042" y="97346"/>
                    <a:pt x="104042" y="97346"/>
                  </a:cubicBezTo>
                  <a:cubicBezTo>
                    <a:pt x="107234" y="97346"/>
                    <a:pt x="110425" y="95510"/>
                    <a:pt x="112340" y="92448"/>
                  </a:cubicBezTo>
                  <a:cubicBezTo>
                    <a:pt x="117446" y="83877"/>
                    <a:pt x="117446" y="83877"/>
                    <a:pt x="117446" y="83877"/>
                  </a:cubicBezTo>
                  <a:cubicBezTo>
                    <a:pt x="118723" y="81428"/>
                    <a:pt x="119361" y="78979"/>
                    <a:pt x="118723" y="76530"/>
                  </a:cubicBezTo>
                  <a:close/>
                  <a:moveTo>
                    <a:pt x="113617" y="81428"/>
                  </a:moveTo>
                  <a:cubicBezTo>
                    <a:pt x="108510" y="90612"/>
                    <a:pt x="108510" y="90612"/>
                    <a:pt x="108510" y="90612"/>
                  </a:cubicBezTo>
                  <a:cubicBezTo>
                    <a:pt x="107234" y="91836"/>
                    <a:pt x="105957" y="93061"/>
                    <a:pt x="104042" y="93061"/>
                  </a:cubicBezTo>
                  <a:cubicBezTo>
                    <a:pt x="102765" y="93061"/>
                    <a:pt x="102127" y="92448"/>
                    <a:pt x="100851" y="92448"/>
                  </a:cubicBezTo>
                  <a:cubicBezTo>
                    <a:pt x="95106" y="88775"/>
                    <a:pt x="95106" y="88775"/>
                    <a:pt x="95106" y="88775"/>
                  </a:cubicBezTo>
                  <a:cubicBezTo>
                    <a:pt x="91914" y="86938"/>
                    <a:pt x="88085" y="87551"/>
                    <a:pt x="84255" y="89387"/>
                  </a:cubicBezTo>
                  <a:cubicBezTo>
                    <a:pt x="82340" y="91224"/>
                    <a:pt x="80425" y="92448"/>
                    <a:pt x="77872" y="93673"/>
                  </a:cubicBezTo>
                  <a:cubicBezTo>
                    <a:pt x="74680" y="94897"/>
                    <a:pt x="72765" y="97959"/>
                    <a:pt x="72765" y="102244"/>
                  </a:cubicBezTo>
                  <a:cubicBezTo>
                    <a:pt x="72765" y="108979"/>
                    <a:pt x="72765" y="108979"/>
                    <a:pt x="72765" y="108979"/>
                  </a:cubicBezTo>
                  <a:cubicBezTo>
                    <a:pt x="72765" y="111428"/>
                    <a:pt x="68297" y="115714"/>
                    <a:pt x="65106" y="115714"/>
                  </a:cubicBezTo>
                  <a:cubicBezTo>
                    <a:pt x="54255" y="115714"/>
                    <a:pt x="54255" y="115714"/>
                    <a:pt x="54255" y="115714"/>
                  </a:cubicBezTo>
                  <a:cubicBezTo>
                    <a:pt x="51702" y="115714"/>
                    <a:pt x="49787" y="112040"/>
                    <a:pt x="49787" y="108979"/>
                  </a:cubicBezTo>
                  <a:cubicBezTo>
                    <a:pt x="49787" y="102244"/>
                    <a:pt x="49787" y="102244"/>
                    <a:pt x="49787" y="102244"/>
                  </a:cubicBezTo>
                  <a:cubicBezTo>
                    <a:pt x="49787" y="98571"/>
                    <a:pt x="47234" y="95510"/>
                    <a:pt x="43404" y="93673"/>
                  </a:cubicBezTo>
                  <a:cubicBezTo>
                    <a:pt x="40212" y="92448"/>
                    <a:pt x="37659" y="90612"/>
                    <a:pt x="35744" y="89387"/>
                  </a:cubicBezTo>
                  <a:cubicBezTo>
                    <a:pt x="33829" y="88163"/>
                    <a:pt x="31914" y="87551"/>
                    <a:pt x="30000" y="87551"/>
                  </a:cubicBezTo>
                  <a:cubicBezTo>
                    <a:pt x="28085" y="87551"/>
                    <a:pt x="26170" y="88163"/>
                    <a:pt x="24893" y="88775"/>
                  </a:cubicBezTo>
                  <a:cubicBezTo>
                    <a:pt x="18510" y="92448"/>
                    <a:pt x="18510" y="92448"/>
                    <a:pt x="18510" y="92448"/>
                  </a:cubicBezTo>
                  <a:cubicBezTo>
                    <a:pt x="17872" y="92448"/>
                    <a:pt x="17234" y="93061"/>
                    <a:pt x="15957" y="93061"/>
                  </a:cubicBezTo>
                  <a:cubicBezTo>
                    <a:pt x="14042" y="93061"/>
                    <a:pt x="12127" y="91836"/>
                    <a:pt x="11489" y="90612"/>
                  </a:cubicBezTo>
                  <a:cubicBezTo>
                    <a:pt x="6382" y="81428"/>
                    <a:pt x="6382" y="81428"/>
                    <a:pt x="6382" y="81428"/>
                  </a:cubicBezTo>
                  <a:cubicBezTo>
                    <a:pt x="4468" y="78979"/>
                    <a:pt x="5744" y="75918"/>
                    <a:pt x="8297" y="74693"/>
                  </a:cubicBezTo>
                  <a:cubicBezTo>
                    <a:pt x="14042" y="71020"/>
                    <a:pt x="14042" y="71020"/>
                    <a:pt x="14042" y="71020"/>
                  </a:cubicBezTo>
                  <a:cubicBezTo>
                    <a:pt x="17234" y="69183"/>
                    <a:pt x="19148" y="65510"/>
                    <a:pt x="19148" y="61836"/>
                  </a:cubicBezTo>
                  <a:cubicBezTo>
                    <a:pt x="18510" y="59999"/>
                    <a:pt x="18510" y="58775"/>
                    <a:pt x="18510" y="57551"/>
                  </a:cubicBezTo>
                  <a:cubicBezTo>
                    <a:pt x="18510" y="56326"/>
                    <a:pt x="18510" y="54489"/>
                    <a:pt x="19148" y="53265"/>
                  </a:cubicBezTo>
                  <a:cubicBezTo>
                    <a:pt x="19148" y="49591"/>
                    <a:pt x="17234" y="45918"/>
                    <a:pt x="14042" y="44081"/>
                  </a:cubicBezTo>
                  <a:cubicBezTo>
                    <a:pt x="8297" y="40408"/>
                    <a:pt x="8297" y="40408"/>
                    <a:pt x="8297" y="40408"/>
                  </a:cubicBezTo>
                  <a:cubicBezTo>
                    <a:pt x="7021" y="39795"/>
                    <a:pt x="5744" y="38571"/>
                    <a:pt x="5744" y="37346"/>
                  </a:cubicBezTo>
                  <a:cubicBezTo>
                    <a:pt x="5106" y="36122"/>
                    <a:pt x="5744" y="34897"/>
                    <a:pt x="6382" y="33673"/>
                  </a:cubicBezTo>
                  <a:cubicBezTo>
                    <a:pt x="11489" y="24489"/>
                    <a:pt x="11489" y="24489"/>
                    <a:pt x="11489" y="24489"/>
                  </a:cubicBezTo>
                  <a:cubicBezTo>
                    <a:pt x="12765" y="22653"/>
                    <a:pt x="14042" y="22040"/>
                    <a:pt x="15957" y="22040"/>
                  </a:cubicBezTo>
                  <a:cubicBezTo>
                    <a:pt x="17234" y="22040"/>
                    <a:pt x="17872" y="22040"/>
                    <a:pt x="19148" y="22653"/>
                  </a:cubicBezTo>
                  <a:cubicBezTo>
                    <a:pt x="24893" y="25714"/>
                    <a:pt x="24893" y="25714"/>
                    <a:pt x="24893" y="25714"/>
                  </a:cubicBezTo>
                  <a:cubicBezTo>
                    <a:pt x="28085" y="27551"/>
                    <a:pt x="32553" y="27551"/>
                    <a:pt x="35744" y="25102"/>
                  </a:cubicBezTo>
                  <a:cubicBezTo>
                    <a:pt x="38297" y="23877"/>
                    <a:pt x="40851" y="22653"/>
                    <a:pt x="43404" y="21428"/>
                  </a:cubicBezTo>
                  <a:cubicBezTo>
                    <a:pt x="47234" y="19591"/>
                    <a:pt x="49787" y="15918"/>
                    <a:pt x="49787" y="12244"/>
                  </a:cubicBezTo>
                  <a:cubicBezTo>
                    <a:pt x="49787" y="6122"/>
                    <a:pt x="49787" y="6122"/>
                    <a:pt x="49787" y="6122"/>
                  </a:cubicBezTo>
                  <a:cubicBezTo>
                    <a:pt x="49787" y="4285"/>
                    <a:pt x="49787" y="4285"/>
                    <a:pt x="54255" y="4285"/>
                  </a:cubicBezTo>
                  <a:cubicBezTo>
                    <a:pt x="65106" y="4285"/>
                    <a:pt x="65106" y="4285"/>
                    <a:pt x="65106" y="4285"/>
                  </a:cubicBezTo>
                  <a:cubicBezTo>
                    <a:pt x="70851" y="4285"/>
                    <a:pt x="72765" y="4897"/>
                    <a:pt x="72765" y="6122"/>
                  </a:cubicBezTo>
                  <a:cubicBezTo>
                    <a:pt x="72765" y="12244"/>
                    <a:pt x="72765" y="12244"/>
                    <a:pt x="72765" y="12244"/>
                  </a:cubicBezTo>
                  <a:cubicBezTo>
                    <a:pt x="72765" y="17142"/>
                    <a:pt x="74680" y="20204"/>
                    <a:pt x="77872" y="21428"/>
                  </a:cubicBezTo>
                  <a:cubicBezTo>
                    <a:pt x="79787" y="22040"/>
                    <a:pt x="80425" y="23265"/>
                    <a:pt x="82340" y="23877"/>
                  </a:cubicBezTo>
                  <a:cubicBezTo>
                    <a:pt x="82978" y="24489"/>
                    <a:pt x="83617" y="25102"/>
                    <a:pt x="84255" y="25714"/>
                  </a:cubicBezTo>
                  <a:cubicBezTo>
                    <a:pt x="87446" y="27551"/>
                    <a:pt x="91914" y="28163"/>
                    <a:pt x="95106" y="26326"/>
                  </a:cubicBezTo>
                  <a:cubicBezTo>
                    <a:pt x="100851" y="22653"/>
                    <a:pt x="100851" y="22653"/>
                    <a:pt x="100851" y="22653"/>
                  </a:cubicBezTo>
                  <a:cubicBezTo>
                    <a:pt x="102127" y="22653"/>
                    <a:pt x="102765" y="22040"/>
                    <a:pt x="104042" y="22040"/>
                  </a:cubicBezTo>
                  <a:cubicBezTo>
                    <a:pt x="105957" y="22040"/>
                    <a:pt x="107234" y="23265"/>
                    <a:pt x="108510" y="24489"/>
                  </a:cubicBezTo>
                  <a:cubicBezTo>
                    <a:pt x="113617" y="33673"/>
                    <a:pt x="113617" y="33673"/>
                    <a:pt x="113617" y="33673"/>
                  </a:cubicBezTo>
                  <a:cubicBezTo>
                    <a:pt x="115531" y="36122"/>
                    <a:pt x="114255" y="39183"/>
                    <a:pt x="111702" y="40408"/>
                  </a:cubicBezTo>
                  <a:cubicBezTo>
                    <a:pt x="105957" y="44081"/>
                    <a:pt x="105957" y="44081"/>
                    <a:pt x="105957" y="44081"/>
                  </a:cubicBezTo>
                  <a:cubicBezTo>
                    <a:pt x="102765" y="45918"/>
                    <a:pt x="100851" y="49591"/>
                    <a:pt x="100851" y="53265"/>
                  </a:cubicBezTo>
                  <a:cubicBezTo>
                    <a:pt x="101489" y="55102"/>
                    <a:pt x="101489" y="56326"/>
                    <a:pt x="101489" y="57551"/>
                  </a:cubicBezTo>
                  <a:cubicBezTo>
                    <a:pt x="101489" y="58775"/>
                    <a:pt x="101489" y="60612"/>
                    <a:pt x="100851" y="61836"/>
                  </a:cubicBezTo>
                  <a:cubicBezTo>
                    <a:pt x="100851" y="65510"/>
                    <a:pt x="102765" y="69183"/>
                    <a:pt x="105957" y="71020"/>
                  </a:cubicBezTo>
                  <a:cubicBezTo>
                    <a:pt x="111702" y="74693"/>
                    <a:pt x="111702" y="74693"/>
                    <a:pt x="111702" y="74693"/>
                  </a:cubicBezTo>
                  <a:cubicBezTo>
                    <a:pt x="112978" y="75306"/>
                    <a:pt x="114255" y="76530"/>
                    <a:pt x="114255" y="77755"/>
                  </a:cubicBezTo>
                  <a:cubicBezTo>
                    <a:pt x="114893" y="78979"/>
                    <a:pt x="114255" y="80204"/>
                    <a:pt x="113617" y="81428"/>
                  </a:cubicBezTo>
                  <a:close/>
                </a:path>
              </a:pathLst>
            </a:custGeom>
            <a:solidFill>
              <a:schemeClr val="lt1"/>
            </a:solidFill>
            <a:ln>
              <a:noFill/>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444" name="Shape 444"/>
            <p:cNvSpPr/>
            <p:nvPr/>
          </p:nvSpPr>
          <p:spPr>
            <a:xfrm>
              <a:off x="4400550" y="4749800"/>
              <a:ext cx="109537" cy="109537"/>
            </a:xfrm>
            <a:custGeom>
              <a:avLst/>
              <a:gdLst/>
              <a:ahLst/>
              <a:cxnLst/>
              <a:rect l="0" t="0" r="0" b="0"/>
              <a:pathLst>
                <a:path w="120000" h="120000" extrusionOk="0">
                  <a:moveTo>
                    <a:pt x="59999" y="0"/>
                  </a:moveTo>
                  <a:cubicBezTo>
                    <a:pt x="27857" y="0"/>
                    <a:pt x="0" y="27857"/>
                    <a:pt x="0" y="59999"/>
                  </a:cubicBezTo>
                  <a:cubicBezTo>
                    <a:pt x="0" y="92142"/>
                    <a:pt x="27857" y="119999"/>
                    <a:pt x="59999" y="119999"/>
                  </a:cubicBezTo>
                  <a:cubicBezTo>
                    <a:pt x="92142" y="119999"/>
                    <a:pt x="119999" y="94285"/>
                    <a:pt x="119999" y="59999"/>
                  </a:cubicBezTo>
                  <a:cubicBezTo>
                    <a:pt x="119999" y="27857"/>
                    <a:pt x="92142" y="0"/>
                    <a:pt x="59999" y="0"/>
                  </a:cubicBezTo>
                  <a:close/>
                  <a:moveTo>
                    <a:pt x="59999" y="104999"/>
                  </a:moveTo>
                  <a:cubicBezTo>
                    <a:pt x="34285" y="104999"/>
                    <a:pt x="14999" y="85714"/>
                    <a:pt x="14999" y="59999"/>
                  </a:cubicBezTo>
                  <a:cubicBezTo>
                    <a:pt x="14999" y="36428"/>
                    <a:pt x="34285" y="14999"/>
                    <a:pt x="59999" y="14999"/>
                  </a:cubicBezTo>
                  <a:cubicBezTo>
                    <a:pt x="85714" y="14999"/>
                    <a:pt x="104999" y="36428"/>
                    <a:pt x="104999" y="59999"/>
                  </a:cubicBezTo>
                  <a:cubicBezTo>
                    <a:pt x="104999" y="85714"/>
                    <a:pt x="85714" y="104999"/>
                    <a:pt x="59999" y="104999"/>
                  </a:cubicBezTo>
                  <a:close/>
                </a:path>
              </a:pathLst>
            </a:custGeom>
            <a:solidFill>
              <a:schemeClr val="lt1"/>
            </a:solidFill>
            <a:ln>
              <a:noFill/>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grpSp>
      <p:sp>
        <p:nvSpPr>
          <p:cNvPr id="445" name="Shape 445"/>
          <p:cNvSpPr/>
          <p:nvPr/>
        </p:nvSpPr>
        <p:spPr>
          <a:xfrm>
            <a:off x="2870938" y="2931667"/>
            <a:ext cx="673196" cy="423086"/>
          </a:xfrm>
          <a:custGeom>
            <a:avLst/>
            <a:gdLst/>
            <a:ahLst/>
            <a:cxnLst/>
            <a:rect l="0" t="0" r="0" b="0"/>
            <a:pathLst>
              <a:path w="120000" h="120000" extrusionOk="0">
                <a:moveTo>
                  <a:pt x="49846" y="120000"/>
                </a:moveTo>
                <a:cubicBezTo>
                  <a:pt x="40984" y="120000"/>
                  <a:pt x="32861" y="114117"/>
                  <a:pt x="26953" y="103529"/>
                </a:cubicBezTo>
                <a:cubicBezTo>
                  <a:pt x="25107" y="104117"/>
                  <a:pt x="23261" y="104705"/>
                  <a:pt x="21415" y="104705"/>
                </a:cubicBezTo>
                <a:cubicBezTo>
                  <a:pt x="9600" y="104705"/>
                  <a:pt x="0" y="88823"/>
                  <a:pt x="0" y="70000"/>
                </a:cubicBezTo>
                <a:cubicBezTo>
                  <a:pt x="0" y="51176"/>
                  <a:pt x="9600" y="35882"/>
                  <a:pt x="21415" y="35882"/>
                </a:cubicBezTo>
                <a:cubicBezTo>
                  <a:pt x="23261" y="26470"/>
                  <a:pt x="29169" y="20000"/>
                  <a:pt x="35446" y="20000"/>
                </a:cubicBezTo>
                <a:cubicBezTo>
                  <a:pt x="35446" y="20000"/>
                  <a:pt x="35815" y="20000"/>
                  <a:pt x="36184" y="20000"/>
                </a:cubicBezTo>
                <a:cubicBezTo>
                  <a:pt x="39507" y="7647"/>
                  <a:pt x="46892" y="0"/>
                  <a:pt x="55384" y="0"/>
                </a:cubicBezTo>
                <a:cubicBezTo>
                  <a:pt x="62769" y="0"/>
                  <a:pt x="69415" y="6470"/>
                  <a:pt x="73107" y="16470"/>
                </a:cubicBezTo>
                <a:cubicBezTo>
                  <a:pt x="75323" y="15882"/>
                  <a:pt x="77169" y="15882"/>
                  <a:pt x="79384" y="15882"/>
                </a:cubicBezTo>
                <a:cubicBezTo>
                  <a:pt x="90092" y="15882"/>
                  <a:pt x="100061" y="27058"/>
                  <a:pt x="103384" y="43529"/>
                </a:cubicBezTo>
                <a:cubicBezTo>
                  <a:pt x="112615" y="45882"/>
                  <a:pt x="120000" y="58823"/>
                  <a:pt x="120000" y="74117"/>
                </a:cubicBezTo>
                <a:cubicBezTo>
                  <a:pt x="120000" y="91176"/>
                  <a:pt x="111138" y="105294"/>
                  <a:pt x="100430" y="105294"/>
                </a:cubicBezTo>
                <a:cubicBezTo>
                  <a:pt x="99692" y="105294"/>
                  <a:pt x="98953" y="105294"/>
                  <a:pt x="98584" y="105294"/>
                </a:cubicBezTo>
                <a:cubicBezTo>
                  <a:pt x="94153" y="113529"/>
                  <a:pt x="87876" y="118235"/>
                  <a:pt x="81230" y="118235"/>
                </a:cubicBezTo>
                <a:cubicBezTo>
                  <a:pt x="76061" y="118235"/>
                  <a:pt x="71261" y="115294"/>
                  <a:pt x="67569" y="110588"/>
                </a:cubicBezTo>
                <a:cubicBezTo>
                  <a:pt x="62400" y="117058"/>
                  <a:pt x="56123" y="120000"/>
                  <a:pt x="49846" y="120000"/>
                </a:cubicBezTo>
                <a:close/>
                <a:moveTo>
                  <a:pt x="27692" y="99411"/>
                </a:moveTo>
                <a:cubicBezTo>
                  <a:pt x="28430" y="100000"/>
                  <a:pt x="28430" y="100000"/>
                  <a:pt x="28430" y="100000"/>
                </a:cubicBezTo>
                <a:cubicBezTo>
                  <a:pt x="33600" y="110588"/>
                  <a:pt x="41353" y="116470"/>
                  <a:pt x="49846" y="116470"/>
                </a:cubicBezTo>
                <a:cubicBezTo>
                  <a:pt x="56123" y="116470"/>
                  <a:pt x="62030" y="113529"/>
                  <a:pt x="66830" y="107058"/>
                </a:cubicBezTo>
                <a:cubicBezTo>
                  <a:pt x="67569" y="106470"/>
                  <a:pt x="67569" y="106470"/>
                  <a:pt x="67569" y="106470"/>
                </a:cubicBezTo>
                <a:cubicBezTo>
                  <a:pt x="68307" y="107058"/>
                  <a:pt x="68307" y="107058"/>
                  <a:pt x="68307" y="107058"/>
                </a:cubicBezTo>
                <a:cubicBezTo>
                  <a:pt x="72000" y="112352"/>
                  <a:pt x="76430" y="114705"/>
                  <a:pt x="81230" y="114705"/>
                </a:cubicBezTo>
                <a:cubicBezTo>
                  <a:pt x="87507" y="114705"/>
                  <a:pt x="93046" y="110000"/>
                  <a:pt x="97107" y="102352"/>
                </a:cubicBezTo>
                <a:cubicBezTo>
                  <a:pt x="97476" y="101764"/>
                  <a:pt x="97476" y="101764"/>
                  <a:pt x="97476" y="101764"/>
                </a:cubicBezTo>
                <a:cubicBezTo>
                  <a:pt x="98215" y="101764"/>
                  <a:pt x="98215" y="101764"/>
                  <a:pt x="98215" y="101764"/>
                </a:cubicBezTo>
                <a:cubicBezTo>
                  <a:pt x="98953" y="101764"/>
                  <a:pt x="99692" y="101764"/>
                  <a:pt x="100430" y="101764"/>
                </a:cubicBezTo>
                <a:cubicBezTo>
                  <a:pt x="110030" y="101764"/>
                  <a:pt x="117784" y="89411"/>
                  <a:pt x="117784" y="74117"/>
                </a:cubicBezTo>
                <a:cubicBezTo>
                  <a:pt x="117784" y="60000"/>
                  <a:pt x="111138" y="48235"/>
                  <a:pt x="102276" y="47058"/>
                </a:cubicBezTo>
                <a:cubicBezTo>
                  <a:pt x="101538" y="46470"/>
                  <a:pt x="101538" y="46470"/>
                  <a:pt x="101538" y="46470"/>
                </a:cubicBezTo>
                <a:cubicBezTo>
                  <a:pt x="101538" y="45882"/>
                  <a:pt x="101538" y="45882"/>
                  <a:pt x="101538" y="45882"/>
                </a:cubicBezTo>
                <a:cubicBezTo>
                  <a:pt x="98584" y="30000"/>
                  <a:pt x="89723" y="18823"/>
                  <a:pt x="79384" y="18823"/>
                </a:cubicBezTo>
                <a:cubicBezTo>
                  <a:pt x="77169" y="18823"/>
                  <a:pt x="74953" y="19411"/>
                  <a:pt x="73107" y="20588"/>
                </a:cubicBezTo>
                <a:cubicBezTo>
                  <a:pt x="72369" y="20588"/>
                  <a:pt x="72369" y="20588"/>
                  <a:pt x="72369" y="20588"/>
                </a:cubicBezTo>
                <a:cubicBezTo>
                  <a:pt x="72000" y="19411"/>
                  <a:pt x="72000" y="19411"/>
                  <a:pt x="72000" y="19411"/>
                </a:cubicBezTo>
                <a:cubicBezTo>
                  <a:pt x="68676" y="9411"/>
                  <a:pt x="62030" y="3529"/>
                  <a:pt x="55384" y="3529"/>
                </a:cubicBezTo>
                <a:cubicBezTo>
                  <a:pt x="47630" y="3529"/>
                  <a:pt x="40615" y="11176"/>
                  <a:pt x="37661" y="22352"/>
                </a:cubicBezTo>
                <a:cubicBezTo>
                  <a:pt x="37292" y="23529"/>
                  <a:pt x="37292" y="23529"/>
                  <a:pt x="37292" y="23529"/>
                </a:cubicBezTo>
                <a:cubicBezTo>
                  <a:pt x="36553" y="23529"/>
                  <a:pt x="36553" y="23529"/>
                  <a:pt x="36553" y="23529"/>
                </a:cubicBezTo>
                <a:cubicBezTo>
                  <a:pt x="36184" y="23529"/>
                  <a:pt x="35815" y="23529"/>
                  <a:pt x="35446" y="23529"/>
                </a:cubicBezTo>
                <a:cubicBezTo>
                  <a:pt x="29538" y="23529"/>
                  <a:pt x="24738" y="29411"/>
                  <a:pt x="23261" y="38235"/>
                </a:cubicBezTo>
                <a:cubicBezTo>
                  <a:pt x="22892" y="39411"/>
                  <a:pt x="22892" y="39411"/>
                  <a:pt x="22892" y="39411"/>
                </a:cubicBezTo>
                <a:cubicBezTo>
                  <a:pt x="21784" y="39411"/>
                  <a:pt x="21784" y="39411"/>
                  <a:pt x="21784" y="39411"/>
                </a:cubicBezTo>
                <a:cubicBezTo>
                  <a:pt x="21784" y="39411"/>
                  <a:pt x="21784" y="39411"/>
                  <a:pt x="21415" y="39411"/>
                </a:cubicBezTo>
                <a:cubicBezTo>
                  <a:pt x="10707" y="39411"/>
                  <a:pt x="2215" y="52941"/>
                  <a:pt x="2215" y="70000"/>
                </a:cubicBezTo>
                <a:cubicBezTo>
                  <a:pt x="2215" y="87058"/>
                  <a:pt x="10707" y="101176"/>
                  <a:pt x="21415" y="101176"/>
                </a:cubicBezTo>
                <a:cubicBezTo>
                  <a:pt x="23261" y="101176"/>
                  <a:pt x="25476" y="100588"/>
                  <a:pt x="27323" y="100000"/>
                </a:cubicBezTo>
                <a:lnTo>
                  <a:pt x="27692" y="99411"/>
                </a:lnTo>
                <a:close/>
              </a:path>
            </a:pathLst>
          </a:custGeom>
          <a:solidFill>
            <a:schemeClr val="lt1"/>
          </a:solidFill>
          <a:ln w="14275" cap="flat" cmpd="sng">
            <a:solidFill>
              <a:schemeClr val="lt1"/>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000000"/>
              </a:solidFill>
              <a:latin typeface="Arial"/>
              <a:ea typeface="Arial"/>
              <a:cs typeface="Arial"/>
              <a:sym typeface="Arial"/>
            </a:endParaRPr>
          </a:p>
        </p:txBody>
      </p:sp>
      <p:sp>
        <p:nvSpPr>
          <p:cNvPr id="446" name="Shape 446"/>
          <p:cNvSpPr txBox="1"/>
          <p:nvPr/>
        </p:nvSpPr>
        <p:spPr>
          <a:xfrm>
            <a:off x="3046806" y="3387217"/>
            <a:ext cx="835373" cy="358893"/>
          </a:xfrm>
          <a:prstGeom prst="rect">
            <a:avLst/>
          </a:prstGeom>
          <a:noFill/>
          <a:ln>
            <a:noFill/>
          </a:ln>
        </p:spPr>
        <p:txBody>
          <a:bodyPr lIns="91412" tIns="45693" rIns="91412" bIns="45693" anchor="t" anchorCtr="0">
            <a:noAutofit/>
          </a:bodyPr>
          <a:lstStyle/>
          <a:p>
            <a:pPr algn="ctr">
              <a:buClr>
                <a:schemeClr val="lt1"/>
              </a:buClr>
              <a:buSzPct val="25000"/>
            </a:pPr>
            <a:r>
              <a:rPr lang="en" sz="1400" b="1">
                <a:solidFill>
                  <a:schemeClr val="lt1"/>
                </a:solidFill>
                <a:latin typeface="Arial"/>
                <a:ea typeface="Arial"/>
                <a:cs typeface="Arial"/>
                <a:sym typeface="Arial"/>
              </a:rPr>
              <a:t>Cloud</a:t>
            </a:r>
          </a:p>
        </p:txBody>
      </p:sp>
      <p:sp>
        <p:nvSpPr>
          <p:cNvPr id="447" name="Shape 447"/>
          <p:cNvSpPr txBox="1"/>
          <p:nvPr/>
        </p:nvSpPr>
        <p:spPr>
          <a:xfrm>
            <a:off x="6928370" y="4948734"/>
            <a:ext cx="2221830" cy="211240"/>
          </a:xfrm>
          <a:prstGeom prst="rect">
            <a:avLst/>
          </a:prstGeom>
          <a:noFill/>
          <a:ln>
            <a:noFill/>
          </a:ln>
        </p:spPr>
        <p:txBody>
          <a:bodyPr lIns="91412" tIns="45693" rIns="91412" bIns="45693" anchor="t" anchorCtr="0">
            <a:noAutofit/>
          </a:bodyPr>
          <a:lstStyle/>
          <a:p>
            <a:pPr>
              <a:buClr>
                <a:srgbClr val="000000"/>
              </a:buClr>
              <a:buSzPct val="25000"/>
            </a:pPr>
            <a:r>
              <a:rPr lang="en" sz="800">
                <a:solidFill>
                  <a:srgbClr val="000000"/>
                </a:solidFill>
                <a:latin typeface="Arial"/>
                <a:ea typeface="Arial"/>
                <a:cs typeface="Arial"/>
                <a:sym typeface="Arial"/>
              </a:rPr>
              <a:t>State of App development Survey:  Q1 2016</a:t>
            </a:r>
          </a:p>
        </p:txBody>
      </p:sp>
    </p:spTree>
    <p:extLst>
      <p:ext uri="{BB962C8B-B14F-4D97-AF65-F5344CB8AC3E}">
        <p14:creationId xmlns:p14="http://schemas.microsoft.com/office/powerpoint/2010/main" val="1096411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p:nvPr/>
        </p:nvSpPr>
        <p:spPr>
          <a:xfrm>
            <a:off x="6259155" y="1134467"/>
            <a:ext cx="2521212" cy="3652111"/>
          </a:xfrm>
          <a:prstGeom prst="rect">
            <a:avLst/>
          </a:prstGeom>
          <a:solidFill>
            <a:schemeClr val="lt1"/>
          </a:solidFill>
          <a:ln w="12700" cap="flat" cmpd="sng">
            <a:solidFill>
              <a:srgbClr val="D8D8D8"/>
            </a:solidFill>
            <a:prstDash val="solid"/>
            <a:round/>
            <a:headEnd type="none" w="med" len="med"/>
            <a:tailEnd type="none" w="med" len="med"/>
          </a:ln>
        </p:spPr>
        <p:txBody>
          <a:bodyPr lIns="251964" tIns="251964" rIns="251964" bIns="107985" anchor="t" anchorCtr="0">
            <a:noAutofit/>
          </a:bodyPr>
          <a:lstStyle/>
          <a:p>
            <a:pPr>
              <a:buClr>
                <a:srgbClr val="000000"/>
              </a:buClr>
            </a:pPr>
            <a:endParaRPr sz="1600">
              <a:solidFill>
                <a:srgbClr val="000000"/>
              </a:solidFill>
              <a:latin typeface="Arial"/>
              <a:ea typeface="Arial"/>
              <a:cs typeface="Arial"/>
              <a:sym typeface="Arial"/>
            </a:endParaRPr>
          </a:p>
        </p:txBody>
      </p:sp>
      <p:sp>
        <p:nvSpPr>
          <p:cNvPr id="453" name="Shape 453"/>
          <p:cNvSpPr txBox="1">
            <a:spLocks noGrp="1"/>
          </p:cNvSpPr>
          <p:nvPr>
            <p:ph type="sldNum" idx="12"/>
          </p:nvPr>
        </p:nvSpPr>
        <p:spPr>
          <a:xfrm>
            <a:off x="229217" y="4768192"/>
            <a:ext cx="2161454" cy="273804"/>
          </a:xfrm>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 sz="900">
                <a:solidFill>
                  <a:srgbClr val="797979"/>
                </a:solidFill>
                <a:latin typeface="Arial"/>
                <a:ea typeface="Arial"/>
                <a:cs typeface="Arial"/>
                <a:sym typeface="Arial"/>
              </a:rPr>
              <a:pPr>
                <a:buClr>
                  <a:srgbClr val="797979"/>
                </a:buClr>
                <a:buSzPct val="25000"/>
              </a:pPr>
              <a:t>23</a:t>
            </a:fld>
            <a:endParaRPr lang="en" sz="900">
              <a:solidFill>
                <a:srgbClr val="797979"/>
              </a:solidFill>
              <a:latin typeface="Arial"/>
              <a:ea typeface="Arial"/>
              <a:cs typeface="Arial"/>
              <a:sym typeface="Arial"/>
            </a:endParaRPr>
          </a:p>
        </p:txBody>
      </p:sp>
      <p:sp>
        <p:nvSpPr>
          <p:cNvPr id="454" name="Shape 454"/>
          <p:cNvSpPr txBox="1">
            <a:spLocks noGrp="1"/>
          </p:cNvSpPr>
          <p:nvPr>
            <p:ph type="title"/>
          </p:nvPr>
        </p:nvSpPr>
        <p:spPr>
          <a:xfrm>
            <a:off x="229216" y="274169"/>
            <a:ext cx="8685568" cy="479850"/>
          </a:xfrm>
          <a:prstGeom prst="rect">
            <a:avLst/>
          </a:prstGeom>
          <a:noFill/>
          <a:ln>
            <a:noFill/>
          </a:ln>
        </p:spPr>
        <p:txBody>
          <a:bodyPr vert="horz" wrap="square" lIns="91412" tIns="91412" rIns="91412" bIns="91412" rtlCol="0" anchor="ctr" anchorCtr="0">
            <a:noAutofit/>
          </a:bodyPr>
          <a:lstStyle/>
          <a:p>
            <a:pPr>
              <a:lnSpc>
                <a:spcPct val="100000"/>
              </a:lnSpc>
              <a:buClr>
                <a:schemeClr val="dk2"/>
              </a:buClr>
              <a:buSzPct val="25000"/>
            </a:pPr>
            <a:r>
              <a:rPr lang="en" sz="3199" dirty="0"/>
              <a:t>Docker </a:t>
            </a:r>
            <a:r>
              <a:rPr lang="en-US" sz="3199" dirty="0"/>
              <a:t>delivers </a:t>
            </a:r>
            <a:r>
              <a:rPr lang="en" sz="3199" dirty="0"/>
              <a:t>speed, flexibility and savings</a:t>
            </a:r>
          </a:p>
        </p:txBody>
      </p:sp>
      <p:sp>
        <p:nvSpPr>
          <p:cNvPr id="455" name="Shape 455"/>
          <p:cNvSpPr/>
          <p:nvPr/>
        </p:nvSpPr>
        <p:spPr>
          <a:xfrm flipH="1">
            <a:off x="6258697" y="1134574"/>
            <a:ext cx="2521830" cy="1400903"/>
          </a:xfrm>
          <a:custGeom>
            <a:avLst/>
            <a:gdLst/>
            <a:ahLst/>
            <a:cxnLst/>
            <a:rect l="0" t="0" r="0" b="0"/>
            <a:pathLst>
              <a:path w="120000" h="120000" extrusionOk="0">
                <a:moveTo>
                  <a:pt x="120000" y="0"/>
                </a:moveTo>
                <a:lnTo>
                  <a:pt x="0" y="0"/>
                </a:lnTo>
                <a:lnTo>
                  <a:pt x="0" y="108247"/>
                </a:lnTo>
                <a:lnTo>
                  <a:pt x="46692" y="108247"/>
                </a:lnTo>
                <a:lnTo>
                  <a:pt x="60000" y="120000"/>
                </a:lnTo>
                <a:lnTo>
                  <a:pt x="73307" y="108247"/>
                </a:lnTo>
                <a:lnTo>
                  <a:pt x="120000" y="108247"/>
                </a:lnTo>
                <a:close/>
              </a:path>
            </a:pathLst>
          </a:custGeom>
          <a:solidFill>
            <a:schemeClr val="accent5"/>
          </a:solidFill>
          <a:ln>
            <a:noFill/>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56" name="Shape 456"/>
          <p:cNvSpPr/>
          <p:nvPr/>
        </p:nvSpPr>
        <p:spPr>
          <a:xfrm flipH="1">
            <a:off x="3221469" y="1134467"/>
            <a:ext cx="2521830" cy="1400903"/>
          </a:xfrm>
          <a:custGeom>
            <a:avLst/>
            <a:gdLst/>
            <a:ahLst/>
            <a:cxnLst/>
            <a:rect l="0" t="0" r="0" b="0"/>
            <a:pathLst>
              <a:path w="120000" h="120000" extrusionOk="0">
                <a:moveTo>
                  <a:pt x="120000" y="0"/>
                </a:moveTo>
                <a:lnTo>
                  <a:pt x="0" y="0"/>
                </a:lnTo>
                <a:lnTo>
                  <a:pt x="0" y="108247"/>
                </a:lnTo>
                <a:lnTo>
                  <a:pt x="46692" y="108247"/>
                </a:lnTo>
                <a:lnTo>
                  <a:pt x="60000" y="120000"/>
                </a:lnTo>
                <a:lnTo>
                  <a:pt x="73307" y="108247"/>
                </a:lnTo>
                <a:lnTo>
                  <a:pt x="120000" y="108247"/>
                </a:lnTo>
                <a:close/>
              </a:path>
            </a:pathLst>
          </a:custGeom>
          <a:solidFill>
            <a:schemeClr val="dk1"/>
          </a:solidFill>
          <a:ln>
            <a:noFill/>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57" name="Shape 457"/>
          <p:cNvSpPr/>
          <p:nvPr/>
        </p:nvSpPr>
        <p:spPr>
          <a:xfrm flipH="1">
            <a:off x="192706" y="1134467"/>
            <a:ext cx="2521830" cy="1400903"/>
          </a:xfrm>
          <a:custGeom>
            <a:avLst/>
            <a:gdLst/>
            <a:ahLst/>
            <a:cxnLst/>
            <a:rect l="0" t="0" r="0" b="0"/>
            <a:pathLst>
              <a:path w="120000" h="120000" extrusionOk="0">
                <a:moveTo>
                  <a:pt x="120000" y="0"/>
                </a:moveTo>
                <a:lnTo>
                  <a:pt x="0" y="0"/>
                </a:lnTo>
                <a:lnTo>
                  <a:pt x="0" y="108247"/>
                </a:lnTo>
                <a:lnTo>
                  <a:pt x="46692" y="108247"/>
                </a:lnTo>
                <a:lnTo>
                  <a:pt x="60000" y="120000"/>
                </a:lnTo>
                <a:lnTo>
                  <a:pt x="73307" y="108247"/>
                </a:lnTo>
                <a:lnTo>
                  <a:pt x="120000" y="108247"/>
                </a:lnTo>
                <a:close/>
              </a:path>
            </a:pathLst>
          </a:custGeom>
          <a:solidFill>
            <a:schemeClr val="accent1"/>
          </a:solidFill>
          <a:ln w="9525" cap="flat" cmpd="sng">
            <a:solidFill>
              <a:schemeClr val="accent1"/>
            </a:solidFill>
            <a:prstDash val="solid"/>
            <a:round/>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58" name="Shape 458"/>
          <p:cNvSpPr txBox="1"/>
          <p:nvPr/>
        </p:nvSpPr>
        <p:spPr>
          <a:xfrm>
            <a:off x="2750451" y="1349075"/>
            <a:ext cx="403987" cy="970601"/>
          </a:xfrm>
          <a:prstGeom prst="rect">
            <a:avLst/>
          </a:prstGeom>
          <a:noFill/>
          <a:ln>
            <a:noFill/>
          </a:ln>
        </p:spPr>
        <p:txBody>
          <a:bodyPr lIns="91412" tIns="45693" rIns="91412" bIns="45693" anchor="t" anchorCtr="0">
            <a:noAutofit/>
          </a:bodyPr>
          <a:lstStyle/>
          <a:p>
            <a:pPr algn="ctr">
              <a:buClr>
                <a:srgbClr val="D8D8D8"/>
              </a:buClr>
              <a:buSzPct val="25000"/>
            </a:pPr>
            <a:r>
              <a:rPr lang="en" sz="5399" b="1">
                <a:solidFill>
                  <a:srgbClr val="D8D8D8"/>
                </a:solidFill>
                <a:latin typeface="Arial"/>
                <a:ea typeface="Arial"/>
                <a:cs typeface="Arial"/>
                <a:sym typeface="Arial"/>
              </a:rPr>
              <a:t>+</a:t>
            </a:r>
          </a:p>
        </p:txBody>
      </p:sp>
      <p:sp>
        <p:nvSpPr>
          <p:cNvPr id="459" name="Shape 459"/>
          <p:cNvSpPr txBox="1"/>
          <p:nvPr/>
        </p:nvSpPr>
        <p:spPr>
          <a:xfrm>
            <a:off x="5805752" y="1349075"/>
            <a:ext cx="403987" cy="970601"/>
          </a:xfrm>
          <a:prstGeom prst="rect">
            <a:avLst/>
          </a:prstGeom>
          <a:noFill/>
          <a:ln>
            <a:noFill/>
          </a:ln>
        </p:spPr>
        <p:txBody>
          <a:bodyPr lIns="91412" tIns="45693" rIns="91412" bIns="45693" anchor="t" anchorCtr="0">
            <a:noAutofit/>
          </a:bodyPr>
          <a:lstStyle/>
          <a:p>
            <a:pPr algn="ctr">
              <a:buClr>
                <a:srgbClr val="D8D8D8"/>
              </a:buClr>
              <a:buSzPct val="25000"/>
            </a:pPr>
            <a:r>
              <a:rPr lang="en" sz="5399" b="1">
                <a:solidFill>
                  <a:srgbClr val="D8D8D8"/>
                </a:solidFill>
                <a:latin typeface="Arial"/>
                <a:ea typeface="Arial"/>
                <a:cs typeface="Arial"/>
                <a:sym typeface="Arial"/>
              </a:rPr>
              <a:t>+</a:t>
            </a:r>
          </a:p>
        </p:txBody>
      </p:sp>
      <p:sp>
        <p:nvSpPr>
          <p:cNvPr id="460" name="Shape 460"/>
          <p:cNvSpPr/>
          <p:nvPr/>
        </p:nvSpPr>
        <p:spPr>
          <a:xfrm>
            <a:off x="613643" y="1869269"/>
            <a:ext cx="1757818" cy="404418"/>
          </a:xfrm>
          <a:prstGeom prst="rect">
            <a:avLst/>
          </a:prstGeom>
          <a:noFill/>
          <a:ln>
            <a:noFill/>
          </a:ln>
        </p:spPr>
        <p:txBody>
          <a:bodyPr lIns="91412" tIns="45693" rIns="91412" bIns="45693" anchor="t" anchorCtr="0">
            <a:noAutofit/>
          </a:bodyPr>
          <a:lstStyle/>
          <a:p>
            <a:pPr algn="ctr">
              <a:buClr>
                <a:srgbClr val="FFFFFF"/>
              </a:buClr>
              <a:buSzPct val="25000"/>
            </a:pPr>
            <a:r>
              <a:rPr lang="en" sz="2400" b="1">
                <a:solidFill>
                  <a:srgbClr val="FFFFFF"/>
                </a:solidFill>
                <a:latin typeface="Arial"/>
                <a:ea typeface="Arial"/>
                <a:cs typeface="Arial"/>
                <a:sym typeface="Arial"/>
              </a:rPr>
              <a:t>Agility</a:t>
            </a:r>
          </a:p>
        </p:txBody>
      </p:sp>
      <p:sp>
        <p:nvSpPr>
          <p:cNvPr id="461" name="Shape 461"/>
          <p:cNvSpPr/>
          <p:nvPr/>
        </p:nvSpPr>
        <p:spPr>
          <a:xfrm>
            <a:off x="3642937" y="1869269"/>
            <a:ext cx="1758432" cy="404418"/>
          </a:xfrm>
          <a:prstGeom prst="rect">
            <a:avLst/>
          </a:prstGeom>
          <a:noFill/>
          <a:ln>
            <a:noFill/>
          </a:ln>
        </p:spPr>
        <p:txBody>
          <a:bodyPr lIns="91412" tIns="45693" rIns="91412" bIns="45693" anchor="t" anchorCtr="0">
            <a:noAutofit/>
          </a:bodyPr>
          <a:lstStyle/>
          <a:p>
            <a:pPr algn="ctr">
              <a:buClr>
                <a:srgbClr val="FFFFFF"/>
              </a:buClr>
              <a:buSzPct val="25000"/>
            </a:pPr>
            <a:r>
              <a:rPr lang="en" sz="2400" b="1">
                <a:solidFill>
                  <a:srgbClr val="FFFFFF"/>
                </a:solidFill>
                <a:latin typeface="Arial"/>
                <a:ea typeface="Arial"/>
                <a:cs typeface="Arial"/>
                <a:sym typeface="Arial"/>
              </a:rPr>
              <a:t>Portability</a:t>
            </a:r>
          </a:p>
        </p:txBody>
      </p:sp>
      <p:sp>
        <p:nvSpPr>
          <p:cNvPr id="462" name="Shape 462"/>
          <p:cNvSpPr/>
          <p:nvPr/>
        </p:nvSpPr>
        <p:spPr>
          <a:xfrm>
            <a:off x="6683568" y="1878093"/>
            <a:ext cx="1773998" cy="404418"/>
          </a:xfrm>
          <a:prstGeom prst="rect">
            <a:avLst/>
          </a:prstGeom>
          <a:noFill/>
          <a:ln>
            <a:noFill/>
          </a:ln>
        </p:spPr>
        <p:txBody>
          <a:bodyPr lIns="91412" tIns="45693" rIns="91412" bIns="45693" anchor="t" anchorCtr="0">
            <a:noAutofit/>
          </a:bodyPr>
          <a:lstStyle/>
          <a:p>
            <a:pPr algn="ctr">
              <a:buClr>
                <a:srgbClr val="FFFFFF"/>
              </a:buClr>
              <a:buSzPct val="25000"/>
            </a:pPr>
            <a:r>
              <a:rPr lang="en" sz="2400" b="1">
                <a:solidFill>
                  <a:srgbClr val="FFFFFF"/>
                </a:solidFill>
                <a:latin typeface="Arial"/>
                <a:ea typeface="Arial"/>
                <a:cs typeface="Arial"/>
                <a:sym typeface="Arial"/>
              </a:rPr>
              <a:t>Control</a:t>
            </a:r>
          </a:p>
        </p:txBody>
      </p:sp>
      <p:grpSp>
        <p:nvGrpSpPr>
          <p:cNvPr id="463" name="Shape 463"/>
          <p:cNvGrpSpPr/>
          <p:nvPr/>
        </p:nvGrpSpPr>
        <p:grpSpPr>
          <a:xfrm>
            <a:off x="4210883" y="1289579"/>
            <a:ext cx="564290" cy="577919"/>
            <a:chOff x="3797300" y="876300"/>
            <a:chExt cx="774700" cy="779462"/>
          </a:xfrm>
        </p:grpSpPr>
        <p:sp>
          <p:nvSpPr>
            <p:cNvPr id="464" name="Shape 464"/>
            <p:cNvSpPr/>
            <p:nvPr/>
          </p:nvSpPr>
          <p:spPr>
            <a:xfrm>
              <a:off x="3797300" y="876300"/>
              <a:ext cx="774700" cy="779462"/>
            </a:xfrm>
            <a:prstGeom prst="ellipse">
              <a:avLst/>
            </a:prstGeom>
            <a:noFill/>
            <a:ln w="19050" cap="rnd" cmpd="sng">
              <a:solidFill>
                <a:schemeClr val="lt1"/>
              </a:solidFill>
              <a:prstDash val="solid"/>
              <a:round/>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cxnSp>
          <p:nvCxnSpPr>
            <p:cNvPr id="465" name="Shape 465"/>
            <p:cNvCxnSpPr/>
            <p:nvPr/>
          </p:nvCxnSpPr>
          <p:spPr>
            <a:xfrm>
              <a:off x="4184650" y="876300"/>
              <a:ext cx="0" cy="779462"/>
            </a:xfrm>
            <a:prstGeom prst="straightConnector1">
              <a:avLst/>
            </a:prstGeom>
            <a:noFill/>
            <a:ln w="19050" cap="rnd" cmpd="sng">
              <a:solidFill>
                <a:schemeClr val="lt1"/>
              </a:solidFill>
              <a:prstDash val="solid"/>
              <a:round/>
              <a:headEnd type="none" w="med" len="med"/>
              <a:tailEnd type="none" w="med" len="med"/>
            </a:ln>
          </p:spPr>
        </p:cxnSp>
        <p:cxnSp>
          <p:nvCxnSpPr>
            <p:cNvPr id="466" name="Shape 466"/>
            <p:cNvCxnSpPr/>
            <p:nvPr/>
          </p:nvCxnSpPr>
          <p:spPr>
            <a:xfrm>
              <a:off x="3797300" y="1268412"/>
              <a:ext cx="774700" cy="0"/>
            </a:xfrm>
            <a:prstGeom prst="straightConnector1">
              <a:avLst/>
            </a:prstGeom>
            <a:noFill/>
            <a:ln w="19050" cap="rnd" cmpd="sng">
              <a:solidFill>
                <a:schemeClr val="lt1"/>
              </a:solidFill>
              <a:prstDash val="solid"/>
              <a:round/>
              <a:headEnd type="none" w="med" len="med"/>
              <a:tailEnd type="none" w="med" len="med"/>
            </a:ln>
          </p:spPr>
        </p:cxnSp>
        <p:sp>
          <p:nvSpPr>
            <p:cNvPr id="467" name="Shape 467"/>
            <p:cNvSpPr/>
            <p:nvPr/>
          </p:nvSpPr>
          <p:spPr>
            <a:xfrm>
              <a:off x="3910012" y="996950"/>
              <a:ext cx="549275" cy="87313"/>
            </a:xfrm>
            <a:custGeom>
              <a:avLst/>
              <a:gdLst/>
              <a:ahLst/>
              <a:cxnLst/>
              <a:rect l="0" t="0" r="0" b="0"/>
              <a:pathLst>
                <a:path w="120000" h="120000" extrusionOk="0">
                  <a:moveTo>
                    <a:pt x="120000" y="0"/>
                  </a:moveTo>
                  <a:cubicBezTo>
                    <a:pt x="107142" y="70909"/>
                    <a:pt x="84857" y="120000"/>
                    <a:pt x="60000" y="120000"/>
                  </a:cubicBezTo>
                  <a:cubicBezTo>
                    <a:pt x="35142" y="120000"/>
                    <a:pt x="12857" y="70909"/>
                    <a:pt x="0" y="0"/>
                  </a:cubicBezTo>
                </a:path>
              </a:pathLst>
            </a:custGeom>
            <a:noFill/>
            <a:ln w="19050" cap="rnd" cmpd="sng">
              <a:solidFill>
                <a:schemeClr val="lt1"/>
              </a:solidFill>
              <a:prstDash val="solid"/>
              <a:round/>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68" name="Shape 468"/>
            <p:cNvSpPr/>
            <p:nvPr/>
          </p:nvSpPr>
          <p:spPr>
            <a:xfrm>
              <a:off x="3910012" y="1447800"/>
              <a:ext cx="549275" cy="90486"/>
            </a:xfrm>
            <a:custGeom>
              <a:avLst/>
              <a:gdLst/>
              <a:ahLst/>
              <a:cxnLst/>
              <a:rect l="0" t="0" r="0" b="0"/>
              <a:pathLst>
                <a:path w="120000" h="120000" extrusionOk="0">
                  <a:moveTo>
                    <a:pt x="120000" y="120000"/>
                  </a:moveTo>
                  <a:cubicBezTo>
                    <a:pt x="107142" y="46956"/>
                    <a:pt x="84857" y="0"/>
                    <a:pt x="60000" y="0"/>
                  </a:cubicBezTo>
                  <a:cubicBezTo>
                    <a:pt x="35142" y="0"/>
                    <a:pt x="12857" y="46956"/>
                    <a:pt x="0" y="120000"/>
                  </a:cubicBezTo>
                </a:path>
              </a:pathLst>
            </a:custGeom>
            <a:noFill/>
            <a:ln w="19050" cap="rnd" cmpd="sng">
              <a:solidFill>
                <a:schemeClr val="lt1"/>
              </a:solidFill>
              <a:prstDash val="solid"/>
              <a:round/>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69" name="Shape 469"/>
            <p:cNvSpPr/>
            <p:nvPr/>
          </p:nvSpPr>
          <p:spPr>
            <a:xfrm>
              <a:off x="3989387" y="884237"/>
              <a:ext cx="192088" cy="768348"/>
            </a:xfrm>
            <a:custGeom>
              <a:avLst/>
              <a:gdLst/>
              <a:ahLst/>
              <a:cxnLst/>
              <a:rect l="0" t="0" r="0" b="0"/>
              <a:pathLst>
                <a:path w="120000" h="120000" extrusionOk="0">
                  <a:moveTo>
                    <a:pt x="119999" y="119999"/>
                  </a:moveTo>
                  <a:cubicBezTo>
                    <a:pt x="46530" y="107142"/>
                    <a:pt x="0" y="85102"/>
                    <a:pt x="0" y="59999"/>
                  </a:cubicBezTo>
                  <a:cubicBezTo>
                    <a:pt x="0" y="34897"/>
                    <a:pt x="46530" y="12857"/>
                    <a:pt x="119999" y="0"/>
                  </a:cubicBezTo>
                </a:path>
              </a:pathLst>
            </a:custGeom>
            <a:noFill/>
            <a:ln w="19050" cap="rnd" cmpd="sng">
              <a:solidFill>
                <a:schemeClr val="lt1"/>
              </a:solidFill>
              <a:prstDash val="solid"/>
              <a:round/>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70" name="Shape 470"/>
            <p:cNvSpPr/>
            <p:nvPr/>
          </p:nvSpPr>
          <p:spPr>
            <a:xfrm>
              <a:off x="4195762" y="884237"/>
              <a:ext cx="192088" cy="768348"/>
            </a:xfrm>
            <a:custGeom>
              <a:avLst/>
              <a:gdLst/>
              <a:ahLst/>
              <a:cxnLst/>
              <a:rect l="0" t="0" r="0" b="0"/>
              <a:pathLst>
                <a:path w="120000" h="120000" extrusionOk="0">
                  <a:moveTo>
                    <a:pt x="0" y="119999"/>
                  </a:moveTo>
                  <a:cubicBezTo>
                    <a:pt x="73469" y="107142"/>
                    <a:pt x="119999" y="85102"/>
                    <a:pt x="119999" y="59999"/>
                  </a:cubicBezTo>
                  <a:cubicBezTo>
                    <a:pt x="119999" y="34897"/>
                    <a:pt x="73469" y="12857"/>
                    <a:pt x="0" y="0"/>
                  </a:cubicBezTo>
                </a:path>
              </a:pathLst>
            </a:custGeom>
            <a:noFill/>
            <a:ln w="19050" cap="rnd" cmpd="sng">
              <a:solidFill>
                <a:schemeClr val="lt1"/>
              </a:solidFill>
              <a:prstDash val="solid"/>
              <a:round/>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grpSp>
      <p:grpSp>
        <p:nvGrpSpPr>
          <p:cNvPr id="471" name="Shape 471"/>
          <p:cNvGrpSpPr/>
          <p:nvPr/>
        </p:nvGrpSpPr>
        <p:grpSpPr>
          <a:xfrm>
            <a:off x="7243462" y="1324818"/>
            <a:ext cx="655472" cy="481747"/>
            <a:chOff x="7000184" y="1741782"/>
            <a:chExt cx="719966" cy="519845"/>
          </a:xfrm>
        </p:grpSpPr>
        <p:grpSp>
          <p:nvGrpSpPr>
            <p:cNvPr id="472" name="Shape 472"/>
            <p:cNvGrpSpPr/>
            <p:nvPr/>
          </p:nvGrpSpPr>
          <p:grpSpPr>
            <a:xfrm>
              <a:off x="7000184" y="1741782"/>
              <a:ext cx="719966" cy="519845"/>
              <a:chOff x="5638800" y="315912"/>
              <a:chExt cx="965198" cy="696913"/>
            </a:xfrm>
          </p:grpSpPr>
          <p:sp>
            <p:nvSpPr>
              <p:cNvPr id="473" name="Shape 473"/>
              <p:cNvSpPr/>
              <p:nvPr/>
            </p:nvSpPr>
            <p:spPr>
              <a:xfrm>
                <a:off x="5638800" y="315912"/>
                <a:ext cx="965198" cy="696913"/>
              </a:xfrm>
              <a:custGeom>
                <a:avLst/>
                <a:gdLst/>
                <a:ahLst/>
                <a:cxnLst/>
                <a:rect l="0" t="0" r="0" b="0"/>
                <a:pathLst>
                  <a:path w="120000" h="120000" extrusionOk="0">
                    <a:moveTo>
                      <a:pt x="120000" y="83371"/>
                    </a:moveTo>
                    <a:lnTo>
                      <a:pt x="120000" y="0"/>
                    </a:lnTo>
                    <a:lnTo>
                      <a:pt x="0" y="0"/>
                    </a:lnTo>
                    <a:lnTo>
                      <a:pt x="0" y="120000"/>
                    </a:lnTo>
                    <a:lnTo>
                      <a:pt x="64144" y="120000"/>
                    </a:lnTo>
                    <a:lnTo>
                      <a:pt x="120000" y="120000"/>
                    </a:lnTo>
                    <a:lnTo>
                      <a:pt x="120000" y="83371"/>
                    </a:lnTo>
                    <a:close/>
                  </a:path>
                </a:pathLst>
              </a:custGeom>
              <a:noFill/>
              <a:ln w="19050" cap="flat" cmpd="sng">
                <a:solidFill>
                  <a:schemeClr val="lt1"/>
                </a:solidFill>
                <a:prstDash val="solid"/>
                <a:miter/>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74" name="Shape 474"/>
              <p:cNvSpPr/>
              <p:nvPr/>
            </p:nvSpPr>
            <p:spPr>
              <a:xfrm>
                <a:off x="5638800" y="315912"/>
                <a:ext cx="965198" cy="90486"/>
              </a:xfrm>
              <a:prstGeom prst="rect">
                <a:avLst/>
              </a:prstGeom>
              <a:noFill/>
              <a:ln w="19050" cap="flat" cmpd="sng">
                <a:solidFill>
                  <a:schemeClr val="lt1"/>
                </a:solidFill>
                <a:prstDash val="solid"/>
                <a:miter/>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75" name="Shape 475"/>
              <p:cNvSpPr/>
              <p:nvPr/>
            </p:nvSpPr>
            <p:spPr>
              <a:xfrm>
                <a:off x="6334125" y="481012"/>
                <a:ext cx="195263" cy="122237"/>
              </a:xfrm>
              <a:custGeom>
                <a:avLst/>
                <a:gdLst/>
                <a:ahLst/>
                <a:cxnLst/>
                <a:rect l="0" t="0" r="0" b="0"/>
                <a:pathLst>
                  <a:path w="120000" h="120000" extrusionOk="0">
                    <a:moveTo>
                      <a:pt x="100487" y="31168"/>
                    </a:moveTo>
                    <a:lnTo>
                      <a:pt x="100487" y="87272"/>
                    </a:lnTo>
                    <a:lnTo>
                      <a:pt x="19512" y="87272"/>
                    </a:lnTo>
                    <a:lnTo>
                      <a:pt x="19512" y="31168"/>
                    </a:lnTo>
                    <a:lnTo>
                      <a:pt x="100487" y="31168"/>
                    </a:lnTo>
                    <a:moveTo>
                      <a:pt x="120000" y="0"/>
                    </a:moveTo>
                    <a:lnTo>
                      <a:pt x="0" y="0"/>
                    </a:lnTo>
                    <a:lnTo>
                      <a:pt x="0" y="120000"/>
                    </a:lnTo>
                    <a:lnTo>
                      <a:pt x="120000" y="120000"/>
                    </a:lnTo>
                    <a:lnTo>
                      <a:pt x="120000" y="0"/>
                    </a:lnTo>
                    <a:lnTo>
                      <a:pt x="120000" y="0"/>
                    </a:lnTo>
                  </a:path>
                </a:pathLst>
              </a:custGeom>
              <a:noFill/>
              <a:ln>
                <a:noFill/>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76" name="Shape 476"/>
              <p:cNvSpPr/>
              <p:nvPr/>
            </p:nvSpPr>
            <p:spPr>
              <a:xfrm>
                <a:off x="6334125" y="644525"/>
                <a:ext cx="195263" cy="122237"/>
              </a:xfrm>
              <a:custGeom>
                <a:avLst/>
                <a:gdLst/>
                <a:ahLst/>
                <a:cxnLst/>
                <a:rect l="0" t="0" r="0" b="0"/>
                <a:pathLst>
                  <a:path w="120000" h="120000" extrusionOk="0">
                    <a:moveTo>
                      <a:pt x="100487" y="31168"/>
                    </a:moveTo>
                    <a:lnTo>
                      <a:pt x="100487" y="87272"/>
                    </a:lnTo>
                    <a:lnTo>
                      <a:pt x="19512" y="87272"/>
                    </a:lnTo>
                    <a:lnTo>
                      <a:pt x="19512" y="31168"/>
                    </a:lnTo>
                    <a:lnTo>
                      <a:pt x="100487" y="31168"/>
                    </a:lnTo>
                    <a:moveTo>
                      <a:pt x="120000" y="0"/>
                    </a:moveTo>
                    <a:lnTo>
                      <a:pt x="0" y="0"/>
                    </a:lnTo>
                    <a:lnTo>
                      <a:pt x="0" y="120000"/>
                    </a:lnTo>
                    <a:lnTo>
                      <a:pt x="120000" y="120000"/>
                    </a:lnTo>
                    <a:lnTo>
                      <a:pt x="120000" y="0"/>
                    </a:lnTo>
                    <a:lnTo>
                      <a:pt x="120000" y="0"/>
                    </a:lnTo>
                  </a:path>
                </a:pathLst>
              </a:custGeom>
              <a:noFill/>
              <a:ln>
                <a:noFill/>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77" name="Shape 477"/>
              <p:cNvSpPr/>
              <p:nvPr/>
            </p:nvSpPr>
            <p:spPr>
              <a:xfrm>
                <a:off x="6334125" y="808037"/>
                <a:ext cx="195263" cy="122237"/>
              </a:xfrm>
              <a:custGeom>
                <a:avLst/>
                <a:gdLst/>
                <a:ahLst/>
                <a:cxnLst/>
                <a:rect l="0" t="0" r="0" b="0"/>
                <a:pathLst>
                  <a:path w="120000" h="120000" extrusionOk="0">
                    <a:moveTo>
                      <a:pt x="100487" y="32727"/>
                    </a:moveTo>
                    <a:lnTo>
                      <a:pt x="100487" y="88831"/>
                    </a:lnTo>
                    <a:lnTo>
                      <a:pt x="19512" y="88831"/>
                    </a:lnTo>
                    <a:lnTo>
                      <a:pt x="19512" y="32727"/>
                    </a:lnTo>
                    <a:lnTo>
                      <a:pt x="100487" y="32727"/>
                    </a:lnTo>
                    <a:moveTo>
                      <a:pt x="120000" y="0"/>
                    </a:moveTo>
                    <a:lnTo>
                      <a:pt x="0" y="0"/>
                    </a:lnTo>
                    <a:lnTo>
                      <a:pt x="0" y="120000"/>
                    </a:lnTo>
                    <a:lnTo>
                      <a:pt x="120000" y="120000"/>
                    </a:lnTo>
                    <a:lnTo>
                      <a:pt x="120000" y="0"/>
                    </a:lnTo>
                    <a:lnTo>
                      <a:pt x="120000" y="0"/>
                    </a:lnTo>
                  </a:path>
                </a:pathLst>
              </a:custGeom>
              <a:noFill/>
              <a:ln>
                <a:noFill/>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cxnSp>
            <p:nvCxnSpPr>
              <p:cNvPr id="478" name="Shape 478"/>
              <p:cNvCxnSpPr/>
              <p:nvPr/>
            </p:nvCxnSpPr>
            <p:spPr>
              <a:xfrm>
                <a:off x="5672137" y="365126"/>
                <a:ext cx="31750" cy="0"/>
              </a:xfrm>
              <a:prstGeom prst="straightConnector1">
                <a:avLst/>
              </a:prstGeom>
              <a:noFill/>
              <a:ln w="19050" cap="flat" cmpd="sng">
                <a:solidFill>
                  <a:schemeClr val="lt1"/>
                </a:solidFill>
                <a:prstDash val="solid"/>
                <a:miter/>
                <a:headEnd type="none" w="med" len="med"/>
                <a:tailEnd type="none" w="med" len="med"/>
              </a:ln>
            </p:spPr>
          </p:cxnSp>
          <p:cxnSp>
            <p:nvCxnSpPr>
              <p:cNvPr id="479" name="Shape 479"/>
              <p:cNvCxnSpPr/>
              <p:nvPr/>
            </p:nvCxnSpPr>
            <p:spPr>
              <a:xfrm>
                <a:off x="5729287" y="365126"/>
                <a:ext cx="31750" cy="0"/>
              </a:xfrm>
              <a:prstGeom prst="straightConnector1">
                <a:avLst/>
              </a:prstGeom>
              <a:noFill/>
              <a:ln w="19050" cap="flat" cmpd="sng">
                <a:solidFill>
                  <a:schemeClr val="lt1"/>
                </a:solidFill>
                <a:prstDash val="solid"/>
                <a:miter/>
                <a:headEnd type="none" w="med" len="med"/>
                <a:tailEnd type="none" w="med" len="med"/>
              </a:ln>
            </p:spPr>
          </p:cxnSp>
          <p:cxnSp>
            <p:nvCxnSpPr>
              <p:cNvPr id="480" name="Shape 480"/>
              <p:cNvCxnSpPr/>
              <p:nvPr/>
            </p:nvCxnSpPr>
            <p:spPr>
              <a:xfrm>
                <a:off x="5778500" y="365126"/>
                <a:ext cx="31750" cy="0"/>
              </a:xfrm>
              <a:prstGeom prst="straightConnector1">
                <a:avLst/>
              </a:prstGeom>
              <a:noFill/>
              <a:ln w="19050" cap="flat" cmpd="sng">
                <a:solidFill>
                  <a:schemeClr val="lt1"/>
                </a:solidFill>
                <a:prstDash val="solid"/>
                <a:miter/>
                <a:headEnd type="none" w="med" len="med"/>
                <a:tailEnd type="none" w="med" len="med"/>
              </a:ln>
            </p:spPr>
          </p:cxnSp>
          <p:sp>
            <p:nvSpPr>
              <p:cNvPr id="481" name="Shape 481"/>
              <p:cNvSpPr/>
              <p:nvPr/>
            </p:nvSpPr>
            <p:spPr>
              <a:xfrm>
                <a:off x="5703887" y="496887"/>
                <a:ext cx="531811" cy="306934"/>
              </a:xfrm>
              <a:prstGeom prst="rect">
                <a:avLst/>
              </a:prstGeom>
              <a:noFill/>
              <a:ln w="19050" cap="flat" cmpd="sng">
                <a:solidFill>
                  <a:schemeClr val="lt1"/>
                </a:solidFill>
                <a:prstDash val="solid"/>
                <a:miter/>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82" name="Shape 482"/>
              <p:cNvSpPr/>
              <p:nvPr/>
            </p:nvSpPr>
            <p:spPr>
              <a:xfrm>
                <a:off x="5703887" y="855229"/>
                <a:ext cx="531811" cy="106189"/>
              </a:xfrm>
              <a:prstGeom prst="rect">
                <a:avLst/>
              </a:prstGeom>
              <a:noFill/>
              <a:ln w="19050" cap="flat" cmpd="sng">
                <a:solidFill>
                  <a:schemeClr val="lt1"/>
                </a:solidFill>
                <a:prstDash val="solid"/>
                <a:miter/>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grpSp>
        <p:sp>
          <p:nvSpPr>
            <p:cNvPr id="483" name="Shape 483"/>
            <p:cNvSpPr/>
            <p:nvPr/>
          </p:nvSpPr>
          <p:spPr>
            <a:xfrm>
              <a:off x="7493978" y="1876907"/>
              <a:ext cx="187678" cy="79209"/>
            </a:xfrm>
            <a:prstGeom prst="rect">
              <a:avLst/>
            </a:prstGeom>
            <a:noFill/>
            <a:ln w="19050" cap="flat" cmpd="sng">
              <a:solidFill>
                <a:schemeClr val="lt1"/>
              </a:solidFill>
              <a:prstDash val="solid"/>
              <a:miter/>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84" name="Shape 484"/>
            <p:cNvSpPr/>
            <p:nvPr/>
          </p:nvSpPr>
          <p:spPr>
            <a:xfrm>
              <a:off x="7493978" y="2014175"/>
              <a:ext cx="187678" cy="79209"/>
            </a:xfrm>
            <a:prstGeom prst="rect">
              <a:avLst/>
            </a:prstGeom>
            <a:noFill/>
            <a:ln w="19050" cap="flat" cmpd="sng">
              <a:solidFill>
                <a:schemeClr val="lt1"/>
              </a:solidFill>
              <a:prstDash val="solid"/>
              <a:miter/>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85" name="Shape 485"/>
            <p:cNvSpPr/>
            <p:nvPr/>
          </p:nvSpPr>
          <p:spPr>
            <a:xfrm>
              <a:off x="7488950" y="2144075"/>
              <a:ext cx="187678" cy="79209"/>
            </a:xfrm>
            <a:prstGeom prst="rect">
              <a:avLst/>
            </a:prstGeom>
            <a:noFill/>
            <a:ln w="19050" cap="flat" cmpd="sng">
              <a:solidFill>
                <a:schemeClr val="lt1"/>
              </a:solidFill>
              <a:prstDash val="solid"/>
              <a:miter/>
              <a:headEnd type="none" w="med" len="med"/>
              <a:tailEnd type="none" w="med" len="med"/>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grpSp>
      <p:sp>
        <p:nvSpPr>
          <p:cNvPr id="486" name="Shape 486"/>
          <p:cNvSpPr/>
          <p:nvPr/>
        </p:nvSpPr>
        <p:spPr>
          <a:xfrm>
            <a:off x="1161385" y="1282396"/>
            <a:ext cx="656532" cy="588818"/>
          </a:xfrm>
          <a:custGeom>
            <a:avLst/>
            <a:gdLst/>
            <a:ahLst/>
            <a:cxnLst/>
            <a:rect l="0" t="0" r="0" b="0"/>
            <a:pathLst>
              <a:path w="120000" h="120000" extrusionOk="0">
                <a:moveTo>
                  <a:pt x="60000" y="24705"/>
                </a:moveTo>
                <a:lnTo>
                  <a:pt x="60000" y="24705"/>
                </a:lnTo>
                <a:lnTo>
                  <a:pt x="62560" y="24705"/>
                </a:lnTo>
                <a:lnTo>
                  <a:pt x="65121" y="24913"/>
                </a:lnTo>
                <a:lnTo>
                  <a:pt x="67317" y="25328"/>
                </a:lnTo>
                <a:lnTo>
                  <a:pt x="69878" y="25951"/>
                </a:lnTo>
                <a:lnTo>
                  <a:pt x="72256" y="26782"/>
                </a:lnTo>
                <a:lnTo>
                  <a:pt x="74451" y="27820"/>
                </a:lnTo>
                <a:lnTo>
                  <a:pt x="76829" y="29065"/>
                </a:lnTo>
                <a:lnTo>
                  <a:pt x="79207" y="30311"/>
                </a:lnTo>
                <a:lnTo>
                  <a:pt x="79207" y="30311"/>
                </a:lnTo>
                <a:lnTo>
                  <a:pt x="79939" y="30726"/>
                </a:lnTo>
                <a:lnTo>
                  <a:pt x="80853" y="30519"/>
                </a:lnTo>
                <a:lnTo>
                  <a:pt x="81768" y="30103"/>
                </a:lnTo>
                <a:lnTo>
                  <a:pt x="82500" y="29480"/>
                </a:lnTo>
                <a:lnTo>
                  <a:pt x="82500" y="29480"/>
                </a:lnTo>
                <a:lnTo>
                  <a:pt x="82682" y="28442"/>
                </a:lnTo>
                <a:lnTo>
                  <a:pt x="82682" y="27197"/>
                </a:lnTo>
                <a:lnTo>
                  <a:pt x="82317" y="26366"/>
                </a:lnTo>
                <a:lnTo>
                  <a:pt x="81402" y="25743"/>
                </a:lnTo>
                <a:lnTo>
                  <a:pt x="81402" y="25743"/>
                </a:lnTo>
                <a:lnTo>
                  <a:pt x="79024" y="24083"/>
                </a:lnTo>
                <a:lnTo>
                  <a:pt x="76463" y="22837"/>
                </a:lnTo>
                <a:lnTo>
                  <a:pt x="73719" y="21799"/>
                </a:lnTo>
                <a:lnTo>
                  <a:pt x="70975" y="20761"/>
                </a:lnTo>
                <a:lnTo>
                  <a:pt x="68231" y="19930"/>
                </a:lnTo>
                <a:lnTo>
                  <a:pt x="65670" y="19515"/>
                </a:lnTo>
                <a:lnTo>
                  <a:pt x="62743" y="19100"/>
                </a:lnTo>
                <a:lnTo>
                  <a:pt x="60000" y="19100"/>
                </a:lnTo>
                <a:lnTo>
                  <a:pt x="60000" y="19100"/>
                </a:lnTo>
                <a:lnTo>
                  <a:pt x="55609" y="19307"/>
                </a:lnTo>
                <a:lnTo>
                  <a:pt x="51219" y="19930"/>
                </a:lnTo>
                <a:lnTo>
                  <a:pt x="47012" y="21384"/>
                </a:lnTo>
                <a:lnTo>
                  <a:pt x="43170" y="22837"/>
                </a:lnTo>
                <a:lnTo>
                  <a:pt x="39329" y="25121"/>
                </a:lnTo>
                <a:lnTo>
                  <a:pt x="35853" y="27404"/>
                </a:lnTo>
                <a:lnTo>
                  <a:pt x="32560" y="30311"/>
                </a:lnTo>
                <a:lnTo>
                  <a:pt x="29451" y="33425"/>
                </a:lnTo>
                <a:lnTo>
                  <a:pt x="26524" y="36955"/>
                </a:lnTo>
                <a:lnTo>
                  <a:pt x="24146" y="40692"/>
                </a:lnTo>
                <a:lnTo>
                  <a:pt x="21951" y="44844"/>
                </a:lnTo>
                <a:lnTo>
                  <a:pt x="20121" y="48996"/>
                </a:lnTo>
                <a:lnTo>
                  <a:pt x="18658" y="53564"/>
                </a:lnTo>
                <a:lnTo>
                  <a:pt x="17560" y="58339"/>
                </a:lnTo>
                <a:lnTo>
                  <a:pt x="17012" y="63114"/>
                </a:lnTo>
                <a:lnTo>
                  <a:pt x="16646" y="68096"/>
                </a:lnTo>
                <a:lnTo>
                  <a:pt x="16646" y="68096"/>
                </a:lnTo>
                <a:lnTo>
                  <a:pt x="16829" y="71626"/>
                </a:lnTo>
                <a:lnTo>
                  <a:pt x="17195" y="74948"/>
                </a:lnTo>
                <a:lnTo>
                  <a:pt x="17560" y="78269"/>
                </a:lnTo>
                <a:lnTo>
                  <a:pt x="18475" y="81591"/>
                </a:lnTo>
                <a:lnTo>
                  <a:pt x="19390" y="84913"/>
                </a:lnTo>
                <a:lnTo>
                  <a:pt x="20487" y="88235"/>
                </a:lnTo>
                <a:lnTo>
                  <a:pt x="21951" y="91141"/>
                </a:lnTo>
                <a:lnTo>
                  <a:pt x="23231" y="94048"/>
                </a:lnTo>
                <a:lnTo>
                  <a:pt x="23231" y="94048"/>
                </a:lnTo>
                <a:lnTo>
                  <a:pt x="23780" y="94671"/>
                </a:lnTo>
                <a:lnTo>
                  <a:pt x="24146" y="95086"/>
                </a:lnTo>
                <a:lnTo>
                  <a:pt x="24695" y="95294"/>
                </a:lnTo>
                <a:lnTo>
                  <a:pt x="25426" y="95294"/>
                </a:lnTo>
                <a:lnTo>
                  <a:pt x="25426" y="95294"/>
                </a:lnTo>
                <a:lnTo>
                  <a:pt x="25975" y="95294"/>
                </a:lnTo>
                <a:lnTo>
                  <a:pt x="26707" y="94878"/>
                </a:lnTo>
                <a:lnTo>
                  <a:pt x="26707" y="94878"/>
                </a:lnTo>
                <a:lnTo>
                  <a:pt x="27256" y="94256"/>
                </a:lnTo>
                <a:lnTo>
                  <a:pt x="27621" y="93217"/>
                </a:lnTo>
                <a:lnTo>
                  <a:pt x="27621" y="92387"/>
                </a:lnTo>
                <a:lnTo>
                  <a:pt x="27256" y="91141"/>
                </a:lnTo>
                <a:lnTo>
                  <a:pt x="27256" y="91141"/>
                </a:lnTo>
                <a:lnTo>
                  <a:pt x="26158" y="88650"/>
                </a:lnTo>
                <a:lnTo>
                  <a:pt x="24695" y="85951"/>
                </a:lnTo>
                <a:lnTo>
                  <a:pt x="23780" y="83044"/>
                </a:lnTo>
                <a:lnTo>
                  <a:pt x="23048" y="80138"/>
                </a:lnTo>
                <a:lnTo>
                  <a:pt x="22500" y="77231"/>
                </a:lnTo>
                <a:lnTo>
                  <a:pt x="21951" y="74325"/>
                </a:lnTo>
                <a:lnTo>
                  <a:pt x="21768" y="71211"/>
                </a:lnTo>
                <a:lnTo>
                  <a:pt x="21402" y="68096"/>
                </a:lnTo>
                <a:lnTo>
                  <a:pt x="21402" y="68096"/>
                </a:lnTo>
                <a:lnTo>
                  <a:pt x="21768" y="63737"/>
                </a:lnTo>
                <a:lnTo>
                  <a:pt x="22317" y="59377"/>
                </a:lnTo>
                <a:lnTo>
                  <a:pt x="23231" y="55224"/>
                </a:lnTo>
                <a:lnTo>
                  <a:pt x="24512" y="51280"/>
                </a:lnTo>
                <a:lnTo>
                  <a:pt x="26158" y="47335"/>
                </a:lnTo>
                <a:lnTo>
                  <a:pt x="27987" y="43806"/>
                </a:lnTo>
                <a:lnTo>
                  <a:pt x="30365" y="40484"/>
                </a:lnTo>
                <a:lnTo>
                  <a:pt x="32743" y="37370"/>
                </a:lnTo>
                <a:lnTo>
                  <a:pt x="35487" y="34463"/>
                </a:lnTo>
                <a:lnTo>
                  <a:pt x="38597" y="31764"/>
                </a:lnTo>
                <a:lnTo>
                  <a:pt x="41524" y="29896"/>
                </a:lnTo>
                <a:lnTo>
                  <a:pt x="44817" y="27820"/>
                </a:lnTo>
                <a:lnTo>
                  <a:pt x="48658" y="26366"/>
                </a:lnTo>
                <a:lnTo>
                  <a:pt x="52317" y="25536"/>
                </a:lnTo>
                <a:lnTo>
                  <a:pt x="55975" y="24913"/>
                </a:lnTo>
                <a:lnTo>
                  <a:pt x="60000" y="24705"/>
                </a:lnTo>
                <a:lnTo>
                  <a:pt x="60000" y="24705"/>
                </a:lnTo>
                <a:close/>
                <a:moveTo>
                  <a:pt x="92926" y="34671"/>
                </a:moveTo>
                <a:lnTo>
                  <a:pt x="92926" y="34671"/>
                </a:lnTo>
                <a:lnTo>
                  <a:pt x="93292" y="33840"/>
                </a:lnTo>
                <a:lnTo>
                  <a:pt x="93475" y="32802"/>
                </a:lnTo>
                <a:lnTo>
                  <a:pt x="93292" y="31764"/>
                </a:lnTo>
                <a:lnTo>
                  <a:pt x="92926" y="30934"/>
                </a:lnTo>
                <a:lnTo>
                  <a:pt x="92926" y="30934"/>
                </a:lnTo>
                <a:lnTo>
                  <a:pt x="92195" y="30311"/>
                </a:lnTo>
                <a:lnTo>
                  <a:pt x="91097" y="30103"/>
                </a:lnTo>
                <a:lnTo>
                  <a:pt x="90182" y="30311"/>
                </a:lnTo>
                <a:lnTo>
                  <a:pt x="89451" y="30726"/>
                </a:lnTo>
                <a:lnTo>
                  <a:pt x="62560" y="57508"/>
                </a:lnTo>
                <a:lnTo>
                  <a:pt x="62560" y="57508"/>
                </a:lnTo>
                <a:lnTo>
                  <a:pt x="61097" y="57301"/>
                </a:lnTo>
                <a:lnTo>
                  <a:pt x="60000" y="57093"/>
                </a:lnTo>
                <a:lnTo>
                  <a:pt x="60000" y="57093"/>
                </a:lnTo>
                <a:lnTo>
                  <a:pt x="57987" y="57301"/>
                </a:lnTo>
                <a:lnTo>
                  <a:pt x="56158" y="57923"/>
                </a:lnTo>
                <a:lnTo>
                  <a:pt x="54512" y="59169"/>
                </a:lnTo>
                <a:lnTo>
                  <a:pt x="53231" y="60415"/>
                </a:lnTo>
                <a:lnTo>
                  <a:pt x="52134" y="62076"/>
                </a:lnTo>
                <a:lnTo>
                  <a:pt x="51036" y="63944"/>
                </a:lnTo>
                <a:lnTo>
                  <a:pt x="50487" y="66020"/>
                </a:lnTo>
                <a:lnTo>
                  <a:pt x="50304" y="68096"/>
                </a:lnTo>
                <a:lnTo>
                  <a:pt x="50304" y="68096"/>
                </a:lnTo>
                <a:lnTo>
                  <a:pt x="50487" y="70380"/>
                </a:lnTo>
                <a:lnTo>
                  <a:pt x="51036" y="72249"/>
                </a:lnTo>
                <a:lnTo>
                  <a:pt x="52134" y="74325"/>
                </a:lnTo>
                <a:lnTo>
                  <a:pt x="53231" y="75778"/>
                </a:lnTo>
                <a:lnTo>
                  <a:pt x="54512" y="77231"/>
                </a:lnTo>
                <a:lnTo>
                  <a:pt x="56158" y="78269"/>
                </a:lnTo>
                <a:lnTo>
                  <a:pt x="57987" y="78892"/>
                </a:lnTo>
                <a:lnTo>
                  <a:pt x="60000" y="79100"/>
                </a:lnTo>
                <a:lnTo>
                  <a:pt x="60000" y="79100"/>
                </a:lnTo>
                <a:lnTo>
                  <a:pt x="62012" y="78892"/>
                </a:lnTo>
                <a:lnTo>
                  <a:pt x="63658" y="78269"/>
                </a:lnTo>
                <a:lnTo>
                  <a:pt x="65304" y="77231"/>
                </a:lnTo>
                <a:lnTo>
                  <a:pt x="66768" y="75778"/>
                </a:lnTo>
                <a:lnTo>
                  <a:pt x="67865" y="74325"/>
                </a:lnTo>
                <a:lnTo>
                  <a:pt x="68780" y="72249"/>
                </a:lnTo>
                <a:lnTo>
                  <a:pt x="69329" y="70380"/>
                </a:lnTo>
                <a:lnTo>
                  <a:pt x="69512" y="68096"/>
                </a:lnTo>
                <a:lnTo>
                  <a:pt x="69512" y="68096"/>
                </a:lnTo>
                <a:lnTo>
                  <a:pt x="69512" y="66643"/>
                </a:lnTo>
                <a:lnTo>
                  <a:pt x="69146" y="65190"/>
                </a:lnTo>
                <a:lnTo>
                  <a:pt x="92926" y="34671"/>
                </a:lnTo>
                <a:close/>
                <a:moveTo>
                  <a:pt x="60000" y="0"/>
                </a:moveTo>
                <a:lnTo>
                  <a:pt x="60000" y="0"/>
                </a:lnTo>
                <a:lnTo>
                  <a:pt x="56890" y="0"/>
                </a:lnTo>
                <a:lnTo>
                  <a:pt x="53780" y="207"/>
                </a:lnTo>
                <a:lnTo>
                  <a:pt x="50853" y="622"/>
                </a:lnTo>
                <a:lnTo>
                  <a:pt x="47743" y="1245"/>
                </a:lnTo>
                <a:lnTo>
                  <a:pt x="44817" y="2283"/>
                </a:lnTo>
                <a:lnTo>
                  <a:pt x="42256" y="3114"/>
                </a:lnTo>
                <a:lnTo>
                  <a:pt x="39329" y="4152"/>
                </a:lnTo>
                <a:lnTo>
                  <a:pt x="36585" y="5190"/>
                </a:lnTo>
                <a:lnTo>
                  <a:pt x="33841" y="6643"/>
                </a:lnTo>
                <a:lnTo>
                  <a:pt x="31280" y="8096"/>
                </a:lnTo>
                <a:lnTo>
                  <a:pt x="28902" y="9965"/>
                </a:lnTo>
                <a:lnTo>
                  <a:pt x="26341" y="11626"/>
                </a:lnTo>
                <a:lnTo>
                  <a:pt x="23963" y="13702"/>
                </a:lnTo>
                <a:lnTo>
                  <a:pt x="21951" y="15570"/>
                </a:lnTo>
                <a:lnTo>
                  <a:pt x="19573" y="17854"/>
                </a:lnTo>
                <a:lnTo>
                  <a:pt x="17378" y="19930"/>
                </a:lnTo>
                <a:lnTo>
                  <a:pt x="15548" y="22422"/>
                </a:lnTo>
                <a:lnTo>
                  <a:pt x="13536" y="24913"/>
                </a:lnTo>
                <a:lnTo>
                  <a:pt x="11890" y="27404"/>
                </a:lnTo>
                <a:lnTo>
                  <a:pt x="10243" y="30103"/>
                </a:lnTo>
                <a:lnTo>
                  <a:pt x="8597" y="32802"/>
                </a:lnTo>
                <a:lnTo>
                  <a:pt x="7134" y="35501"/>
                </a:lnTo>
                <a:lnTo>
                  <a:pt x="5853" y="38615"/>
                </a:lnTo>
                <a:lnTo>
                  <a:pt x="4573" y="41522"/>
                </a:lnTo>
                <a:lnTo>
                  <a:pt x="3475" y="44636"/>
                </a:lnTo>
                <a:lnTo>
                  <a:pt x="2560" y="47958"/>
                </a:lnTo>
                <a:lnTo>
                  <a:pt x="1829" y="51280"/>
                </a:lnTo>
                <a:lnTo>
                  <a:pt x="1097" y="54602"/>
                </a:lnTo>
                <a:lnTo>
                  <a:pt x="548" y="57716"/>
                </a:lnTo>
                <a:lnTo>
                  <a:pt x="182" y="61038"/>
                </a:lnTo>
                <a:lnTo>
                  <a:pt x="0" y="64567"/>
                </a:lnTo>
                <a:lnTo>
                  <a:pt x="0" y="68096"/>
                </a:lnTo>
                <a:lnTo>
                  <a:pt x="0" y="68096"/>
                </a:lnTo>
                <a:lnTo>
                  <a:pt x="0" y="71833"/>
                </a:lnTo>
                <a:lnTo>
                  <a:pt x="182" y="75363"/>
                </a:lnTo>
                <a:lnTo>
                  <a:pt x="731" y="78892"/>
                </a:lnTo>
                <a:lnTo>
                  <a:pt x="1280" y="82629"/>
                </a:lnTo>
                <a:lnTo>
                  <a:pt x="2012" y="85951"/>
                </a:lnTo>
                <a:lnTo>
                  <a:pt x="2926" y="89480"/>
                </a:lnTo>
                <a:lnTo>
                  <a:pt x="4024" y="92802"/>
                </a:lnTo>
                <a:lnTo>
                  <a:pt x="5304" y="96332"/>
                </a:lnTo>
                <a:lnTo>
                  <a:pt x="6585" y="99238"/>
                </a:lnTo>
                <a:lnTo>
                  <a:pt x="8048" y="102560"/>
                </a:lnTo>
                <a:lnTo>
                  <a:pt x="9878" y="105467"/>
                </a:lnTo>
                <a:lnTo>
                  <a:pt x="11524" y="108581"/>
                </a:lnTo>
                <a:lnTo>
                  <a:pt x="13536" y="111487"/>
                </a:lnTo>
                <a:lnTo>
                  <a:pt x="15731" y="113979"/>
                </a:lnTo>
                <a:lnTo>
                  <a:pt x="17926" y="116678"/>
                </a:lnTo>
                <a:lnTo>
                  <a:pt x="20304" y="119377"/>
                </a:lnTo>
                <a:lnTo>
                  <a:pt x="20304" y="119377"/>
                </a:lnTo>
                <a:lnTo>
                  <a:pt x="21036" y="119792"/>
                </a:lnTo>
                <a:lnTo>
                  <a:pt x="21951" y="120000"/>
                </a:lnTo>
                <a:lnTo>
                  <a:pt x="97865" y="120000"/>
                </a:lnTo>
                <a:lnTo>
                  <a:pt x="97865" y="120000"/>
                </a:lnTo>
                <a:lnTo>
                  <a:pt x="98963" y="119792"/>
                </a:lnTo>
                <a:lnTo>
                  <a:pt x="99512" y="119377"/>
                </a:lnTo>
                <a:lnTo>
                  <a:pt x="99512" y="119377"/>
                </a:lnTo>
                <a:lnTo>
                  <a:pt x="102073" y="116678"/>
                </a:lnTo>
                <a:lnTo>
                  <a:pt x="104085" y="113979"/>
                </a:lnTo>
                <a:lnTo>
                  <a:pt x="106280" y="111487"/>
                </a:lnTo>
                <a:lnTo>
                  <a:pt x="108109" y="108581"/>
                </a:lnTo>
                <a:lnTo>
                  <a:pt x="110121" y="105467"/>
                </a:lnTo>
                <a:lnTo>
                  <a:pt x="111768" y="102560"/>
                </a:lnTo>
                <a:lnTo>
                  <a:pt x="113231" y="99238"/>
                </a:lnTo>
                <a:lnTo>
                  <a:pt x="114512" y="96332"/>
                </a:lnTo>
                <a:lnTo>
                  <a:pt x="115975" y="92802"/>
                </a:lnTo>
                <a:lnTo>
                  <a:pt x="116890" y="89480"/>
                </a:lnTo>
                <a:lnTo>
                  <a:pt x="117804" y="85951"/>
                </a:lnTo>
                <a:lnTo>
                  <a:pt x="118719" y="82629"/>
                </a:lnTo>
                <a:lnTo>
                  <a:pt x="119268" y="78892"/>
                </a:lnTo>
                <a:lnTo>
                  <a:pt x="119634" y="75363"/>
                </a:lnTo>
                <a:lnTo>
                  <a:pt x="119817" y="71833"/>
                </a:lnTo>
                <a:lnTo>
                  <a:pt x="120000" y="68096"/>
                </a:lnTo>
                <a:lnTo>
                  <a:pt x="120000" y="68096"/>
                </a:lnTo>
                <a:lnTo>
                  <a:pt x="119817" y="64567"/>
                </a:lnTo>
                <a:lnTo>
                  <a:pt x="119634" y="61038"/>
                </a:lnTo>
                <a:lnTo>
                  <a:pt x="119268" y="57716"/>
                </a:lnTo>
                <a:lnTo>
                  <a:pt x="118902" y="54602"/>
                </a:lnTo>
                <a:lnTo>
                  <a:pt x="117987" y="51280"/>
                </a:lnTo>
                <a:lnTo>
                  <a:pt x="117256" y="47958"/>
                </a:lnTo>
                <a:lnTo>
                  <a:pt x="116341" y="44636"/>
                </a:lnTo>
                <a:lnTo>
                  <a:pt x="115243" y="41522"/>
                </a:lnTo>
                <a:lnTo>
                  <a:pt x="113963" y="38615"/>
                </a:lnTo>
                <a:lnTo>
                  <a:pt x="112682" y="35501"/>
                </a:lnTo>
                <a:lnTo>
                  <a:pt x="111219" y="32802"/>
                </a:lnTo>
                <a:lnTo>
                  <a:pt x="109756" y="30103"/>
                </a:lnTo>
                <a:lnTo>
                  <a:pt x="107926" y="27404"/>
                </a:lnTo>
                <a:lnTo>
                  <a:pt x="106280" y="24913"/>
                </a:lnTo>
                <a:lnTo>
                  <a:pt x="104268" y="22422"/>
                </a:lnTo>
                <a:lnTo>
                  <a:pt x="102439" y="19930"/>
                </a:lnTo>
                <a:lnTo>
                  <a:pt x="100243" y="17854"/>
                </a:lnTo>
                <a:lnTo>
                  <a:pt x="98048" y="15570"/>
                </a:lnTo>
                <a:lnTo>
                  <a:pt x="95853" y="13702"/>
                </a:lnTo>
                <a:lnTo>
                  <a:pt x="93475" y="11626"/>
                </a:lnTo>
                <a:lnTo>
                  <a:pt x="90914" y="9965"/>
                </a:lnTo>
                <a:lnTo>
                  <a:pt x="88536" y="8096"/>
                </a:lnTo>
                <a:lnTo>
                  <a:pt x="85975" y="6643"/>
                </a:lnTo>
                <a:lnTo>
                  <a:pt x="83231" y="5190"/>
                </a:lnTo>
                <a:lnTo>
                  <a:pt x="80487" y="4152"/>
                </a:lnTo>
                <a:lnTo>
                  <a:pt x="77743" y="3114"/>
                </a:lnTo>
                <a:lnTo>
                  <a:pt x="74817" y="2283"/>
                </a:lnTo>
                <a:lnTo>
                  <a:pt x="72073" y="1245"/>
                </a:lnTo>
                <a:lnTo>
                  <a:pt x="69146" y="622"/>
                </a:lnTo>
                <a:lnTo>
                  <a:pt x="66036" y="207"/>
                </a:lnTo>
                <a:lnTo>
                  <a:pt x="63109" y="0"/>
                </a:lnTo>
                <a:lnTo>
                  <a:pt x="60000" y="0"/>
                </a:lnTo>
                <a:lnTo>
                  <a:pt x="60000" y="0"/>
                </a:lnTo>
                <a:close/>
                <a:moveTo>
                  <a:pt x="96951" y="114602"/>
                </a:moveTo>
                <a:lnTo>
                  <a:pt x="22865" y="114602"/>
                </a:lnTo>
                <a:lnTo>
                  <a:pt x="22865" y="114602"/>
                </a:lnTo>
                <a:lnTo>
                  <a:pt x="20670" y="112318"/>
                </a:lnTo>
                <a:lnTo>
                  <a:pt x="18841" y="109826"/>
                </a:lnTo>
                <a:lnTo>
                  <a:pt x="16829" y="107335"/>
                </a:lnTo>
                <a:lnTo>
                  <a:pt x="15182" y="104636"/>
                </a:lnTo>
                <a:lnTo>
                  <a:pt x="13536" y="101937"/>
                </a:lnTo>
                <a:lnTo>
                  <a:pt x="12073" y="99238"/>
                </a:lnTo>
                <a:lnTo>
                  <a:pt x="10609" y="96539"/>
                </a:lnTo>
                <a:lnTo>
                  <a:pt x="9512" y="93425"/>
                </a:lnTo>
                <a:lnTo>
                  <a:pt x="8231" y="90519"/>
                </a:lnTo>
                <a:lnTo>
                  <a:pt x="7317" y="87404"/>
                </a:lnTo>
                <a:lnTo>
                  <a:pt x="6585" y="84498"/>
                </a:lnTo>
                <a:lnTo>
                  <a:pt x="6036" y="81176"/>
                </a:lnTo>
                <a:lnTo>
                  <a:pt x="5487" y="78062"/>
                </a:lnTo>
                <a:lnTo>
                  <a:pt x="5121" y="74740"/>
                </a:lnTo>
                <a:lnTo>
                  <a:pt x="4756" y="71418"/>
                </a:lnTo>
                <a:lnTo>
                  <a:pt x="4573" y="68096"/>
                </a:lnTo>
                <a:lnTo>
                  <a:pt x="4573" y="68096"/>
                </a:lnTo>
                <a:lnTo>
                  <a:pt x="4756" y="64775"/>
                </a:lnTo>
                <a:lnTo>
                  <a:pt x="5121" y="61660"/>
                </a:lnTo>
                <a:lnTo>
                  <a:pt x="5487" y="58754"/>
                </a:lnTo>
                <a:lnTo>
                  <a:pt x="5853" y="55640"/>
                </a:lnTo>
                <a:lnTo>
                  <a:pt x="6402" y="52525"/>
                </a:lnTo>
                <a:lnTo>
                  <a:pt x="7134" y="49411"/>
                </a:lnTo>
                <a:lnTo>
                  <a:pt x="8048" y="46505"/>
                </a:lnTo>
                <a:lnTo>
                  <a:pt x="9146" y="43806"/>
                </a:lnTo>
                <a:lnTo>
                  <a:pt x="10243" y="40899"/>
                </a:lnTo>
                <a:lnTo>
                  <a:pt x="11341" y="38200"/>
                </a:lnTo>
                <a:lnTo>
                  <a:pt x="12804" y="35501"/>
                </a:lnTo>
                <a:lnTo>
                  <a:pt x="14085" y="33217"/>
                </a:lnTo>
                <a:lnTo>
                  <a:pt x="15731" y="30519"/>
                </a:lnTo>
                <a:lnTo>
                  <a:pt x="17378" y="28442"/>
                </a:lnTo>
                <a:lnTo>
                  <a:pt x="19207" y="25951"/>
                </a:lnTo>
                <a:lnTo>
                  <a:pt x="20853" y="23667"/>
                </a:lnTo>
                <a:lnTo>
                  <a:pt x="22865" y="21799"/>
                </a:lnTo>
                <a:lnTo>
                  <a:pt x="24695" y="19723"/>
                </a:lnTo>
                <a:lnTo>
                  <a:pt x="26890" y="17854"/>
                </a:lnTo>
                <a:lnTo>
                  <a:pt x="29085" y="15986"/>
                </a:lnTo>
                <a:lnTo>
                  <a:pt x="31280" y="14532"/>
                </a:lnTo>
                <a:lnTo>
                  <a:pt x="33658" y="12871"/>
                </a:lnTo>
                <a:lnTo>
                  <a:pt x="36036" y="11626"/>
                </a:lnTo>
                <a:lnTo>
                  <a:pt x="38597" y="10380"/>
                </a:lnTo>
                <a:lnTo>
                  <a:pt x="40975" y="9134"/>
                </a:lnTo>
                <a:lnTo>
                  <a:pt x="43536" y="8304"/>
                </a:lnTo>
                <a:lnTo>
                  <a:pt x="46097" y="7474"/>
                </a:lnTo>
                <a:lnTo>
                  <a:pt x="48841" y="6643"/>
                </a:lnTo>
                <a:lnTo>
                  <a:pt x="51402" y="6228"/>
                </a:lnTo>
                <a:lnTo>
                  <a:pt x="54329" y="5813"/>
                </a:lnTo>
                <a:lnTo>
                  <a:pt x="57073" y="5397"/>
                </a:lnTo>
                <a:lnTo>
                  <a:pt x="60000" y="5397"/>
                </a:lnTo>
                <a:lnTo>
                  <a:pt x="60000" y="5397"/>
                </a:lnTo>
                <a:lnTo>
                  <a:pt x="62743" y="5397"/>
                </a:lnTo>
                <a:lnTo>
                  <a:pt x="65670" y="5813"/>
                </a:lnTo>
                <a:lnTo>
                  <a:pt x="68231" y="6228"/>
                </a:lnTo>
                <a:lnTo>
                  <a:pt x="70975" y="6643"/>
                </a:lnTo>
                <a:lnTo>
                  <a:pt x="73719" y="7474"/>
                </a:lnTo>
                <a:lnTo>
                  <a:pt x="76280" y="8304"/>
                </a:lnTo>
                <a:lnTo>
                  <a:pt x="79024" y="9134"/>
                </a:lnTo>
                <a:lnTo>
                  <a:pt x="81402" y="10380"/>
                </a:lnTo>
                <a:lnTo>
                  <a:pt x="83780" y="11626"/>
                </a:lnTo>
                <a:lnTo>
                  <a:pt x="86341" y="12871"/>
                </a:lnTo>
                <a:lnTo>
                  <a:pt x="88719" y="14532"/>
                </a:lnTo>
                <a:lnTo>
                  <a:pt x="90731" y="15986"/>
                </a:lnTo>
                <a:lnTo>
                  <a:pt x="92926" y="17854"/>
                </a:lnTo>
                <a:lnTo>
                  <a:pt x="95121" y="19723"/>
                </a:lnTo>
                <a:lnTo>
                  <a:pt x="96951" y="21799"/>
                </a:lnTo>
                <a:lnTo>
                  <a:pt x="98963" y="23667"/>
                </a:lnTo>
                <a:lnTo>
                  <a:pt x="100792" y="25951"/>
                </a:lnTo>
                <a:lnTo>
                  <a:pt x="102621" y="28442"/>
                </a:lnTo>
                <a:lnTo>
                  <a:pt x="104085" y="30519"/>
                </a:lnTo>
                <a:lnTo>
                  <a:pt x="105731" y="33217"/>
                </a:lnTo>
                <a:lnTo>
                  <a:pt x="107195" y="35501"/>
                </a:lnTo>
                <a:lnTo>
                  <a:pt x="108658" y="38200"/>
                </a:lnTo>
                <a:lnTo>
                  <a:pt x="109756" y="40899"/>
                </a:lnTo>
                <a:lnTo>
                  <a:pt x="110853" y="43806"/>
                </a:lnTo>
                <a:lnTo>
                  <a:pt x="111951" y="46505"/>
                </a:lnTo>
                <a:lnTo>
                  <a:pt x="112682" y="49411"/>
                </a:lnTo>
                <a:lnTo>
                  <a:pt x="113414" y="52525"/>
                </a:lnTo>
                <a:lnTo>
                  <a:pt x="113963" y="55640"/>
                </a:lnTo>
                <a:lnTo>
                  <a:pt x="114512" y="58754"/>
                </a:lnTo>
                <a:lnTo>
                  <a:pt x="114878" y="61660"/>
                </a:lnTo>
                <a:lnTo>
                  <a:pt x="115243" y="64775"/>
                </a:lnTo>
                <a:lnTo>
                  <a:pt x="115243" y="68096"/>
                </a:lnTo>
                <a:lnTo>
                  <a:pt x="115243" y="68096"/>
                </a:lnTo>
                <a:lnTo>
                  <a:pt x="115243" y="71418"/>
                </a:lnTo>
                <a:lnTo>
                  <a:pt x="114695" y="74740"/>
                </a:lnTo>
                <a:lnTo>
                  <a:pt x="114512" y="78062"/>
                </a:lnTo>
                <a:lnTo>
                  <a:pt x="113963" y="81176"/>
                </a:lnTo>
                <a:lnTo>
                  <a:pt x="113231" y="84498"/>
                </a:lnTo>
                <a:lnTo>
                  <a:pt x="112500" y="87404"/>
                </a:lnTo>
                <a:lnTo>
                  <a:pt x="111402" y="90519"/>
                </a:lnTo>
                <a:lnTo>
                  <a:pt x="110487" y="93425"/>
                </a:lnTo>
                <a:lnTo>
                  <a:pt x="109207" y="96539"/>
                </a:lnTo>
                <a:lnTo>
                  <a:pt x="107743" y="99238"/>
                </a:lnTo>
                <a:lnTo>
                  <a:pt x="106463" y="101937"/>
                </a:lnTo>
                <a:lnTo>
                  <a:pt x="104634" y="104636"/>
                </a:lnTo>
                <a:lnTo>
                  <a:pt x="102987" y="107335"/>
                </a:lnTo>
                <a:lnTo>
                  <a:pt x="101158" y="109826"/>
                </a:lnTo>
                <a:lnTo>
                  <a:pt x="99146" y="112318"/>
                </a:lnTo>
                <a:lnTo>
                  <a:pt x="96951" y="114602"/>
                </a:lnTo>
                <a:lnTo>
                  <a:pt x="96951" y="114602"/>
                </a:lnTo>
                <a:close/>
                <a:moveTo>
                  <a:pt x="97317" y="43806"/>
                </a:moveTo>
                <a:lnTo>
                  <a:pt x="97317" y="43806"/>
                </a:lnTo>
                <a:lnTo>
                  <a:pt x="96768" y="42768"/>
                </a:lnTo>
                <a:lnTo>
                  <a:pt x="96036" y="42352"/>
                </a:lnTo>
                <a:lnTo>
                  <a:pt x="95121" y="42352"/>
                </a:lnTo>
                <a:lnTo>
                  <a:pt x="94024" y="42560"/>
                </a:lnTo>
                <a:lnTo>
                  <a:pt x="94024" y="42560"/>
                </a:lnTo>
                <a:lnTo>
                  <a:pt x="93292" y="43391"/>
                </a:lnTo>
                <a:lnTo>
                  <a:pt x="92926" y="44429"/>
                </a:lnTo>
                <a:lnTo>
                  <a:pt x="92926" y="45259"/>
                </a:lnTo>
                <a:lnTo>
                  <a:pt x="93292" y="46297"/>
                </a:lnTo>
                <a:lnTo>
                  <a:pt x="93292" y="46297"/>
                </a:lnTo>
                <a:lnTo>
                  <a:pt x="94390" y="48996"/>
                </a:lnTo>
                <a:lnTo>
                  <a:pt x="95487" y="51487"/>
                </a:lnTo>
                <a:lnTo>
                  <a:pt x="96402" y="54186"/>
                </a:lnTo>
                <a:lnTo>
                  <a:pt x="96951" y="56885"/>
                </a:lnTo>
                <a:lnTo>
                  <a:pt x="97500" y="59584"/>
                </a:lnTo>
                <a:lnTo>
                  <a:pt x="97865" y="62491"/>
                </a:lnTo>
                <a:lnTo>
                  <a:pt x="98231" y="65190"/>
                </a:lnTo>
                <a:lnTo>
                  <a:pt x="98231" y="68096"/>
                </a:lnTo>
                <a:lnTo>
                  <a:pt x="98231" y="68096"/>
                </a:lnTo>
                <a:lnTo>
                  <a:pt x="98231" y="71211"/>
                </a:lnTo>
                <a:lnTo>
                  <a:pt x="97865" y="74325"/>
                </a:lnTo>
                <a:lnTo>
                  <a:pt x="97500" y="77231"/>
                </a:lnTo>
                <a:lnTo>
                  <a:pt x="96768" y="80138"/>
                </a:lnTo>
                <a:lnTo>
                  <a:pt x="96036" y="83044"/>
                </a:lnTo>
                <a:lnTo>
                  <a:pt x="95121" y="85951"/>
                </a:lnTo>
                <a:lnTo>
                  <a:pt x="93841" y="88650"/>
                </a:lnTo>
                <a:lnTo>
                  <a:pt x="92560" y="91141"/>
                </a:lnTo>
                <a:lnTo>
                  <a:pt x="92560" y="91141"/>
                </a:lnTo>
                <a:lnTo>
                  <a:pt x="92195" y="92387"/>
                </a:lnTo>
                <a:lnTo>
                  <a:pt x="92195" y="93217"/>
                </a:lnTo>
                <a:lnTo>
                  <a:pt x="92560" y="94256"/>
                </a:lnTo>
                <a:lnTo>
                  <a:pt x="93292" y="94878"/>
                </a:lnTo>
                <a:lnTo>
                  <a:pt x="93292" y="94878"/>
                </a:lnTo>
                <a:lnTo>
                  <a:pt x="93841" y="95294"/>
                </a:lnTo>
                <a:lnTo>
                  <a:pt x="94390" y="95294"/>
                </a:lnTo>
                <a:lnTo>
                  <a:pt x="94390" y="95294"/>
                </a:lnTo>
                <a:lnTo>
                  <a:pt x="95121" y="95294"/>
                </a:lnTo>
                <a:lnTo>
                  <a:pt x="95670" y="95086"/>
                </a:lnTo>
                <a:lnTo>
                  <a:pt x="96219" y="94671"/>
                </a:lnTo>
                <a:lnTo>
                  <a:pt x="96585" y="94048"/>
                </a:lnTo>
                <a:lnTo>
                  <a:pt x="96585" y="94048"/>
                </a:lnTo>
                <a:lnTo>
                  <a:pt x="98048" y="91141"/>
                </a:lnTo>
                <a:lnTo>
                  <a:pt x="99512" y="88235"/>
                </a:lnTo>
                <a:lnTo>
                  <a:pt x="100609" y="84913"/>
                </a:lnTo>
                <a:lnTo>
                  <a:pt x="101341" y="81591"/>
                </a:lnTo>
                <a:lnTo>
                  <a:pt x="102256" y="78269"/>
                </a:lnTo>
                <a:lnTo>
                  <a:pt x="102804" y="74948"/>
                </a:lnTo>
                <a:lnTo>
                  <a:pt x="102987" y="71626"/>
                </a:lnTo>
                <a:lnTo>
                  <a:pt x="103170" y="68096"/>
                </a:lnTo>
                <a:lnTo>
                  <a:pt x="103170" y="68096"/>
                </a:lnTo>
                <a:lnTo>
                  <a:pt x="103170" y="64775"/>
                </a:lnTo>
                <a:lnTo>
                  <a:pt x="102804" y="61660"/>
                </a:lnTo>
                <a:lnTo>
                  <a:pt x="102439" y="58754"/>
                </a:lnTo>
                <a:lnTo>
                  <a:pt x="101524" y="55432"/>
                </a:lnTo>
                <a:lnTo>
                  <a:pt x="100792" y="52525"/>
                </a:lnTo>
                <a:lnTo>
                  <a:pt x="99878" y="49411"/>
                </a:lnTo>
                <a:lnTo>
                  <a:pt x="98780" y="46505"/>
                </a:lnTo>
                <a:lnTo>
                  <a:pt x="97317" y="43806"/>
                </a:lnTo>
                <a:lnTo>
                  <a:pt x="97317" y="43806"/>
                </a:lnTo>
                <a:close/>
              </a:path>
            </a:pathLst>
          </a:custGeom>
          <a:solidFill>
            <a:schemeClr val="lt1"/>
          </a:solidFill>
          <a:ln>
            <a:noFill/>
          </a:ln>
        </p:spPr>
        <p:txBody>
          <a:bodyPr lIns="91412" tIns="45693" rIns="91412" bIns="45693" anchor="t" anchorCtr="0">
            <a:noAutofit/>
          </a:bodyPr>
          <a:lstStyle/>
          <a:p>
            <a:pPr>
              <a:buClr>
                <a:srgbClr val="000000"/>
              </a:buClr>
            </a:pPr>
            <a:endParaRPr sz="1100">
              <a:solidFill>
                <a:srgbClr val="000000"/>
              </a:solidFill>
              <a:latin typeface="Arial"/>
              <a:ea typeface="Arial"/>
              <a:cs typeface="Arial"/>
              <a:sym typeface="Arial"/>
            </a:endParaRPr>
          </a:p>
        </p:txBody>
      </p:sp>
      <p:sp>
        <p:nvSpPr>
          <p:cNvPr id="487" name="Shape 487"/>
          <p:cNvSpPr txBox="1"/>
          <p:nvPr/>
        </p:nvSpPr>
        <p:spPr>
          <a:xfrm>
            <a:off x="5533330" y="4906095"/>
            <a:ext cx="3616871" cy="253880"/>
          </a:xfrm>
          <a:prstGeom prst="rect">
            <a:avLst/>
          </a:prstGeom>
          <a:noFill/>
          <a:ln>
            <a:noFill/>
          </a:ln>
        </p:spPr>
        <p:txBody>
          <a:bodyPr lIns="91412" tIns="45693" rIns="91412" bIns="45693" anchor="t" anchorCtr="0">
            <a:noAutofit/>
          </a:bodyPr>
          <a:lstStyle/>
          <a:p>
            <a:pPr>
              <a:buClr>
                <a:srgbClr val="000000"/>
              </a:buClr>
              <a:buSzPct val="25000"/>
            </a:pPr>
            <a:r>
              <a:rPr lang="en" sz="800">
                <a:solidFill>
                  <a:srgbClr val="000000"/>
                </a:solidFill>
                <a:latin typeface="Arial"/>
                <a:ea typeface="Arial"/>
                <a:cs typeface="Arial"/>
                <a:sym typeface="Arial"/>
              </a:rPr>
              <a:t>State of App development Survey:  Q1 2016, Cornell University case study</a:t>
            </a:r>
          </a:p>
        </p:txBody>
      </p:sp>
      <p:sp>
        <p:nvSpPr>
          <p:cNvPr id="488" name="Shape 488"/>
          <p:cNvSpPr txBox="1"/>
          <p:nvPr/>
        </p:nvSpPr>
        <p:spPr>
          <a:xfrm>
            <a:off x="286559" y="2538946"/>
            <a:ext cx="2334126" cy="953970"/>
          </a:xfrm>
          <a:prstGeom prst="rect">
            <a:avLst/>
          </a:prstGeom>
          <a:noFill/>
          <a:ln>
            <a:noFill/>
          </a:ln>
        </p:spPr>
        <p:txBody>
          <a:bodyPr lIns="91412" tIns="45693" rIns="91412" bIns="45693" anchor="t" anchorCtr="0">
            <a:noAutofit/>
          </a:bodyPr>
          <a:lstStyle/>
          <a:p>
            <a:pPr algn="ctr">
              <a:buSzPct val="25000"/>
            </a:pPr>
            <a:r>
              <a:rPr lang="en" sz="4400" b="1">
                <a:solidFill>
                  <a:srgbClr val="1AAAF8"/>
                </a:solidFill>
                <a:latin typeface="Arial"/>
                <a:ea typeface="Arial"/>
                <a:cs typeface="Arial"/>
                <a:sym typeface="Arial"/>
              </a:rPr>
              <a:t>13X </a:t>
            </a:r>
          </a:p>
          <a:p>
            <a:pPr algn="ctr">
              <a:buSzPct val="25000"/>
            </a:pPr>
            <a:r>
              <a:rPr lang="en" sz="1200">
                <a:solidFill>
                  <a:srgbClr val="1AAAF8"/>
                </a:solidFill>
                <a:latin typeface="Arial"/>
                <a:ea typeface="Arial"/>
                <a:cs typeface="Arial"/>
                <a:sym typeface="Arial"/>
              </a:rPr>
              <a:t>More software releases</a:t>
            </a:r>
          </a:p>
        </p:txBody>
      </p:sp>
      <p:sp>
        <p:nvSpPr>
          <p:cNvPr id="489" name="Shape 489"/>
          <p:cNvSpPr txBox="1"/>
          <p:nvPr/>
        </p:nvSpPr>
        <p:spPr>
          <a:xfrm>
            <a:off x="6375150" y="2522106"/>
            <a:ext cx="2326431" cy="953970"/>
          </a:xfrm>
          <a:prstGeom prst="rect">
            <a:avLst/>
          </a:prstGeom>
          <a:noFill/>
          <a:ln>
            <a:noFill/>
          </a:ln>
        </p:spPr>
        <p:txBody>
          <a:bodyPr lIns="91412" tIns="45693" rIns="91412" bIns="45693" anchor="t" anchorCtr="0">
            <a:noAutofit/>
          </a:bodyPr>
          <a:lstStyle/>
          <a:p>
            <a:pPr algn="ctr">
              <a:buSzPct val="25000"/>
            </a:pPr>
            <a:r>
              <a:rPr lang="en" sz="4400" b="1">
                <a:solidFill>
                  <a:schemeClr val="accent5"/>
                </a:solidFill>
                <a:latin typeface="Arial"/>
                <a:ea typeface="Arial"/>
                <a:cs typeface="Arial"/>
                <a:sym typeface="Arial"/>
              </a:rPr>
              <a:t>62%</a:t>
            </a:r>
          </a:p>
          <a:p>
            <a:pPr algn="ctr">
              <a:buSzPct val="25000"/>
            </a:pPr>
            <a:r>
              <a:rPr lang="en" sz="1200">
                <a:solidFill>
                  <a:schemeClr val="accent5"/>
                </a:solidFill>
                <a:latin typeface="Arial"/>
                <a:ea typeface="Arial"/>
                <a:cs typeface="Arial"/>
                <a:sym typeface="Arial"/>
              </a:rPr>
              <a:t>Report reduction in MTTR</a:t>
            </a:r>
          </a:p>
        </p:txBody>
      </p:sp>
      <p:sp>
        <p:nvSpPr>
          <p:cNvPr id="490" name="Shape 490"/>
          <p:cNvSpPr txBox="1"/>
          <p:nvPr/>
        </p:nvSpPr>
        <p:spPr>
          <a:xfrm>
            <a:off x="6372470" y="3604796"/>
            <a:ext cx="2328340" cy="1138610"/>
          </a:xfrm>
          <a:prstGeom prst="rect">
            <a:avLst/>
          </a:prstGeom>
          <a:noFill/>
          <a:ln>
            <a:noFill/>
          </a:ln>
        </p:spPr>
        <p:txBody>
          <a:bodyPr lIns="91412" tIns="45693" rIns="91412" bIns="45693" anchor="t" anchorCtr="0">
            <a:noAutofit/>
          </a:bodyPr>
          <a:lstStyle/>
          <a:p>
            <a:pPr algn="ctr">
              <a:buSzPct val="25000"/>
            </a:pPr>
            <a:r>
              <a:rPr lang="en" sz="4400" b="1">
                <a:solidFill>
                  <a:schemeClr val="accent5"/>
                </a:solidFill>
                <a:latin typeface="Arial"/>
                <a:ea typeface="Arial"/>
                <a:cs typeface="Arial"/>
                <a:sym typeface="Arial"/>
              </a:rPr>
              <a:t>10X </a:t>
            </a:r>
          </a:p>
          <a:p>
            <a:pPr algn="ctr">
              <a:buSzPct val="25000"/>
            </a:pPr>
            <a:r>
              <a:rPr lang="en" sz="1200">
                <a:solidFill>
                  <a:schemeClr val="accent5"/>
                </a:solidFill>
                <a:latin typeface="Arial"/>
                <a:ea typeface="Arial"/>
                <a:cs typeface="Arial"/>
                <a:sym typeface="Arial"/>
              </a:rPr>
              <a:t>Cost reduction in maintaining existing applications</a:t>
            </a:r>
          </a:p>
        </p:txBody>
      </p:sp>
      <p:sp>
        <p:nvSpPr>
          <p:cNvPr id="491" name="Shape 491"/>
          <p:cNvSpPr/>
          <p:nvPr/>
        </p:nvSpPr>
        <p:spPr>
          <a:xfrm>
            <a:off x="192548" y="1134467"/>
            <a:ext cx="2513698" cy="3652111"/>
          </a:xfrm>
          <a:prstGeom prst="rect">
            <a:avLst/>
          </a:prstGeom>
          <a:noFill/>
          <a:ln w="12700" cap="flat" cmpd="sng">
            <a:solidFill>
              <a:srgbClr val="D8D8D8"/>
            </a:solidFill>
            <a:prstDash val="solid"/>
            <a:round/>
            <a:headEnd type="none" w="med" len="med"/>
            <a:tailEnd type="none" w="med" len="med"/>
          </a:ln>
        </p:spPr>
        <p:txBody>
          <a:bodyPr lIns="251964" tIns="251964" rIns="251964" bIns="107985" anchor="t" anchorCtr="0">
            <a:noAutofit/>
          </a:bodyPr>
          <a:lstStyle/>
          <a:p>
            <a:pPr>
              <a:buClr>
                <a:srgbClr val="000000"/>
              </a:buClr>
            </a:pPr>
            <a:endParaRPr sz="1600">
              <a:solidFill>
                <a:srgbClr val="000000"/>
              </a:solidFill>
              <a:latin typeface="Arial"/>
              <a:ea typeface="Arial"/>
              <a:cs typeface="Arial"/>
              <a:sym typeface="Arial"/>
            </a:endParaRPr>
          </a:p>
        </p:txBody>
      </p:sp>
      <p:sp>
        <p:nvSpPr>
          <p:cNvPr id="492" name="Shape 492"/>
          <p:cNvSpPr/>
          <p:nvPr/>
        </p:nvSpPr>
        <p:spPr>
          <a:xfrm>
            <a:off x="3216889" y="1134467"/>
            <a:ext cx="2522019" cy="3652111"/>
          </a:xfrm>
          <a:prstGeom prst="rect">
            <a:avLst/>
          </a:prstGeom>
          <a:noFill/>
          <a:ln w="12700" cap="flat" cmpd="sng">
            <a:solidFill>
              <a:srgbClr val="D8D8D8"/>
            </a:solidFill>
            <a:prstDash val="solid"/>
            <a:round/>
            <a:headEnd type="none" w="med" len="med"/>
            <a:tailEnd type="none" w="med" len="med"/>
          </a:ln>
        </p:spPr>
        <p:txBody>
          <a:bodyPr lIns="251964" tIns="251964" rIns="251964" bIns="107985" anchor="t" anchorCtr="0">
            <a:noAutofit/>
          </a:bodyPr>
          <a:lstStyle/>
          <a:p>
            <a:pPr>
              <a:buClr>
                <a:srgbClr val="000000"/>
              </a:buClr>
            </a:pPr>
            <a:endParaRPr sz="1600">
              <a:solidFill>
                <a:srgbClr val="000000"/>
              </a:solidFill>
              <a:latin typeface="Arial"/>
              <a:ea typeface="Arial"/>
              <a:cs typeface="Arial"/>
              <a:sym typeface="Arial"/>
            </a:endParaRPr>
          </a:p>
        </p:txBody>
      </p:sp>
      <p:sp>
        <p:nvSpPr>
          <p:cNvPr id="493" name="Shape 493"/>
          <p:cNvSpPr txBox="1"/>
          <p:nvPr/>
        </p:nvSpPr>
        <p:spPr>
          <a:xfrm>
            <a:off x="3337920" y="3832606"/>
            <a:ext cx="2375286" cy="953970"/>
          </a:xfrm>
          <a:prstGeom prst="rect">
            <a:avLst/>
          </a:prstGeom>
          <a:noFill/>
          <a:ln>
            <a:noFill/>
          </a:ln>
        </p:spPr>
        <p:txBody>
          <a:bodyPr lIns="91412" tIns="45693" rIns="91412" bIns="45693" anchor="t" anchorCtr="0">
            <a:noAutofit/>
          </a:bodyPr>
          <a:lstStyle/>
          <a:p>
            <a:pPr algn="ctr">
              <a:buSzPct val="25000"/>
            </a:pPr>
            <a:r>
              <a:rPr lang="en" sz="2400" b="1">
                <a:solidFill>
                  <a:schemeClr val="dk1"/>
                </a:solidFill>
                <a:latin typeface="Arial"/>
                <a:ea typeface="Arial"/>
                <a:cs typeface="Arial"/>
                <a:sym typeface="Arial"/>
              </a:rPr>
              <a:t>Eliminate</a:t>
            </a:r>
          </a:p>
          <a:p>
            <a:pPr algn="ctr">
              <a:buSzPct val="25000"/>
            </a:pPr>
            <a:r>
              <a:rPr lang="en" sz="1600">
                <a:solidFill>
                  <a:schemeClr val="dk1"/>
                </a:solidFill>
                <a:latin typeface="Arial"/>
                <a:ea typeface="Arial"/>
                <a:cs typeface="Arial"/>
                <a:sym typeface="Arial"/>
              </a:rPr>
              <a:t>“works on my machine” issues </a:t>
            </a:r>
          </a:p>
        </p:txBody>
      </p:sp>
      <p:sp>
        <p:nvSpPr>
          <p:cNvPr id="494" name="Shape 494"/>
          <p:cNvSpPr txBox="1"/>
          <p:nvPr/>
        </p:nvSpPr>
        <p:spPr>
          <a:xfrm>
            <a:off x="3337922" y="2519505"/>
            <a:ext cx="2319310" cy="1138610"/>
          </a:xfrm>
          <a:prstGeom prst="rect">
            <a:avLst/>
          </a:prstGeom>
          <a:noFill/>
          <a:ln>
            <a:noFill/>
          </a:ln>
        </p:spPr>
        <p:txBody>
          <a:bodyPr lIns="91412" tIns="45693" rIns="91412" bIns="45693" anchor="t" anchorCtr="0">
            <a:noAutofit/>
          </a:bodyPr>
          <a:lstStyle/>
          <a:p>
            <a:pPr algn="ctr">
              <a:buSzPct val="25000"/>
            </a:pPr>
            <a:r>
              <a:rPr lang="en" sz="4400" b="1">
                <a:solidFill>
                  <a:schemeClr val="dk1"/>
                </a:solidFill>
                <a:latin typeface="Arial"/>
                <a:ea typeface="Arial"/>
                <a:cs typeface="Arial"/>
                <a:sym typeface="Arial"/>
              </a:rPr>
              <a:t>41%</a:t>
            </a:r>
          </a:p>
          <a:p>
            <a:pPr algn="ctr">
              <a:buSzPct val="25000"/>
            </a:pPr>
            <a:r>
              <a:rPr lang="en" sz="1200">
                <a:solidFill>
                  <a:schemeClr val="dk1"/>
                </a:solidFill>
                <a:latin typeface="Arial"/>
                <a:ea typeface="Arial"/>
                <a:cs typeface="Arial"/>
                <a:sym typeface="Arial"/>
              </a:rPr>
              <a:t>Move workloads across private/public clouds</a:t>
            </a:r>
          </a:p>
        </p:txBody>
      </p:sp>
      <p:sp>
        <p:nvSpPr>
          <p:cNvPr id="495" name="Shape 495"/>
          <p:cNvSpPr txBox="1"/>
          <p:nvPr/>
        </p:nvSpPr>
        <p:spPr>
          <a:xfrm>
            <a:off x="293444" y="3630982"/>
            <a:ext cx="2336042" cy="1138610"/>
          </a:xfrm>
          <a:prstGeom prst="rect">
            <a:avLst/>
          </a:prstGeom>
          <a:noFill/>
          <a:ln>
            <a:noFill/>
          </a:ln>
        </p:spPr>
        <p:txBody>
          <a:bodyPr lIns="91412" tIns="45693" rIns="91412" bIns="45693" anchor="t" anchorCtr="0">
            <a:noAutofit/>
          </a:bodyPr>
          <a:lstStyle/>
          <a:p>
            <a:pPr algn="ctr">
              <a:buSzPct val="25000"/>
            </a:pPr>
            <a:r>
              <a:rPr lang="en" sz="4400" b="1">
                <a:solidFill>
                  <a:srgbClr val="1AAAF8"/>
                </a:solidFill>
                <a:latin typeface="Arial"/>
                <a:ea typeface="Arial"/>
                <a:cs typeface="Arial"/>
                <a:sym typeface="Arial"/>
              </a:rPr>
              <a:t>65% </a:t>
            </a:r>
          </a:p>
          <a:p>
            <a:pPr algn="ctr">
              <a:buSzPct val="25000"/>
            </a:pPr>
            <a:r>
              <a:rPr lang="en" sz="1200">
                <a:solidFill>
                  <a:srgbClr val="1AAAF8"/>
                </a:solidFill>
                <a:latin typeface="Arial"/>
                <a:ea typeface="Arial"/>
                <a:cs typeface="Arial"/>
                <a:sym typeface="Arial"/>
              </a:rPr>
              <a:t>Reduction in developer onboarding time</a:t>
            </a:r>
          </a:p>
        </p:txBody>
      </p:sp>
    </p:spTree>
    <p:extLst>
      <p:ext uri="{BB962C8B-B14F-4D97-AF65-F5344CB8AC3E}">
        <p14:creationId xmlns:p14="http://schemas.microsoft.com/office/powerpoint/2010/main" val="79942249"/>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p:nvPr/>
        </p:nvSpPr>
        <p:spPr>
          <a:xfrm rot="10800000">
            <a:off x="1347009" y="3571199"/>
            <a:ext cx="6882068" cy="944481"/>
          </a:xfrm>
          <a:prstGeom prst="homePlate">
            <a:avLst>
              <a:gd name="adj" fmla="val 50000"/>
            </a:avLst>
          </a:prstGeom>
          <a:solidFill>
            <a:srgbClr val="F2F2F2"/>
          </a:solidFill>
          <a:ln>
            <a:noFill/>
          </a:ln>
        </p:spPr>
        <p:txBody>
          <a:bodyPr lIns="91412" tIns="45693" rIns="91412" bIns="45693" anchor="ctr" anchorCtr="0">
            <a:noAutofit/>
          </a:bodyPr>
          <a:lstStyle/>
          <a:p>
            <a:pPr algn="ctr"/>
            <a:endParaRPr>
              <a:solidFill>
                <a:schemeClr val="lt1"/>
              </a:solidFill>
              <a:latin typeface="Arial"/>
              <a:ea typeface="Arial"/>
              <a:cs typeface="Arial"/>
              <a:sym typeface="Arial"/>
            </a:endParaRPr>
          </a:p>
        </p:txBody>
      </p:sp>
      <p:sp>
        <p:nvSpPr>
          <p:cNvPr id="508" name="Shape 508"/>
          <p:cNvSpPr/>
          <p:nvPr/>
        </p:nvSpPr>
        <p:spPr>
          <a:xfrm rot="10800000">
            <a:off x="1353997" y="2279804"/>
            <a:ext cx="6882068" cy="944481"/>
          </a:xfrm>
          <a:prstGeom prst="homePlate">
            <a:avLst>
              <a:gd name="adj" fmla="val 50000"/>
            </a:avLst>
          </a:prstGeom>
          <a:solidFill>
            <a:srgbClr val="F2F2F2"/>
          </a:solidFill>
          <a:ln>
            <a:noFill/>
          </a:ln>
        </p:spPr>
        <p:txBody>
          <a:bodyPr lIns="91412" tIns="45693" rIns="91412" bIns="45693" anchor="ctr" anchorCtr="0">
            <a:noAutofit/>
          </a:bodyPr>
          <a:lstStyle/>
          <a:p>
            <a:pPr algn="ctr"/>
            <a:endParaRPr>
              <a:solidFill>
                <a:schemeClr val="lt1"/>
              </a:solidFill>
              <a:latin typeface="Arial"/>
              <a:ea typeface="Arial"/>
              <a:cs typeface="Arial"/>
              <a:sym typeface="Arial"/>
            </a:endParaRPr>
          </a:p>
        </p:txBody>
      </p:sp>
      <p:sp>
        <p:nvSpPr>
          <p:cNvPr id="509" name="Shape 509"/>
          <p:cNvSpPr/>
          <p:nvPr/>
        </p:nvSpPr>
        <p:spPr>
          <a:xfrm rot="10800000">
            <a:off x="1347012" y="1087092"/>
            <a:ext cx="6882068" cy="944481"/>
          </a:xfrm>
          <a:prstGeom prst="homePlate">
            <a:avLst>
              <a:gd name="adj" fmla="val 50000"/>
            </a:avLst>
          </a:prstGeom>
          <a:solidFill>
            <a:srgbClr val="F2F2F2"/>
          </a:solidFill>
          <a:ln>
            <a:noFill/>
          </a:ln>
        </p:spPr>
        <p:txBody>
          <a:bodyPr lIns="91412" tIns="45693" rIns="91412" bIns="45693" anchor="ctr" anchorCtr="0">
            <a:noAutofit/>
          </a:bodyPr>
          <a:lstStyle/>
          <a:p>
            <a:pPr algn="ctr"/>
            <a:endParaRPr>
              <a:solidFill>
                <a:schemeClr val="lt1"/>
              </a:solidFill>
              <a:latin typeface="Arial"/>
              <a:ea typeface="Arial"/>
              <a:cs typeface="Arial"/>
              <a:sym typeface="Arial"/>
            </a:endParaRPr>
          </a:p>
        </p:txBody>
      </p:sp>
      <p:sp>
        <p:nvSpPr>
          <p:cNvPr id="510" name="Shape 510"/>
          <p:cNvSpPr txBox="1">
            <a:spLocks noGrp="1"/>
          </p:cNvSpPr>
          <p:nvPr>
            <p:ph type="title"/>
          </p:nvPr>
        </p:nvSpPr>
        <p:spPr>
          <a:xfrm>
            <a:off x="243502" y="208317"/>
            <a:ext cx="8642711" cy="613083"/>
          </a:xfrm>
          <a:prstGeom prst="rect">
            <a:avLst/>
          </a:prstGeom>
          <a:noFill/>
          <a:ln>
            <a:noFill/>
          </a:ln>
        </p:spPr>
        <p:txBody>
          <a:bodyPr vert="horz" wrap="square" lIns="91412" tIns="91412" rIns="91412" bIns="91412" rtlCol="0" anchor="ctr" anchorCtr="0">
            <a:noAutofit/>
          </a:bodyPr>
          <a:lstStyle/>
          <a:p>
            <a:pPr>
              <a:spcBef>
                <a:spcPts val="0"/>
              </a:spcBef>
              <a:buClr>
                <a:schemeClr val="dk2"/>
              </a:buClr>
              <a:buSzPct val="25000"/>
            </a:pPr>
            <a:r>
              <a:rPr lang="en" sz="2800" dirty="0">
                <a:solidFill>
                  <a:schemeClr val="dk2"/>
                </a:solidFill>
                <a:ea typeface="Arial"/>
                <a:cs typeface="Arial"/>
                <a:sym typeface="Arial"/>
              </a:rPr>
              <a:t>One platform delivers one journey for all applications</a:t>
            </a:r>
          </a:p>
        </p:txBody>
      </p:sp>
      <p:sp>
        <p:nvSpPr>
          <p:cNvPr id="511" name="Shape 511"/>
          <p:cNvSpPr/>
          <p:nvPr/>
        </p:nvSpPr>
        <p:spPr>
          <a:xfrm>
            <a:off x="1007871" y="1120796"/>
            <a:ext cx="688934" cy="696411"/>
          </a:xfrm>
          <a:prstGeom prst="ellipse">
            <a:avLst/>
          </a:prstGeom>
          <a:solidFill>
            <a:srgbClr val="A5A5A5"/>
          </a:solidFill>
          <a:ln w="57150" cap="flat" cmpd="sng">
            <a:solidFill>
              <a:schemeClr val="lt1"/>
            </a:solidFill>
            <a:prstDash val="solid"/>
            <a:round/>
            <a:headEnd type="none" w="med" len="med"/>
            <a:tailEnd type="none" w="med" len="med"/>
          </a:ln>
        </p:spPr>
        <p:txBody>
          <a:bodyPr lIns="91412" tIns="45693" rIns="91412" bIns="45693" anchor="ctr" anchorCtr="0">
            <a:noAutofit/>
          </a:bodyPr>
          <a:lstStyle/>
          <a:p>
            <a:pPr algn="ctr">
              <a:buClr>
                <a:srgbClr val="FFC000"/>
              </a:buClr>
              <a:buSzPct val="25000"/>
            </a:pPr>
            <a:r>
              <a:rPr lang="en" sz="3600" b="1">
                <a:solidFill>
                  <a:schemeClr val="lt1"/>
                </a:solidFill>
                <a:latin typeface="Arial"/>
                <a:ea typeface="Arial"/>
                <a:cs typeface="Arial"/>
                <a:sym typeface="Arial"/>
              </a:rPr>
              <a:t>1</a:t>
            </a:r>
          </a:p>
        </p:txBody>
      </p:sp>
      <p:sp>
        <p:nvSpPr>
          <p:cNvPr id="512" name="Shape 512"/>
          <p:cNvSpPr txBox="1"/>
          <p:nvPr/>
        </p:nvSpPr>
        <p:spPr>
          <a:xfrm>
            <a:off x="2046372" y="1240084"/>
            <a:ext cx="4934980" cy="646239"/>
          </a:xfrm>
          <a:prstGeom prst="rect">
            <a:avLst/>
          </a:prstGeom>
          <a:noFill/>
          <a:ln>
            <a:noFill/>
          </a:ln>
        </p:spPr>
        <p:txBody>
          <a:bodyPr lIns="91412" tIns="45693" rIns="91412" bIns="45693" anchor="t" anchorCtr="0">
            <a:noAutofit/>
          </a:bodyPr>
          <a:lstStyle/>
          <a:p>
            <a:pPr>
              <a:buSzPct val="25000"/>
            </a:pPr>
            <a:r>
              <a:rPr lang="en" b="1">
                <a:solidFill>
                  <a:schemeClr val="dk1"/>
                </a:solidFill>
                <a:latin typeface="Arial"/>
                <a:ea typeface="Arial"/>
                <a:cs typeface="Arial"/>
                <a:sym typeface="Arial"/>
              </a:rPr>
              <a:t>Containerize Legacy Applications</a:t>
            </a:r>
          </a:p>
          <a:p>
            <a:pPr>
              <a:buSzPct val="25000"/>
            </a:pPr>
            <a:r>
              <a:rPr lang="en">
                <a:solidFill>
                  <a:srgbClr val="7F7F7F"/>
                </a:solidFill>
                <a:latin typeface="Arial"/>
                <a:ea typeface="Arial"/>
                <a:cs typeface="Arial"/>
                <a:sym typeface="Arial"/>
              </a:rPr>
              <a:t>Lift and shift for portability and efficiency</a:t>
            </a:r>
          </a:p>
        </p:txBody>
      </p:sp>
      <p:sp>
        <p:nvSpPr>
          <p:cNvPr id="513" name="Shape 513"/>
          <p:cNvSpPr/>
          <p:nvPr/>
        </p:nvSpPr>
        <p:spPr>
          <a:xfrm>
            <a:off x="1009530" y="2406234"/>
            <a:ext cx="688934" cy="696411"/>
          </a:xfrm>
          <a:prstGeom prst="ellipse">
            <a:avLst/>
          </a:prstGeom>
          <a:solidFill>
            <a:srgbClr val="A5A5A5"/>
          </a:solidFill>
          <a:ln w="57150" cap="flat" cmpd="sng">
            <a:solidFill>
              <a:schemeClr val="lt1"/>
            </a:solidFill>
            <a:prstDash val="solid"/>
            <a:round/>
            <a:headEnd type="none" w="med" len="med"/>
            <a:tailEnd type="none" w="med" len="med"/>
          </a:ln>
        </p:spPr>
        <p:txBody>
          <a:bodyPr lIns="91412" tIns="45693" rIns="91412" bIns="45693" anchor="ctr" anchorCtr="0">
            <a:noAutofit/>
          </a:bodyPr>
          <a:lstStyle/>
          <a:p>
            <a:pPr algn="ctr">
              <a:buClr>
                <a:srgbClr val="FFC000"/>
              </a:buClr>
              <a:buSzPct val="25000"/>
            </a:pPr>
            <a:r>
              <a:rPr lang="en" sz="3600" b="1">
                <a:solidFill>
                  <a:schemeClr val="lt1"/>
                </a:solidFill>
                <a:latin typeface="Arial"/>
                <a:ea typeface="Arial"/>
                <a:cs typeface="Arial"/>
                <a:sym typeface="Arial"/>
              </a:rPr>
              <a:t>2</a:t>
            </a:r>
          </a:p>
        </p:txBody>
      </p:sp>
      <p:sp>
        <p:nvSpPr>
          <p:cNvPr id="514" name="Shape 514"/>
          <p:cNvSpPr/>
          <p:nvPr/>
        </p:nvSpPr>
        <p:spPr>
          <a:xfrm>
            <a:off x="1007894" y="3677971"/>
            <a:ext cx="688934" cy="696411"/>
          </a:xfrm>
          <a:prstGeom prst="ellipse">
            <a:avLst/>
          </a:prstGeom>
          <a:solidFill>
            <a:srgbClr val="A5A5A5"/>
          </a:solidFill>
          <a:ln w="57150" cap="flat" cmpd="sng">
            <a:solidFill>
              <a:schemeClr val="lt1"/>
            </a:solidFill>
            <a:prstDash val="solid"/>
            <a:round/>
            <a:headEnd type="none" w="med" len="med"/>
            <a:tailEnd type="none" w="med" len="med"/>
          </a:ln>
        </p:spPr>
        <p:txBody>
          <a:bodyPr lIns="91412" tIns="45693" rIns="91412" bIns="45693" anchor="ctr" anchorCtr="0">
            <a:noAutofit/>
          </a:bodyPr>
          <a:lstStyle/>
          <a:p>
            <a:pPr algn="ctr">
              <a:buClr>
                <a:srgbClr val="FFC000"/>
              </a:buClr>
              <a:buSzPct val="25000"/>
            </a:pPr>
            <a:r>
              <a:rPr lang="en" sz="3600" b="1">
                <a:solidFill>
                  <a:schemeClr val="lt1"/>
                </a:solidFill>
                <a:latin typeface="Arial"/>
                <a:ea typeface="Arial"/>
                <a:cs typeface="Arial"/>
                <a:sym typeface="Arial"/>
              </a:rPr>
              <a:t>3</a:t>
            </a:r>
          </a:p>
        </p:txBody>
      </p:sp>
      <p:sp>
        <p:nvSpPr>
          <p:cNvPr id="515" name="Shape 515"/>
          <p:cNvSpPr txBox="1"/>
          <p:nvPr/>
        </p:nvSpPr>
        <p:spPr>
          <a:xfrm>
            <a:off x="2046372" y="2400421"/>
            <a:ext cx="5362323" cy="646239"/>
          </a:xfrm>
          <a:prstGeom prst="rect">
            <a:avLst/>
          </a:prstGeom>
          <a:noFill/>
          <a:ln>
            <a:noFill/>
          </a:ln>
        </p:spPr>
        <p:txBody>
          <a:bodyPr lIns="91412" tIns="45693" rIns="91412" bIns="45693" anchor="t" anchorCtr="0">
            <a:noAutofit/>
          </a:bodyPr>
          <a:lstStyle/>
          <a:p>
            <a:pPr>
              <a:buSzPct val="25000"/>
            </a:pPr>
            <a:r>
              <a:rPr lang="en" b="1">
                <a:solidFill>
                  <a:schemeClr val="dk1"/>
                </a:solidFill>
                <a:latin typeface="Arial"/>
                <a:ea typeface="Arial"/>
                <a:cs typeface="Arial"/>
                <a:sym typeface="Arial"/>
              </a:rPr>
              <a:t>Transform Legacy to Microservices </a:t>
            </a:r>
          </a:p>
          <a:p>
            <a:pPr>
              <a:buSzPct val="25000"/>
            </a:pPr>
            <a:r>
              <a:rPr lang="en">
                <a:solidFill>
                  <a:srgbClr val="7F7F7F"/>
                </a:solidFill>
                <a:latin typeface="Arial"/>
                <a:ea typeface="Arial"/>
                <a:cs typeface="Arial"/>
                <a:sym typeface="Arial"/>
              </a:rPr>
              <a:t>Look for shared services to transform</a:t>
            </a:r>
          </a:p>
        </p:txBody>
      </p:sp>
      <p:sp>
        <p:nvSpPr>
          <p:cNvPr id="516" name="Shape 516"/>
          <p:cNvSpPr txBox="1"/>
          <p:nvPr/>
        </p:nvSpPr>
        <p:spPr>
          <a:xfrm>
            <a:off x="2042026" y="3677971"/>
            <a:ext cx="4086366" cy="646239"/>
          </a:xfrm>
          <a:prstGeom prst="rect">
            <a:avLst/>
          </a:prstGeom>
          <a:noFill/>
          <a:ln>
            <a:noFill/>
          </a:ln>
        </p:spPr>
        <p:txBody>
          <a:bodyPr lIns="91412" tIns="45693" rIns="91412" bIns="45693" anchor="t" anchorCtr="0">
            <a:noAutofit/>
          </a:bodyPr>
          <a:lstStyle/>
          <a:p>
            <a:pPr>
              <a:buSzPct val="25000"/>
            </a:pPr>
            <a:r>
              <a:rPr lang="en" b="1">
                <a:solidFill>
                  <a:schemeClr val="dk1"/>
                </a:solidFill>
                <a:latin typeface="Arial"/>
                <a:ea typeface="Arial"/>
                <a:cs typeface="Arial"/>
                <a:sym typeface="Arial"/>
              </a:rPr>
              <a:t>Accelerate New Applications</a:t>
            </a:r>
          </a:p>
          <a:p>
            <a:pPr>
              <a:buSzPct val="25000"/>
            </a:pPr>
            <a:r>
              <a:rPr lang="en">
                <a:solidFill>
                  <a:srgbClr val="7F7F7F"/>
                </a:solidFill>
                <a:latin typeface="Arial"/>
                <a:ea typeface="Arial"/>
                <a:cs typeface="Arial"/>
                <a:sym typeface="Arial"/>
              </a:rPr>
              <a:t>Greenfield innovation</a:t>
            </a:r>
          </a:p>
        </p:txBody>
      </p:sp>
      <p:sp>
        <p:nvSpPr>
          <p:cNvPr id="517" name="Shape 517"/>
          <p:cNvSpPr/>
          <p:nvPr/>
        </p:nvSpPr>
        <p:spPr>
          <a:xfrm rot="5400000">
            <a:off x="7662865" y="2714983"/>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chemeClr val="accent5"/>
          </a:solidFill>
          <a:ln w="12700" cap="flat" cmpd="sng">
            <a:solidFill>
              <a:schemeClr val="accent5"/>
            </a:solidFill>
            <a:prstDash val="solid"/>
            <a:round/>
            <a:headEnd type="none" w="med" len="med"/>
            <a:tailEnd type="none" w="med" len="med"/>
          </a:ln>
        </p:spPr>
        <p:txBody>
          <a:bodyPr lIns="105310" tIns="116359" rIns="105310" bIns="116359" anchor="ctr" anchorCtr="0">
            <a:noAutofit/>
          </a:bodyPr>
          <a:lstStyle/>
          <a:p>
            <a:pPr>
              <a:lnSpc>
                <a:spcPct val="90000"/>
              </a:lnSpc>
              <a:buClr>
                <a:srgbClr val="000000"/>
              </a:buClr>
            </a:pPr>
            <a:endParaRPr sz="700">
              <a:solidFill>
                <a:schemeClr val="lt1"/>
              </a:solidFill>
              <a:latin typeface="Arial"/>
              <a:ea typeface="Arial"/>
              <a:cs typeface="Arial"/>
              <a:sym typeface="Arial"/>
            </a:endParaRPr>
          </a:p>
        </p:txBody>
      </p:sp>
      <p:sp>
        <p:nvSpPr>
          <p:cNvPr id="518" name="Shape 518"/>
          <p:cNvSpPr/>
          <p:nvPr/>
        </p:nvSpPr>
        <p:spPr>
          <a:xfrm rot="5400000">
            <a:off x="7449320" y="2599408"/>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rgbClr val="426876"/>
          </a:solidFill>
          <a:ln w="12700" cap="flat" cmpd="sng">
            <a:solidFill>
              <a:srgbClr val="2F474F"/>
            </a:solidFill>
            <a:prstDash val="solid"/>
            <a:round/>
            <a:headEnd type="none" w="med" len="med"/>
            <a:tailEnd type="none" w="med" len="med"/>
          </a:ln>
        </p:spPr>
        <p:txBody>
          <a:bodyPr lIns="73890" tIns="84913" rIns="73890" bIns="84913" anchor="ctr" anchorCtr="0">
            <a:noAutofit/>
          </a:bodyPr>
          <a:lstStyle/>
          <a:p>
            <a:pPr>
              <a:lnSpc>
                <a:spcPct val="90000"/>
              </a:lnSpc>
              <a:buClr>
                <a:srgbClr val="000000"/>
              </a:buClr>
            </a:pPr>
            <a:endParaRPr sz="2400">
              <a:solidFill>
                <a:schemeClr val="lt1"/>
              </a:solidFill>
              <a:latin typeface="Arial"/>
              <a:ea typeface="Arial"/>
              <a:cs typeface="Arial"/>
              <a:sym typeface="Arial"/>
            </a:endParaRPr>
          </a:p>
        </p:txBody>
      </p:sp>
      <p:sp>
        <p:nvSpPr>
          <p:cNvPr id="519" name="Shape 519"/>
          <p:cNvSpPr/>
          <p:nvPr/>
        </p:nvSpPr>
        <p:spPr>
          <a:xfrm rot="5400000">
            <a:off x="7449320" y="2811312"/>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chemeClr val="accent1"/>
          </a:solidFill>
          <a:ln w="12700" cap="flat" cmpd="sng">
            <a:solidFill>
              <a:schemeClr val="accent1"/>
            </a:solidFill>
            <a:prstDash val="solid"/>
            <a:round/>
            <a:headEnd type="none" w="med" len="med"/>
            <a:tailEnd type="none" w="med" len="med"/>
          </a:ln>
        </p:spPr>
        <p:txBody>
          <a:bodyPr lIns="105310" tIns="116359" rIns="105310" bIns="116359" anchor="ctr" anchorCtr="0">
            <a:noAutofit/>
          </a:bodyPr>
          <a:lstStyle/>
          <a:p>
            <a:pPr>
              <a:lnSpc>
                <a:spcPct val="90000"/>
              </a:lnSpc>
              <a:buClr>
                <a:srgbClr val="000000"/>
              </a:buClr>
            </a:pPr>
            <a:endParaRPr sz="700">
              <a:solidFill>
                <a:schemeClr val="lt1"/>
              </a:solidFill>
              <a:latin typeface="Arial"/>
              <a:ea typeface="Arial"/>
              <a:cs typeface="Arial"/>
              <a:sym typeface="Arial"/>
            </a:endParaRPr>
          </a:p>
        </p:txBody>
      </p:sp>
      <p:grpSp>
        <p:nvGrpSpPr>
          <p:cNvPr id="520" name="Shape 520"/>
          <p:cNvGrpSpPr/>
          <p:nvPr/>
        </p:nvGrpSpPr>
        <p:grpSpPr>
          <a:xfrm>
            <a:off x="6515659" y="1443120"/>
            <a:ext cx="448210" cy="327280"/>
            <a:chOff x="11664950" y="10985500"/>
            <a:chExt cx="1851023" cy="1449387"/>
          </a:xfrm>
        </p:grpSpPr>
        <p:sp>
          <p:nvSpPr>
            <p:cNvPr id="521" name="Shape 521"/>
            <p:cNvSpPr/>
            <p:nvPr/>
          </p:nvSpPr>
          <p:spPr>
            <a:xfrm>
              <a:off x="11664950" y="11991975"/>
              <a:ext cx="1851023" cy="442912"/>
            </a:xfrm>
            <a:custGeom>
              <a:avLst/>
              <a:gdLst/>
              <a:ahLst/>
              <a:cxnLst/>
              <a:rect l="0" t="0" r="0" b="0"/>
              <a:pathLst>
                <a:path w="120000" h="120000" extrusionOk="0">
                  <a:moveTo>
                    <a:pt x="0" y="17204"/>
                  </a:moveTo>
                  <a:lnTo>
                    <a:pt x="0" y="17204"/>
                  </a:lnTo>
                  <a:lnTo>
                    <a:pt x="102" y="13978"/>
                  </a:lnTo>
                  <a:lnTo>
                    <a:pt x="360" y="10322"/>
                  </a:lnTo>
                  <a:lnTo>
                    <a:pt x="668" y="7526"/>
                  </a:lnTo>
                  <a:lnTo>
                    <a:pt x="1183" y="4946"/>
                  </a:lnTo>
                  <a:lnTo>
                    <a:pt x="1801" y="2795"/>
                  </a:lnTo>
                  <a:lnTo>
                    <a:pt x="2469" y="1290"/>
                  </a:lnTo>
                  <a:lnTo>
                    <a:pt x="3293" y="215"/>
                  </a:lnTo>
                  <a:lnTo>
                    <a:pt x="4116" y="0"/>
                  </a:lnTo>
                  <a:lnTo>
                    <a:pt x="115883" y="0"/>
                  </a:lnTo>
                  <a:lnTo>
                    <a:pt x="115883" y="0"/>
                  </a:lnTo>
                  <a:lnTo>
                    <a:pt x="116706" y="215"/>
                  </a:lnTo>
                  <a:lnTo>
                    <a:pt x="117530" y="1290"/>
                  </a:lnTo>
                  <a:lnTo>
                    <a:pt x="118198" y="2795"/>
                  </a:lnTo>
                  <a:lnTo>
                    <a:pt x="118816" y="4946"/>
                  </a:lnTo>
                  <a:lnTo>
                    <a:pt x="119331" y="7526"/>
                  </a:lnTo>
                  <a:lnTo>
                    <a:pt x="119639" y="10322"/>
                  </a:lnTo>
                  <a:lnTo>
                    <a:pt x="119897" y="13978"/>
                  </a:lnTo>
                  <a:lnTo>
                    <a:pt x="120000" y="17204"/>
                  </a:lnTo>
                  <a:lnTo>
                    <a:pt x="120000" y="102795"/>
                  </a:lnTo>
                  <a:lnTo>
                    <a:pt x="120000" y="102795"/>
                  </a:lnTo>
                  <a:lnTo>
                    <a:pt x="119897" y="106236"/>
                  </a:lnTo>
                  <a:lnTo>
                    <a:pt x="119639" y="109677"/>
                  </a:lnTo>
                  <a:lnTo>
                    <a:pt x="119331" y="112473"/>
                  </a:lnTo>
                  <a:lnTo>
                    <a:pt x="118816" y="115053"/>
                  </a:lnTo>
                  <a:lnTo>
                    <a:pt x="118198" y="117204"/>
                  </a:lnTo>
                  <a:lnTo>
                    <a:pt x="117530" y="118494"/>
                  </a:lnTo>
                  <a:lnTo>
                    <a:pt x="116706" y="119569"/>
                  </a:lnTo>
                  <a:lnTo>
                    <a:pt x="115883" y="120000"/>
                  </a:lnTo>
                  <a:lnTo>
                    <a:pt x="4116" y="120000"/>
                  </a:lnTo>
                  <a:lnTo>
                    <a:pt x="4116" y="120000"/>
                  </a:lnTo>
                  <a:lnTo>
                    <a:pt x="3293" y="119569"/>
                  </a:lnTo>
                  <a:lnTo>
                    <a:pt x="2469" y="118494"/>
                  </a:lnTo>
                  <a:lnTo>
                    <a:pt x="1801" y="117204"/>
                  </a:lnTo>
                  <a:lnTo>
                    <a:pt x="1183" y="115053"/>
                  </a:lnTo>
                  <a:lnTo>
                    <a:pt x="668" y="112473"/>
                  </a:lnTo>
                  <a:lnTo>
                    <a:pt x="360" y="109677"/>
                  </a:lnTo>
                  <a:lnTo>
                    <a:pt x="102" y="106236"/>
                  </a:lnTo>
                  <a:lnTo>
                    <a:pt x="0" y="102795"/>
                  </a:lnTo>
                  <a:lnTo>
                    <a:pt x="0" y="17204"/>
                  </a:lnTo>
                  <a:close/>
                  <a:moveTo>
                    <a:pt x="108473" y="30752"/>
                  </a:moveTo>
                  <a:lnTo>
                    <a:pt x="108473" y="30752"/>
                  </a:lnTo>
                  <a:lnTo>
                    <a:pt x="107958" y="30752"/>
                  </a:lnTo>
                  <a:lnTo>
                    <a:pt x="107547" y="31612"/>
                  </a:lnTo>
                  <a:lnTo>
                    <a:pt x="107084" y="32258"/>
                  </a:lnTo>
                  <a:lnTo>
                    <a:pt x="106775" y="33763"/>
                  </a:lnTo>
                  <a:lnTo>
                    <a:pt x="106518" y="35268"/>
                  </a:lnTo>
                  <a:lnTo>
                    <a:pt x="106260" y="36989"/>
                  </a:lnTo>
                  <a:lnTo>
                    <a:pt x="106054" y="38709"/>
                  </a:lnTo>
                  <a:lnTo>
                    <a:pt x="106054" y="40860"/>
                  </a:lnTo>
                  <a:lnTo>
                    <a:pt x="106054" y="40860"/>
                  </a:lnTo>
                  <a:lnTo>
                    <a:pt x="106054" y="42795"/>
                  </a:lnTo>
                  <a:lnTo>
                    <a:pt x="106260" y="44946"/>
                  </a:lnTo>
                  <a:lnTo>
                    <a:pt x="106518" y="46666"/>
                  </a:lnTo>
                  <a:lnTo>
                    <a:pt x="106775" y="48172"/>
                  </a:lnTo>
                  <a:lnTo>
                    <a:pt x="107084" y="49247"/>
                  </a:lnTo>
                  <a:lnTo>
                    <a:pt x="107547" y="50322"/>
                  </a:lnTo>
                  <a:lnTo>
                    <a:pt x="107958" y="50537"/>
                  </a:lnTo>
                  <a:lnTo>
                    <a:pt x="108473" y="50967"/>
                  </a:lnTo>
                  <a:lnTo>
                    <a:pt x="108473" y="50967"/>
                  </a:lnTo>
                  <a:lnTo>
                    <a:pt x="108987" y="50537"/>
                  </a:lnTo>
                  <a:lnTo>
                    <a:pt x="109399" y="50322"/>
                  </a:lnTo>
                  <a:lnTo>
                    <a:pt x="109862" y="49247"/>
                  </a:lnTo>
                  <a:lnTo>
                    <a:pt x="110171" y="48172"/>
                  </a:lnTo>
                  <a:lnTo>
                    <a:pt x="110428" y="46666"/>
                  </a:lnTo>
                  <a:lnTo>
                    <a:pt x="110686" y="44946"/>
                  </a:lnTo>
                  <a:lnTo>
                    <a:pt x="110891" y="42795"/>
                  </a:lnTo>
                  <a:lnTo>
                    <a:pt x="110891" y="40860"/>
                  </a:lnTo>
                  <a:lnTo>
                    <a:pt x="110891" y="40860"/>
                  </a:lnTo>
                  <a:lnTo>
                    <a:pt x="110891" y="38709"/>
                  </a:lnTo>
                  <a:lnTo>
                    <a:pt x="110686" y="36989"/>
                  </a:lnTo>
                  <a:lnTo>
                    <a:pt x="110428" y="35268"/>
                  </a:lnTo>
                  <a:lnTo>
                    <a:pt x="110171" y="33763"/>
                  </a:lnTo>
                  <a:lnTo>
                    <a:pt x="109862" y="32258"/>
                  </a:lnTo>
                  <a:lnTo>
                    <a:pt x="109399" y="31612"/>
                  </a:lnTo>
                  <a:lnTo>
                    <a:pt x="108987" y="30752"/>
                  </a:lnTo>
                  <a:lnTo>
                    <a:pt x="108473" y="30752"/>
                  </a:lnTo>
                  <a:lnTo>
                    <a:pt x="108473" y="30752"/>
                  </a:lnTo>
                  <a:close/>
                  <a:moveTo>
                    <a:pt x="99365" y="30752"/>
                  </a:moveTo>
                  <a:lnTo>
                    <a:pt x="99365" y="30752"/>
                  </a:lnTo>
                  <a:lnTo>
                    <a:pt x="98902" y="30752"/>
                  </a:lnTo>
                  <a:lnTo>
                    <a:pt x="98387" y="31612"/>
                  </a:lnTo>
                  <a:lnTo>
                    <a:pt x="98078" y="32258"/>
                  </a:lnTo>
                  <a:lnTo>
                    <a:pt x="97615" y="33763"/>
                  </a:lnTo>
                  <a:lnTo>
                    <a:pt x="97358" y="35268"/>
                  </a:lnTo>
                  <a:lnTo>
                    <a:pt x="97101" y="36989"/>
                  </a:lnTo>
                  <a:lnTo>
                    <a:pt x="97049" y="38709"/>
                  </a:lnTo>
                  <a:lnTo>
                    <a:pt x="96946" y="40860"/>
                  </a:lnTo>
                  <a:lnTo>
                    <a:pt x="96946" y="40860"/>
                  </a:lnTo>
                  <a:lnTo>
                    <a:pt x="97049" y="42795"/>
                  </a:lnTo>
                  <a:lnTo>
                    <a:pt x="97101" y="44946"/>
                  </a:lnTo>
                  <a:lnTo>
                    <a:pt x="97358" y="46666"/>
                  </a:lnTo>
                  <a:lnTo>
                    <a:pt x="97615" y="48172"/>
                  </a:lnTo>
                  <a:lnTo>
                    <a:pt x="98078" y="49247"/>
                  </a:lnTo>
                  <a:lnTo>
                    <a:pt x="98387" y="50322"/>
                  </a:lnTo>
                  <a:lnTo>
                    <a:pt x="98902" y="50537"/>
                  </a:lnTo>
                  <a:lnTo>
                    <a:pt x="99365" y="50967"/>
                  </a:lnTo>
                  <a:lnTo>
                    <a:pt x="99365" y="50967"/>
                  </a:lnTo>
                  <a:lnTo>
                    <a:pt x="99879" y="50537"/>
                  </a:lnTo>
                  <a:lnTo>
                    <a:pt x="100291" y="50322"/>
                  </a:lnTo>
                  <a:lnTo>
                    <a:pt x="100754" y="49247"/>
                  </a:lnTo>
                  <a:lnTo>
                    <a:pt x="101063" y="48172"/>
                  </a:lnTo>
                  <a:lnTo>
                    <a:pt x="101423" y="46666"/>
                  </a:lnTo>
                  <a:lnTo>
                    <a:pt x="101578" y="44946"/>
                  </a:lnTo>
                  <a:lnTo>
                    <a:pt x="101783" y="42795"/>
                  </a:lnTo>
                  <a:lnTo>
                    <a:pt x="101835" y="40860"/>
                  </a:lnTo>
                  <a:lnTo>
                    <a:pt x="101835" y="40860"/>
                  </a:lnTo>
                  <a:lnTo>
                    <a:pt x="101783" y="38709"/>
                  </a:lnTo>
                  <a:lnTo>
                    <a:pt x="101578" y="36989"/>
                  </a:lnTo>
                  <a:lnTo>
                    <a:pt x="101423" y="35268"/>
                  </a:lnTo>
                  <a:lnTo>
                    <a:pt x="101063" y="33763"/>
                  </a:lnTo>
                  <a:lnTo>
                    <a:pt x="100754" y="32258"/>
                  </a:lnTo>
                  <a:lnTo>
                    <a:pt x="100291" y="31612"/>
                  </a:lnTo>
                  <a:lnTo>
                    <a:pt x="99879" y="30752"/>
                  </a:lnTo>
                  <a:lnTo>
                    <a:pt x="99365" y="30752"/>
                  </a:lnTo>
                  <a:lnTo>
                    <a:pt x="99365" y="30752"/>
                  </a:lnTo>
                  <a:close/>
                  <a:moveTo>
                    <a:pt x="89536" y="30752"/>
                  </a:moveTo>
                  <a:lnTo>
                    <a:pt x="89536" y="30752"/>
                  </a:lnTo>
                  <a:lnTo>
                    <a:pt x="89022" y="30752"/>
                  </a:lnTo>
                  <a:lnTo>
                    <a:pt x="88610" y="31612"/>
                  </a:lnTo>
                  <a:lnTo>
                    <a:pt x="88147" y="32258"/>
                  </a:lnTo>
                  <a:lnTo>
                    <a:pt x="87838" y="33763"/>
                  </a:lnTo>
                  <a:lnTo>
                    <a:pt x="87478" y="35268"/>
                  </a:lnTo>
                  <a:lnTo>
                    <a:pt x="87324" y="36989"/>
                  </a:lnTo>
                  <a:lnTo>
                    <a:pt x="87118" y="38709"/>
                  </a:lnTo>
                  <a:lnTo>
                    <a:pt x="87066" y="40860"/>
                  </a:lnTo>
                  <a:lnTo>
                    <a:pt x="87066" y="40860"/>
                  </a:lnTo>
                  <a:lnTo>
                    <a:pt x="87118" y="42795"/>
                  </a:lnTo>
                  <a:lnTo>
                    <a:pt x="87324" y="44946"/>
                  </a:lnTo>
                  <a:lnTo>
                    <a:pt x="87478" y="46666"/>
                  </a:lnTo>
                  <a:lnTo>
                    <a:pt x="87838" y="48172"/>
                  </a:lnTo>
                  <a:lnTo>
                    <a:pt x="88147" y="49247"/>
                  </a:lnTo>
                  <a:lnTo>
                    <a:pt x="88610" y="50322"/>
                  </a:lnTo>
                  <a:lnTo>
                    <a:pt x="89022" y="50537"/>
                  </a:lnTo>
                  <a:lnTo>
                    <a:pt x="89536" y="50967"/>
                  </a:lnTo>
                  <a:lnTo>
                    <a:pt x="89536" y="50967"/>
                  </a:lnTo>
                  <a:lnTo>
                    <a:pt x="90000" y="50537"/>
                  </a:lnTo>
                  <a:lnTo>
                    <a:pt x="90514" y="50322"/>
                  </a:lnTo>
                  <a:lnTo>
                    <a:pt x="90823" y="49247"/>
                  </a:lnTo>
                  <a:lnTo>
                    <a:pt x="91286" y="48172"/>
                  </a:lnTo>
                  <a:lnTo>
                    <a:pt x="91543" y="46666"/>
                  </a:lnTo>
                  <a:lnTo>
                    <a:pt x="91801" y="44946"/>
                  </a:lnTo>
                  <a:lnTo>
                    <a:pt x="91852" y="42795"/>
                  </a:lnTo>
                  <a:lnTo>
                    <a:pt x="91955" y="40860"/>
                  </a:lnTo>
                  <a:lnTo>
                    <a:pt x="91955" y="40860"/>
                  </a:lnTo>
                  <a:lnTo>
                    <a:pt x="91852" y="38709"/>
                  </a:lnTo>
                  <a:lnTo>
                    <a:pt x="91801" y="36989"/>
                  </a:lnTo>
                  <a:lnTo>
                    <a:pt x="91543" y="35268"/>
                  </a:lnTo>
                  <a:lnTo>
                    <a:pt x="91286" y="33763"/>
                  </a:lnTo>
                  <a:lnTo>
                    <a:pt x="90823" y="32258"/>
                  </a:lnTo>
                  <a:lnTo>
                    <a:pt x="90514" y="31612"/>
                  </a:lnTo>
                  <a:lnTo>
                    <a:pt x="90000" y="30752"/>
                  </a:lnTo>
                  <a:lnTo>
                    <a:pt x="89536" y="30752"/>
                  </a:lnTo>
                  <a:lnTo>
                    <a:pt x="89536" y="30752"/>
                  </a:lnTo>
                  <a:close/>
                  <a:moveTo>
                    <a:pt x="19348" y="44946"/>
                  </a:moveTo>
                  <a:lnTo>
                    <a:pt x="19348" y="44946"/>
                  </a:lnTo>
                  <a:lnTo>
                    <a:pt x="19245" y="43440"/>
                  </a:lnTo>
                  <a:lnTo>
                    <a:pt x="19090" y="42365"/>
                  </a:lnTo>
                  <a:lnTo>
                    <a:pt x="18833" y="41720"/>
                  </a:lnTo>
                  <a:lnTo>
                    <a:pt x="18473" y="41290"/>
                  </a:lnTo>
                  <a:lnTo>
                    <a:pt x="11269" y="41290"/>
                  </a:lnTo>
                  <a:lnTo>
                    <a:pt x="11269" y="41290"/>
                  </a:lnTo>
                  <a:lnTo>
                    <a:pt x="10909" y="41720"/>
                  </a:lnTo>
                  <a:lnTo>
                    <a:pt x="10651" y="42365"/>
                  </a:lnTo>
                  <a:lnTo>
                    <a:pt x="10394" y="43440"/>
                  </a:lnTo>
                  <a:lnTo>
                    <a:pt x="10394" y="44946"/>
                  </a:lnTo>
                  <a:lnTo>
                    <a:pt x="10394" y="75053"/>
                  </a:lnTo>
                  <a:lnTo>
                    <a:pt x="10394" y="75053"/>
                  </a:lnTo>
                  <a:lnTo>
                    <a:pt x="10394" y="76559"/>
                  </a:lnTo>
                  <a:lnTo>
                    <a:pt x="10651" y="77634"/>
                  </a:lnTo>
                  <a:lnTo>
                    <a:pt x="10909" y="78709"/>
                  </a:lnTo>
                  <a:lnTo>
                    <a:pt x="11269" y="78709"/>
                  </a:lnTo>
                  <a:lnTo>
                    <a:pt x="18473" y="78709"/>
                  </a:lnTo>
                  <a:lnTo>
                    <a:pt x="18473" y="78709"/>
                  </a:lnTo>
                  <a:lnTo>
                    <a:pt x="18833" y="78709"/>
                  </a:lnTo>
                  <a:lnTo>
                    <a:pt x="19090" y="77634"/>
                  </a:lnTo>
                  <a:lnTo>
                    <a:pt x="19245" y="76559"/>
                  </a:lnTo>
                  <a:lnTo>
                    <a:pt x="19348" y="75053"/>
                  </a:lnTo>
                  <a:lnTo>
                    <a:pt x="19348" y="44946"/>
                  </a:lnTo>
                  <a:close/>
                </a:path>
              </a:pathLst>
            </a:custGeom>
            <a:solidFill>
              <a:srgbClr val="3C3C3C"/>
            </a:solidFill>
            <a:ln>
              <a:noFill/>
            </a:ln>
          </p:spPr>
          <p:txBody>
            <a:bodyPr lIns="91412" tIns="45693" rIns="91412" bIns="45693" anchor="t" anchorCtr="0">
              <a:noAutofit/>
            </a:bodyPr>
            <a:lstStyle/>
            <a:p>
              <a:pPr>
                <a:buClr>
                  <a:srgbClr val="000000"/>
                </a:buClr>
              </a:pPr>
              <a:endParaRPr sz="1600">
                <a:solidFill>
                  <a:schemeClr val="dk1"/>
                </a:solidFill>
                <a:latin typeface="Arial"/>
                <a:ea typeface="Arial"/>
                <a:cs typeface="Arial"/>
                <a:sym typeface="Arial"/>
              </a:endParaRPr>
            </a:p>
          </p:txBody>
        </p:sp>
        <p:sp>
          <p:nvSpPr>
            <p:cNvPr id="522" name="Shape 522"/>
            <p:cNvSpPr/>
            <p:nvPr/>
          </p:nvSpPr>
          <p:spPr>
            <a:xfrm>
              <a:off x="11664950" y="11488738"/>
              <a:ext cx="1851023" cy="441324"/>
            </a:xfrm>
            <a:custGeom>
              <a:avLst/>
              <a:gdLst/>
              <a:ahLst/>
              <a:cxnLst/>
              <a:rect l="0" t="0" r="0" b="0"/>
              <a:pathLst>
                <a:path w="120000" h="120000" extrusionOk="0">
                  <a:moveTo>
                    <a:pt x="0" y="17450"/>
                  </a:moveTo>
                  <a:lnTo>
                    <a:pt x="0" y="17450"/>
                  </a:lnTo>
                  <a:lnTo>
                    <a:pt x="102" y="13788"/>
                  </a:lnTo>
                  <a:lnTo>
                    <a:pt x="360" y="10556"/>
                  </a:lnTo>
                  <a:lnTo>
                    <a:pt x="668" y="7540"/>
                  </a:lnTo>
                  <a:lnTo>
                    <a:pt x="1183" y="5170"/>
                  </a:lnTo>
                  <a:lnTo>
                    <a:pt x="1801" y="3016"/>
                  </a:lnTo>
                  <a:lnTo>
                    <a:pt x="2469" y="1077"/>
                  </a:lnTo>
                  <a:lnTo>
                    <a:pt x="3293" y="430"/>
                  </a:lnTo>
                  <a:lnTo>
                    <a:pt x="4116" y="0"/>
                  </a:lnTo>
                  <a:lnTo>
                    <a:pt x="115883" y="0"/>
                  </a:lnTo>
                  <a:lnTo>
                    <a:pt x="115883" y="0"/>
                  </a:lnTo>
                  <a:lnTo>
                    <a:pt x="116706" y="430"/>
                  </a:lnTo>
                  <a:lnTo>
                    <a:pt x="117530" y="1077"/>
                  </a:lnTo>
                  <a:lnTo>
                    <a:pt x="118198" y="3016"/>
                  </a:lnTo>
                  <a:lnTo>
                    <a:pt x="118816" y="5170"/>
                  </a:lnTo>
                  <a:lnTo>
                    <a:pt x="119331" y="7540"/>
                  </a:lnTo>
                  <a:lnTo>
                    <a:pt x="119639" y="10556"/>
                  </a:lnTo>
                  <a:lnTo>
                    <a:pt x="119897" y="13788"/>
                  </a:lnTo>
                  <a:lnTo>
                    <a:pt x="120000" y="17450"/>
                  </a:lnTo>
                  <a:lnTo>
                    <a:pt x="120000" y="102764"/>
                  </a:lnTo>
                  <a:lnTo>
                    <a:pt x="120000" y="102764"/>
                  </a:lnTo>
                  <a:lnTo>
                    <a:pt x="119897" y="106211"/>
                  </a:lnTo>
                  <a:lnTo>
                    <a:pt x="119639" y="109443"/>
                  </a:lnTo>
                  <a:lnTo>
                    <a:pt x="119331" y="112459"/>
                  </a:lnTo>
                  <a:lnTo>
                    <a:pt x="118816" y="114829"/>
                  </a:lnTo>
                  <a:lnTo>
                    <a:pt x="118198" y="116983"/>
                  </a:lnTo>
                  <a:lnTo>
                    <a:pt x="117530" y="118491"/>
                  </a:lnTo>
                  <a:lnTo>
                    <a:pt x="116706" y="119569"/>
                  </a:lnTo>
                  <a:lnTo>
                    <a:pt x="115883" y="120000"/>
                  </a:lnTo>
                  <a:lnTo>
                    <a:pt x="4116" y="120000"/>
                  </a:lnTo>
                  <a:lnTo>
                    <a:pt x="4116" y="120000"/>
                  </a:lnTo>
                  <a:lnTo>
                    <a:pt x="3293" y="119569"/>
                  </a:lnTo>
                  <a:lnTo>
                    <a:pt x="2469" y="118491"/>
                  </a:lnTo>
                  <a:lnTo>
                    <a:pt x="1801" y="116983"/>
                  </a:lnTo>
                  <a:lnTo>
                    <a:pt x="1183" y="114829"/>
                  </a:lnTo>
                  <a:lnTo>
                    <a:pt x="668" y="112459"/>
                  </a:lnTo>
                  <a:lnTo>
                    <a:pt x="360" y="109443"/>
                  </a:lnTo>
                  <a:lnTo>
                    <a:pt x="102" y="106211"/>
                  </a:lnTo>
                  <a:lnTo>
                    <a:pt x="0" y="102764"/>
                  </a:lnTo>
                  <a:lnTo>
                    <a:pt x="0" y="17450"/>
                  </a:lnTo>
                  <a:close/>
                  <a:moveTo>
                    <a:pt x="108473" y="30592"/>
                  </a:moveTo>
                  <a:lnTo>
                    <a:pt x="108473" y="30592"/>
                  </a:lnTo>
                  <a:lnTo>
                    <a:pt x="107958" y="31023"/>
                  </a:lnTo>
                  <a:lnTo>
                    <a:pt x="107547" y="31454"/>
                  </a:lnTo>
                  <a:lnTo>
                    <a:pt x="107084" y="32531"/>
                  </a:lnTo>
                  <a:lnTo>
                    <a:pt x="106775" y="33608"/>
                  </a:lnTo>
                  <a:lnTo>
                    <a:pt x="106518" y="34901"/>
                  </a:lnTo>
                  <a:lnTo>
                    <a:pt x="106260" y="36840"/>
                  </a:lnTo>
                  <a:lnTo>
                    <a:pt x="106054" y="38563"/>
                  </a:lnTo>
                  <a:lnTo>
                    <a:pt x="106054" y="40718"/>
                  </a:lnTo>
                  <a:lnTo>
                    <a:pt x="106054" y="40718"/>
                  </a:lnTo>
                  <a:lnTo>
                    <a:pt x="106054" y="42872"/>
                  </a:lnTo>
                  <a:lnTo>
                    <a:pt x="106260" y="44811"/>
                  </a:lnTo>
                  <a:lnTo>
                    <a:pt x="106518" y="46535"/>
                  </a:lnTo>
                  <a:lnTo>
                    <a:pt x="106775" y="48043"/>
                  </a:lnTo>
                  <a:lnTo>
                    <a:pt x="107084" y="49335"/>
                  </a:lnTo>
                  <a:lnTo>
                    <a:pt x="107547" y="50197"/>
                  </a:lnTo>
                  <a:lnTo>
                    <a:pt x="107958" y="50843"/>
                  </a:lnTo>
                  <a:lnTo>
                    <a:pt x="108473" y="50843"/>
                  </a:lnTo>
                  <a:lnTo>
                    <a:pt x="108473" y="50843"/>
                  </a:lnTo>
                  <a:lnTo>
                    <a:pt x="108987" y="50843"/>
                  </a:lnTo>
                  <a:lnTo>
                    <a:pt x="109399" y="50197"/>
                  </a:lnTo>
                  <a:lnTo>
                    <a:pt x="109862" y="49335"/>
                  </a:lnTo>
                  <a:lnTo>
                    <a:pt x="110171" y="48043"/>
                  </a:lnTo>
                  <a:lnTo>
                    <a:pt x="110428" y="46535"/>
                  </a:lnTo>
                  <a:lnTo>
                    <a:pt x="110686" y="44811"/>
                  </a:lnTo>
                  <a:lnTo>
                    <a:pt x="110891" y="42872"/>
                  </a:lnTo>
                  <a:lnTo>
                    <a:pt x="110891" y="40718"/>
                  </a:lnTo>
                  <a:lnTo>
                    <a:pt x="110891" y="40718"/>
                  </a:lnTo>
                  <a:lnTo>
                    <a:pt x="110891" y="38563"/>
                  </a:lnTo>
                  <a:lnTo>
                    <a:pt x="110686" y="36840"/>
                  </a:lnTo>
                  <a:lnTo>
                    <a:pt x="110428" y="34901"/>
                  </a:lnTo>
                  <a:lnTo>
                    <a:pt x="110171" y="33608"/>
                  </a:lnTo>
                  <a:lnTo>
                    <a:pt x="109862" y="32531"/>
                  </a:lnTo>
                  <a:lnTo>
                    <a:pt x="109399" y="31454"/>
                  </a:lnTo>
                  <a:lnTo>
                    <a:pt x="108987" y="31023"/>
                  </a:lnTo>
                  <a:lnTo>
                    <a:pt x="108473" y="30592"/>
                  </a:lnTo>
                  <a:lnTo>
                    <a:pt x="108473" y="30592"/>
                  </a:lnTo>
                  <a:close/>
                  <a:moveTo>
                    <a:pt x="99365" y="30592"/>
                  </a:moveTo>
                  <a:lnTo>
                    <a:pt x="99365" y="30592"/>
                  </a:lnTo>
                  <a:lnTo>
                    <a:pt x="98902" y="31023"/>
                  </a:lnTo>
                  <a:lnTo>
                    <a:pt x="98387" y="31454"/>
                  </a:lnTo>
                  <a:lnTo>
                    <a:pt x="98078" y="32531"/>
                  </a:lnTo>
                  <a:lnTo>
                    <a:pt x="97615" y="33608"/>
                  </a:lnTo>
                  <a:lnTo>
                    <a:pt x="97358" y="34901"/>
                  </a:lnTo>
                  <a:lnTo>
                    <a:pt x="97101" y="36840"/>
                  </a:lnTo>
                  <a:lnTo>
                    <a:pt x="97049" y="38563"/>
                  </a:lnTo>
                  <a:lnTo>
                    <a:pt x="96946" y="40718"/>
                  </a:lnTo>
                  <a:lnTo>
                    <a:pt x="96946" y="40718"/>
                  </a:lnTo>
                  <a:lnTo>
                    <a:pt x="97049" y="42872"/>
                  </a:lnTo>
                  <a:lnTo>
                    <a:pt x="97101" y="44811"/>
                  </a:lnTo>
                  <a:lnTo>
                    <a:pt x="97358" y="46535"/>
                  </a:lnTo>
                  <a:lnTo>
                    <a:pt x="97615" y="48043"/>
                  </a:lnTo>
                  <a:lnTo>
                    <a:pt x="98078" y="49335"/>
                  </a:lnTo>
                  <a:lnTo>
                    <a:pt x="98387" y="50197"/>
                  </a:lnTo>
                  <a:lnTo>
                    <a:pt x="98902" y="50843"/>
                  </a:lnTo>
                  <a:lnTo>
                    <a:pt x="99365" y="50843"/>
                  </a:lnTo>
                  <a:lnTo>
                    <a:pt x="99365" y="50843"/>
                  </a:lnTo>
                  <a:lnTo>
                    <a:pt x="99879" y="50843"/>
                  </a:lnTo>
                  <a:lnTo>
                    <a:pt x="100291" y="50197"/>
                  </a:lnTo>
                  <a:lnTo>
                    <a:pt x="100754" y="49335"/>
                  </a:lnTo>
                  <a:lnTo>
                    <a:pt x="101063" y="48043"/>
                  </a:lnTo>
                  <a:lnTo>
                    <a:pt x="101423" y="46535"/>
                  </a:lnTo>
                  <a:lnTo>
                    <a:pt x="101578" y="44811"/>
                  </a:lnTo>
                  <a:lnTo>
                    <a:pt x="101783" y="42872"/>
                  </a:lnTo>
                  <a:lnTo>
                    <a:pt x="101835" y="40718"/>
                  </a:lnTo>
                  <a:lnTo>
                    <a:pt x="101835" y="40718"/>
                  </a:lnTo>
                  <a:lnTo>
                    <a:pt x="101783" y="38563"/>
                  </a:lnTo>
                  <a:lnTo>
                    <a:pt x="101578" y="36840"/>
                  </a:lnTo>
                  <a:lnTo>
                    <a:pt x="101423" y="34901"/>
                  </a:lnTo>
                  <a:lnTo>
                    <a:pt x="101063" y="33608"/>
                  </a:lnTo>
                  <a:lnTo>
                    <a:pt x="100754" y="32531"/>
                  </a:lnTo>
                  <a:lnTo>
                    <a:pt x="100291" y="31454"/>
                  </a:lnTo>
                  <a:lnTo>
                    <a:pt x="99879" y="31023"/>
                  </a:lnTo>
                  <a:lnTo>
                    <a:pt x="99365" y="30592"/>
                  </a:lnTo>
                  <a:lnTo>
                    <a:pt x="99365" y="30592"/>
                  </a:lnTo>
                  <a:close/>
                  <a:moveTo>
                    <a:pt x="89536" y="30592"/>
                  </a:moveTo>
                  <a:lnTo>
                    <a:pt x="89536" y="30592"/>
                  </a:lnTo>
                  <a:lnTo>
                    <a:pt x="89022" y="31023"/>
                  </a:lnTo>
                  <a:lnTo>
                    <a:pt x="88610" y="31454"/>
                  </a:lnTo>
                  <a:lnTo>
                    <a:pt x="88147" y="32531"/>
                  </a:lnTo>
                  <a:lnTo>
                    <a:pt x="87838" y="33608"/>
                  </a:lnTo>
                  <a:lnTo>
                    <a:pt x="87478" y="34901"/>
                  </a:lnTo>
                  <a:lnTo>
                    <a:pt x="87324" y="36840"/>
                  </a:lnTo>
                  <a:lnTo>
                    <a:pt x="87118" y="38563"/>
                  </a:lnTo>
                  <a:lnTo>
                    <a:pt x="87066" y="40718"/>
                  </a:lnTo>
                  <a:lnTo>
                    <a:pt x="87066" y="40718"/>
                  </a:lnTo>
                  <a:lnTo>
                    <a:pt x="87118" y="42872"/>
                  </a:lnTo>
                  <a:lnTo>
                    <a:pt x="87324" y="44811"/>
                  </a:lnTo>
                  <a:lnTo>
                    <a:pt x="87478" y="46535"/>
                  </a:lnTo>
                  <a:lnTo>
                    <a:pt x="87838" y="48043"/>
                  </a:lnTo>
                  <a:lnTo>
                    <a:pt x="88147" y="49335"/>
                  </a:lnTo>
                  <a:lnTo>
                    <a:pt x="88610" y="50197"/>
                  </a:lnTo>
                  <a:lnTo>
                    <a:pt x="89022" y="50843"/>
                  </a:lnTo>
                  <a:lnTo>
                    <a:pt x="89536" y="50843"/>
                  </a:lnTo>
                  <a:lnTo>
                    <a:pt x="89536" y="50843"/>
                  </a:lnTo>
                  <a:lnTo>
                    <a:pt x="90000" y="50843"/>
                  </a:lnTo>
                  <a:lnTo>
                    <a:pt x="90514" y="50197"/>
                  </a:lnTo>
                  <a:lnTo>
                    <a:pt x="90823" y="49335"/>
                  </a:lnTo>
                  <a:lnTo>
                    <a:pt x="91286" y="48043"/>
                  </a:lnTo>
                  <a:lnTo>
                    <a:pt x="91543" y="46535"/>
                  </a:lnTo>
                  <a:lnTo>
                    <a:pt x="91801" y="44811"/>
                  </a:lnTo>
                  <a:lnTo>
                    <a:pt x="91852" y="42872"/>
                  </a:lnTo>
                  <a:lnTo>
                    <a:pt x="91955" y="40718"/>
                  </a:lnTo>
                  <a:lnTo>
                    <a:pt x="91955" y="40718"/>
                  </a:lnTo>
                  <a:lnTo>
                    <a:pt x="91852" y="38563"/>
                  </a:lnTo>
                  <a:lnTo>
                    <a:pt x="91801" y="36840"/>
                  </a:lnTo>
                  <a:lnTo>
                    <a:pt x="91543" y="34901"/>
                  </a:lnTo>
                  <a:lnTo>
                    <a:pt x="91286" y="33608"/>
                  </a:lnTo>
                  <a:lnTo>
                    <a:pt x="90823" y="32531"/>
                  </a:lnTo>
                  <a:lnTo>
                    <a:pt x="90514" y="31454"/>
                  </a:lnTo>
                  <a:lnTo>
                    <a:pt x="90000" y="31023"/>
                  </a:lnTo>
                  <a:lnTo>
                    <a:pt x="89536" y="30592"/>
                  </a:lnTo>
                  <a:lnTo>
                    <a:pt x="89536" y="30592"/>
                  </a:lnTo>
                  <a:close/>
                  <a:moveTo>
                    <a:pt x="19348" y="45026"/>
                  </a:moveTo>
                  <a:lnTo>
                    <a:pt x="19348" y="45026"/>
                  </a:lnTo>
                  <a:lnTo>
                    <a:pt x="19245" y="43734"/>
                  </a:lnTo>
                  <a:lnTo>
                    <a:pt x="19090" y="42226"/>
                  </a:lnTo>
                  <a:lnTo>
                    <a:pt x="18833" y="41364"/>
                  </a:lnTo>
                  <a:lnTo>
                    <a:pt x="18473" y="41149"/>
                  </a:lnTo>
                  <a:lnTo>
                    <a:pt x="11269" y="41149"/>
                  </a:lnTo>
                  <a:lnTo>
                    <a:pt x="11269" y="41149"/>
                  </a:lnTo>
                  <a:lnTo>
                    <a:pt x="10909" y="41364"/>
                  </a:lnTo>
                  <a:lnTo>
                    <a:pt x="10651" y="42226"/>
                  </a:lnTo>
                  <a:lnTo>
                    <a:pt x="10394" y="43734"/>
                  </a:lnTo>
                  <a:lnTo>
                    <a:pt x="10394" y="45026"/>
                  </a:lnTo>
                  <a:lnTo>
                    <a:pt x="10394" y="74973"/>
                  </a:lnTo>
                  <a:lnTo>
                    <a:pt x="10394" y="74973"/>
                  </a:lnTo>
                  <a:lnTo>
                    <a:pt x="10394" y="76481"/>
                  </a:lnTo>
                  <a:lnTo>
                    <a:pt x="10651" y="77773"/>
                  </a:lnTo>
                  <a:lnTo>
                    <a:pt x="10909" y="78635"/>
                  </a:lnTo>
                  <a:lnTo>
                    <a:pt x="11269" y="78850"/>
                  </a:lnTo>
                  <a:lnTo>
                    <a:pt x="18473" y="78850"/>
                  </a:lnTo>
                  <a:lnTo>
                    <a:pt x="18473" y="78850"/>
                  </a:lnTo>
                  <a:lnTo>
                    <a:pt x="18833" y="78635"/>
                  </a:lnTo>
                  <a:lnTo>
                    <a:pt x="19090" y="77773"/>
                  </a:lnTo>
                  <a:lnTo>
                    <a:pt x="19245" y="76481"/>
                  </a:lnTo>
                  <a:lnTo>
                    <a:pt x="19348" y="74973"/>
                  </a:lnTo>
                  <a:lnTo>
                    <a:pt x="19348" y="45026"/>
                  </a:lnTo>
                  <a:close/>
                </a:path>
              </a:pathLst>
            </a:custGeom>
            <a:solidFill>
              <a:srgbClr val="3C3C3C"/>
            </a:solidFill>
            <a:ln>
              <a:noFill/>
            </a:ln>
          </p:spPr>
          <p:txBody>
            <a:bodyPr lIns="91412" tIns="45693" rIns="91412" bIns="45693" anchor="t" anchorCtr="0">
              <a:noAutofit/>
            </a:bodyPr>
            <a:lstStyle/>
            <a:p>
              <a:pPr>
                <a:buClr>
                  <a:srgbClr val="000000"/>
                </a:buClr>
              </a:pPr>
              <a:endParaRPr sz="1600">
                <a:solidFill>
                  <a:schemeClr val="dk1"/>
                </a:solidFill>
                <a:latin typeface="Arial"/>
                <a:ea typeface="Arial"/>
                <a:cs typeface="Arial"/>
                <a:sym typeface="Arial"/>
              </a:endParaRPr>
            </a:p>
          </p:txBody>
        </p:sp>
        <p:sp>
          <p:nvSpPr>
            <p:cNvPr id="523" name="Shape 523"/>
            <p:cNvSpPr/>
            <p:nvPr/>
          </p:nvSpPr>
          <p:spPr>
            <a:xfrm>
              <a:off x="11664950" y="10985500"/>
              <a:ext cx="1851023" cy="442912"/>
            </a:xfrm>
            <a:custGeom>
              <a:avLst/>
              <a:gdLst/>
              <a:ahLst/>
              <a:cxnLst/>
              <a:rect l="0" t="0" r="0" b="0"/>
              <a:pathLst>
                <a:path w="120000" h="120000" extrusionOk="0">
                  <a:moveTo>
                    <a:pt x="0" y="17204"/>
                  </a:moveTo>
                  <a:lnTo>
                    <a:pt x="0" y="17204"/>
                  </a:lnTo>
                  <a:lnTo>
                    <a:pt x="102" y="13763"/>
                  </a:lnTo>
                  <a:lnTo>
                    <a:pt x="360" y="10537"/>
                  </a:lnTo>
                  <a:lnTo>
                    <a:pt x="668" y="7526"/>
                  </a:lnTo>
                  <a:lnTo>
                    <a:pt x="1183" y="5161"/>
                  </a:lnTo>
                  <a:lnTo>
                    <a:pt x="1801" y="3010"/>
                  </a:lnTo>
                  <a:lnTo>
                    <a:pt x="2469" y="1505"/>
                  </a:lnTo>
                  <a:lnTo>
                    <a:pt x="3293" y="430"/>
                  </a:lnTo>
                  <a:lnTo>
                    <a:pt x="4116" y="0"/>
                  </a:lnTo>
                  <a:lnTo>
                    <a:pt x="115883" y="0"/>
                  </a:lnTo>
                  <a:lnTo>
                    <a:pt x="115883" y="0"/>
                  </a:lnTo>
                  <a:lnTo>
                    <a:pt x="116706" y="430"/>
                  </a:lnTo>
                  <a:lnTo>
                    <a:pt x="117530" y="1505"/>
                  </a:lnTo>
                  <a:lnTo>
                    <a:pt x="118198" y="3010"/>
                  </a:lnTo>
                  <a:lnTo>
                    <a:pt x="118816" y="5161"/>
                  </a:lnTo>
                  <a:lnTo>
                    <a:pt x="119331" y="7526"/>
                  </a:lnTo>
                  <a:lnTo>
                    <a:pt x="119639" y="10537"/>
                  </a:lnTo>
                  <a:lnTo>
                    <a:pt x="119897" y="13763"/>
                  </a:lnTo>
                  <a:lnTo>
                    <a:pt x="120000" y="17204"/>
                  </a:lnTo>
                  <a:lnTo>
                    <a:pt x="120000" y="102795"/>
                  </a:lnTo>
                  <a:lnTo>
                    <a:pt x="120000" y="102795"/>
                  </a:lnTo>
                  <a:lnTo>
                    <a:pt x="119897" y="106021"/>
                  </a:lnTo>
                  <a:lnTo>
                    <a:pt x="119639" y="109247"/>
                  </a:lnTo>
                  <a:lnTo>
                    <a:pt x="119331" y="112258"/>
                  </a:lnTo>
                  <a:lnTo>
                    <a:pt x="118816" y="115053"/>
                  </a:lnTo>
                  <a:lnTo>
                    <a:pt x="118198" y="116774"/>
                  </a:lnTo>
                  <a:lnTo>
                    <a:pt x="117530" y="118709"/>
                  </a:lnTo>
                  <a:lnTo>
                    <a:pt x="116706" y="119784"/>
                  </a:lnTo>
                  <a:lnTo>
                    <a:pt x="115883" y="120000"/>
                  </a:lnTo>
                  <a:lnTo>
                    <a:pt x="4116" y="120000"/>
                  </a:lnTo>
                  <a:lnTo>
                    <a:pt x="4116" y="120000"/>
                  </a:lnTo>
                  <a:lnTo>
                    <a:pt x="3293" y="119784"/>
                  </a:lnTo>
                  <a:lnTo>
                    <a:pt x="2469" y="118709"/>
                  </a:lnTo>
                  <a:lnTo>
                    <a:pt x="1801" y="116774"/>
                  </a:lnTo>
                  <a:lnTo>
                    <a:pt x="1183" y="115053"/>
                  </a:lnTo>
                  <a:lnTo>
                    <a:pt x="668" y="112258"/>
                  </a:lnTo>
                  <a:lnTo>
                    <a:pt x="360" y="109247"/>
                  </a:lnTo>
                  <a:lnTo>
                    <a:pt x="102" y="106021"/>
                  </a:lnTo>
                  <a:lnTo>
                    <a:pt x="0" y="102795"/>
                  </a:lnTo>
                  <a:lnTo>
                    <a:pt x="0" y="17204"/>
                  </a:lnTo>
                  <a:close/>
                  <a:moveTo>
                    <a:pt x="108473" y="30537"/>
                  </a:moveTo>
                  <a:lnTo>
                    <a:pt x="108473" y="30537"/>
                  </a:lnTo>
                  <a:lnTo>
                    <a:pt x="107958" y="30967"/>
                  </a:lnTo>
                  <a:lnTo>
                    <a:pt x="107547" y="31612"/>
                  </a:lnTo>
                  <a:lnTo>
                    <a:pt x="107084" y="32473"/>
                  </a:lnTo>
                  <a:lnTo>
                    <a:pt x="106775" y="33763"/>
                  </a:lnTo>
                  <a:lnTo>
                    <a:pt x="106518" y="35268"/>
                  </a:lnTo>
                  <a:lnTo>
                    <a:pt x="106260" y="36989"/>
                  </a:lnTo>
                  <a:lnTo>
                    <a:pt x="106054" y="38924"/>
                  </a:lnTo>
                  <a:lnTo>
                    <a:pt x="106054" y="41075"/>
                  </a:lnTo>
                  <a:lnTo>
                    <a:pt x="106054" y="41075"/>
                  </a:lnTo>
                  <a:lnTo>
                    <a:pt x="106054" y="42795"/>
                  </a:lnTo>
                  <a:lnTo>
                    <a:pt x="106260" y="44946"/>
                  </a:lnTo>
                  <a:lnTo>
                    <a:pt x="106518" y="46451"/>
                  </a:lnTo>
                  <a:lnTo>
                    <a:pt x="106775" y="47741"/>
                  </a:lnTo>
                  <a:lnTo>
                    <a:pt x="107084" y="49247"/>
                  </a:lnTo>
                  <a:lnTo>
                    <a:pt x="107547" y="49892"/>
                  </a:lnTo>
                  <a:lnTo>
                    <a:pt x="107958" y="50752"/>
                  </a:lnTo>
                  <a:lnTo>
                    <a:pt x="108473" y="50967"/>
                  </a:lnTo>
                  <a:lnTo>
                    <a:pt x="108473" y="50967"/>
                  </a:lnTo>
                  <a:lnTo>
                    <a:pt x="108987" y="50752"/>
                  </a:lnTo>
                  <a:lnTo>
                    <a:pt x="109399" y="49892"/>
                  </a:lnTo>
                  <a:lnTo>
                    <a:pt x="109862" y="49247"/>
                  </a:lnTo>
                  <a:lnTo>
                    <a:pt x="110171" y="47741"/>
                  </a:lnTo>
                  <a:lnTo>
                    <a:pt x="110428" y="46451"/>
                  </a:lnTo>
                  <a:lnTo>
                    <a:pt x="110686" y="44946"/>
                  </a:lnTo>
                  <a:lnTo>
                    <a:pt x="110891" y="42795"/>
                  </a:lnTo>
                  <a:lnTo>
                    <a:pt x="110891" y="41075"/>
                  </a:lnTo>
                  <a:lnTo>
                    <a:pt x="110891" y="41075"/>
                  </a:lnTo>
                  <a:lnTo>
                    <a:pt x="110891" y="38924"/>
                  </a:lnTo>
                  <a:lnTo>
                    <a:pt x="110686" y="36989"/>
                  </a:lnTo>
                  <a:lnTo>
                    <a:pt x="110428" y="35268"/>
                  </a:lnTo>
                  <a:lnTo>
                    <a:pt x="110171" y="33763"/>
                  </a:lnTo>
                  <a:lnTo>
                    <a:pt x="109862" y="32473"/>
                  </a:lnTo>
                  <a:lnTo>
                    <a:pt x="109399" y="31612"/>
                  </a:lnTo>
                  <a:lnTo>
                    <a:pt x="108987" y="30967"/>
                  </a:lnTo>
                  <a:lnTo>
                    <a:pt x="108473" y="30537"/>
                  </a:lnTo>
                  <a:lnTo>
                    <a:pt x="108473" y="30537"/>
                  </a:lnTo>
                  <a:close/>
                  <a:moveTo>
                    <a:pt x="99365" y="30537"/>
                  </a:moveTo>
                  <a:lnTo>
                    <a:pt x="99365" y="30537"/>
                  </a:lnTo>
                  <a:lnTo>
                    <a:pt x="98902" y="30967"/>
                  </a:lnTo>
                  <a:lnTo>
                    <a:pt x="98387" y="31612"/>
                  </a:lnTo>
                  <a:lnTo>
                    <a:pt x="98078" y="32473"/>
                  </a:lnTo>
                  <a:lnTo>
                    <a:pt x="97615" y="33763"/>
                  </a:lnTo>
                  <a:lnTo>
                    <a:pt x="97358" y="35268"/>
                  </a:lnTo>
                  <a:lnTo>
                    <a:pt x="97101" y="36989"/>
                  </a:lnTo>
                  <a:lnTo>
                    <a:pt x="97049" y="38924"/>
                  </a:lnTo>
                  <a:lnTo>
                    <a:pt x="96946" y="41075"/>
                  </a:lnTo>
                  <a:lnTo>
                    <a:pt x="96946" y="41075"/>
                  </a:lnTo>
                  <a:lnTo>
                    <a:pt x="97049" y="42795"/>
                  </a:lnTo>
                  <a:lnTo>
                    <a:pt x="97101" y="44946"/>
                  </a:lnTo>
                  <a:lnTo>
                    <a:pt x="97358" y="46451"/>
                  </a:lnTo>
                  <a:lnTo>
                    <a:pt x="97615" y="47741"/>
                  </a:lnTo>
                  <a:lnTo>
                    <a:pt x="98078" y="49247"/>
                  </a:lnTo>
                  <a:lnTo>
                    <a:pt x="98387" y="49892"/>
                  </a:lnTo>
                  <a:lnTo>
                    <a:pt x="98902" y="50752"/>
                  </a:lnTo>
                  <a:lnTo>
                    <a:pt x="99365" y="50967"/>
                  </a:lnTo>
                  <a:lnTo>
                    <a:pt x="99365" y="50967"/>
                  </a:lnTo>
                  <a:lnTo>
                    <a:pt x="99879" y="50752"/>
                  </a:lnTo>
                  <a:lnTo>
                    <a:pt x="100291" y="49892"/>
                  </a:lnTo>
                  <a:lnTo>
                    <a:pt x="100754" y="49247"/>
                  </a:lnTo>
                  <a:lnTo>
                    <a:pt x="101063" y="47741"/>
                  </a:lnTo>
                  <a:lnTo>
                    <a:pt x="101423" y="46451"/>
                  </a:lnTo>
                  <a:lnTo>
                    <a:pt x="101578" y="44946"/>
                  </a:lnTo>
                  <a:lnTo>
                    <a:pt x="101783" y="42795"/>
                  </a:lnTo>
                  <a:lnTo>
                    <a:pt x="101835" y="41075"/>
                  </a:lnTo>
                  <a:lnTo>
                    <a:pt x="101835" y="41075"/>
                  </a:lnTo>
                  <a:lnTo>
                    <a:pt x="101783" y="38924"/>
                  </a:lnTo>
                  <a:lnTo>
                    <a:pt x="101578" y="36989"/>
                  </a:lnTo>
                  <a:lnTo>
                    <a:pt x="101423" y="35268"/>
                  </a:lnTo>
                  <a:lnTo>
                    <a:pt x="101063" y="33763"/>
                  </a:lnTo>
                  <a:lnTo>
                    <a:pt x="100754" y="32473"/>
                  </a:lnTo>
                  <a:lnTo>
                    <a:pt x="100291" y="31612"/>
                  </a:lnTo>
                  <a:lnTo>
                    <a:pt x="99879" y="30967"/>
                  </a:lnTo>
                  <a:lnTo>
                    <a:pt x="99365" y="30537"/>
                  </a:lnTo>
                  <a:lnTo>
                    <a:pt x="99365" y="30537"/>
                  </a:lnTo>
                  <a:close/>
                  <a:moveTo>
                    <a:pt x="89536" y="30537"/>
                  </a:moveTo>
                  <a:lnTo>
                    <a:pt x="89536" y="30537"/>
                  </a:lnTo>
                  <a:lnTo>
                    <a:pt x="89022" y="30967"/>
                  </a:lnTo>
                  <a:lnTo>
                    <a:pt x="88610" y="31612"/>
                  </a:lnTo>
                  <a:lnTo>
                    <a:pt x="88147" y="32473"/>
                  </a:lnTo>
                  <a:lnTo>
                    <a:pt x="87838" y="33763"/>
                  </a:lnTo>
                  <a:lnTo>
                    <a:pt x="87478" y="35268"/>
                  </a:lnTo>
                  <a:lnTo>
                    <a:pt x="87324" y="36989"/>
                  </a:lnTo>
                  <a:lnTo>
                    <a:pt x="87118" y="38924"/>
                  </a:lnTo>
                  <a:lnTo>
                    <a:pt x="87066" y="41075"/>
                  </a:lnTo>
                  <a:lnTo>
                    <a:pt x="87066" y="41075"/>
                  </a:lnTo>
                  <a:lnTo>
                    <a:pt x="87118" y="42795"/>
                  </a:lnTo>
                  <a:lnTo>
                    <a:pt x="87324" y="44946"/>
                  </a:lnTo>
                  <a:lnTo>
                    <a:pt x="87478" y="46451"/>
                  </a:lnTo>
                  <a:lnTo>
                    <a:pt x="87838" y="47741"/>
                  </a:lnTo>
                  <a:lnTo>
                    <a:pt x="88147" y="49247"/>
                  </a:lnTo>
                  <a:lnTo>
                    <a:pt x="88610" y="49892"/>
                  </a:lnTo>
                  <a:lnTo>
                    <a:pt x="89022" y="50752"/>
                  </a:lnTo>
                  <a:lnTo>
                    <a:pt x="89536" y="50967"/>
                  </a:lnTo>
                  <a:lnTo>
                    <a:pt x="89536" y="50967"/>
                  </a:lnTo>
                  <a:lnTo>
                    <a:pt x="90000" y="50752"/>
                  </a:lnTo>
                  <a:lnTo>
                    <a:pt x="90514" y="49892"/>
                  </a:lnTo>
                  <a:lnTo>
                    <a:pt x="90823" y="49247"/>
                  </a:lnTo>
                  <a:lnTo>
                    <a:pt x="91286" y="47741"/>
                  </a:lnTo>
                  <a:lnTo>
                    <a:pt x="91543" y="46451"/>
                  </a:lnTo>
                  <a:lnTo>
                    <a:pt x="91801" y="44946"/>
                  </a:lnTo>
                  <a:lnTo>
                    <a:pt x="91852" y="42795"/>
                  </a:lnTo>
                  <a:lnTo>
                    <a:pt x="91955" y="41075"/>
                  </a:lnTo>
                  <a:lnTo>
                    <a:pt x="91955" y="41075"/>
                  </a:lnTo>
                  <a:lnTo>
                    <a:pt x="91852" y="38924"/>
                  </a:lnTo>
                  <a:lnTo>
                    <a:pt x="91801" y="36989"/>
                  </a:lnTo>
                  <a:lnTo>
                    <a:pt x="91543" y="35268"/>
                  </a:lnTo>
                  <a:lnTo>
                    <a:pt x="91286" y="33763"/>
                  </a:lnTo>
                  <a:lnTo>
                    <a:pt x="90823" y="32473"/>
                  </a:lnTo>
                  <a:lnTo>
                    <a:pt x="90514" y="31612"/>
                  </a:lnTo>
                  <a:lnTo>
                    <a:pt x="90000" y="30967"/>
                  </a:lnTo>
                  <a:lnTo>
                    <a:pt x="89536" y="30537"/>
                  </a:lnTo>
                  <a:lnTo>
                    <a:pt x="89536" y="30537"/>
                  </a:lnTo>
                  <a:close/>
                  <a:moveTo>
                    <a:pt x="19348" y="44946"/>
                  </a:moveTo>
                  <a:lnTo>
                    <a:pt x="19348" y="44946"/>
                  </a:lnTo>
                  <a:lnTo>
                    <a:pt x="19245" y="43440"/>
                  </a:lnTo>
                  <a:lnTo>
                    <a:pt x="19090" y="42365"/>
                  </a:lnTo>
                  <a:lnTo>
                    <a:pt x="18833" y="41290"/>
                  </a:lnTo>
                  <a:lnTo>
                    <a:pt x="18473" y="41290"/>
                  </a:lnTo>
                  <a:lnTo>
                    <a:pt x="11269" y="41290"/>
                  </a:lnTo>
                  <a:lnTo>
                    <a:pt x="11269" y="41290"/>
                  </a:lnTo>
                  <a:lnTo>
                    <a:pt x="10909" y="41290"/>
                  </a:lnTo>
                  <a:lnTo>
                    <a:pt x="10651" y="42365"/>
                  </a:lnTo>
                  <a:lnTo>
                    <a:pt x="10394" y="43440"/>
                  </a:lnTo>
                  <a:lnTo>
                    <a:pt x="10394" y="44946"/>
                  </a:lnTo>
                  <a:lnTo>
                    <a:pt x="10394" y="75053"/>
                  </a:lnTo>
                  <a:lnTo>
                    <a:pt x="10394" y="75053"/>
                  </a:lnTo>
                  <a:lnTo>
                    <a:pt x="10394" y="76559"/>
                  </a:lnTo>
                  <a:lnTo>
                    <a:pt x="10651" y="77634"/>
                  </a:lnTo>
                  <a:lnTo>
                    <a:pt x="10909" y="78494"/>
                  </a:lnTo>
                  <a:lnTo>
                    <a:pt x="11269" y="78709"/>
                  </a:lnTo>
                  <a:lnTo>
                    <a:pt x="18473" y="78709"/>
                  </a:lnTo>
                  <a:lnTo>
                    <a:pt x="18473" y="78709"/>
                  </a:lnTo>
                  <a:lnTo>
                    <a:pt x="18833" y="78494"/>
                  </a:lnTo>
                  <a:lnTo>
                    <a:pt x="19090" y="77634"/>
                  </a:lnTo>
                  <a:lnTo>
                    <a:pt x="19245" y="76559"/>
                  </a:lnTo>
                  <a:lnTo>
                    <a:pt x="19348" y="75053"/>
                  </a:lnTo>
                  <a:lnTo>
                    <a:pt x="19348" y="44946"/>
                  </a:lnTo>
                  <a:close/>
                </a:path>
              </a:pathLst>
            </a:custGeom>
            <a:solidFill>
              <a:srgbClr val="3C3C3C"/>
            </a:solidFill>
            <a:ln>
              <a:noFill/>
            </a:ln>
          </p:spPr>
          <p:txBody>
            <a:bodyPr lIns="91412" tIns="45693" rIns="91412" bIns="45693" anchor="t" anchorCtr="0">
              <a:noAutofit/>
            </a:bodyPr>
            <a:lstStyle/>
            <a:p>
              <a:pPr>
                <a:buClr>
                  <a:srgbClr val="000000"/>
                </a:buClr>
              </a:pPr>
              <a:endParaRPr sz="1600">
                <a:solidFill>
                  <a:schemeClr val="dk1"/>
                </a:solidFill>
                <a:latin typeface="Arial"/>
                <a:ea typeface="Arial"/>
                <a:cs typeface="Arial"/>
                <a:sym typeface="Arial"/>
              </a:endParaRPr>
            </a:p>
          </p:txBody>
        </p:sp>
      </p:grpSp>
      <p:pic>
        <p:nvPicPr>
          <p:cNvPr id="524" name="Shape 524"/>
          <p:cNvPicPr preferRelativeResize="0"/>
          <p:nvPr/>
        </p:nvPicPr>
        <p:blipFill rotWithShape="1">
          <a:blip r:embed="rId3">
            <a:alphaModFix/>
          </a:blip>
          <a:srcRect/>
          <a:stretch/>
        </p:blipFill>
        <p:spPr>
          <a:xfrm>
            <a:off x="6673098" y="1122936"/>
            <a:ext cx="656159" cy="656159"/>
          </a:xfrm>
          <a:prstGeom prst="rect">
            <a:avLst/>
          </a:prstGeom>
          <a:noFill/>
          <a:ln>
            <a:noFill/>
          </a:ln>
        </p:spPr>
      </p:pic>
      <p:grpSp>
        <p:nvGrpSpPr>
          <p:cNvPr id="525" name="Shape 525"/>
          <p:cNvGrpSpPr/>
          <p:nvPr/>
        </p:nvGrpSpPr>
        <p:grpSpPr>
          <a:xfrm>
            <a:off x="6515659" y="2611905"/>
            <a:ext cx="448210" cy="327280"/>
            <a:chOff x="11664950" y="10985500"/>
            <a:chExt cx="1851023" cy="1449387"/>
          </a:xfrm>
        </p:grpSpPr>
        <p:sp>
          <p:nvSpPr>
            <p:cNvPr id="526" name="Shape 526"/>
            <p:cNvSpPr/>
            <p:nvPr/>
          </p:nvSpPr>
          <p:spPr>
            <a:xfrm>
              <a:off x="11664950" y="11991975"/>
              <a:ext cx="1851023" cy="442912"/>
            </a:xfrm>
            <a:custGeom>
              <a:avLst/>
              <a:gdLst/>
              <a:ahLst/>
              <a:cxnLst/>
              <a:rect l="0" t="0" r="0" b="0"/>
              <a:pathLst>
                <a:path w="120000" h="120000" extrusionOk="0">
                  <a:moveTo>
                    <a:pt x="0" y="17204"/>
                  </a:moveTo>
                  <a:lnTo>
                    <a:pt x="0" y="17204"/>
                  </a:lnTo>
                  <a:lnTo>
                    <a:pt x="102" y="13978"/>
                  </a:lnTo>
                  <a:lnTo>
                    <a:pt x="360" y="10322"/>
                  </a:lnTo>
                  <a:lnTo>
                    <a:pt x="668" y="7526"/>
                  </a:lnTo>
                  <a:lnTo>
                    <a:pt x="1183" y="4946"/>
                  </a:lnTo>
                  <a:lnTo>
                    <a:pt x="1801" y="2795"/>
                  </a:lnTo>
                  <a:lnTo>
                    <a:pt x="2469" y="1290"/>
                  </a:lnTo>
                  <a:lnTo>
                    <a:pt x="3293" y="215"/>
                  </a:lnTo>
                  <a:lnTo>
                    <a:pt x="4116" y="0"/>
                  </a:lnTo>
                  <a:lnTo>
                    <a:pt x="115883" y="0"/>
                  </a:lnTo>
                  <a:lnTo>
                    <a:pt x="115883" y="0"/>
                  </a:lnTo>
                  <a:lnTo>
                    <a:pt x="116706" y="215"/>
                  </a:lnTo>
                  <a:lnTo>
                    <a:pt x="117530" y="1290"/>
                  </a:lnTo>
                  <a:lnTo>
                    <a:pt x="118198" y="2795"/>
                  </a:lnTo>
                  <a:lnTo>
                    <a:pt x="118816" y="4946"/>
                  </a:lnTo>
                  <a:lnTo>
                    <a:pt x="119331" y="7526"/>
                  </a:lnTo>
                  <a:lnTo>
                    <a:pt x="119639" y="10322"/>
                  </a:lnTo>
                  <a:lnTo>
                    <a:pt x="119897" y="13978"/>
                  </a:lnTo>
                  <a:lnTo>
                    <a:pt x="120000" y="17204"/>
                  </a:lnTo>
                  <a:lnTo>
                    <a:pt x="120000" y="102795"/>
                  </a:lnTo>
                  <a:lnTo>
                    <a:pt x="120000" y="102795"/>
                  </a:lnTo>
                  <a:lnTo>
                    <a:pt x="119897" y="106236"/>
                  </a:lnTo>
                  <a:lnTo>
                    <a:pt x="119639" y="109677"/>
                  </a:lnTo>
                  <a:lnTo>
                    <a:pt x="119331" y="112473"/>
                  </a:lnTo>
                  <a:lnTo>
                    <a:pt x="118816" y="115053"/>
                  </a:lnTo>
                  <a:lnTo>
                    <a:pt x="118198" y="117204"/>
                  </a:lnTo>
                  <a:lnTo>
                    <a:pt x="117530" y="118494"/>
                  </a:lnTo>
                  <a:lnTo>
                    <a:pt x="116706" y="119569"/>
                  </a:lnTo>
                  <a:lnTo>
                    <a:pt x="115883" y="120000"/>
                  </a:lnTo>
                  <a:lnTo>
                    <a:pt x="4116" y="120000"/>
                  </a:lnTo>
                  <a:lnTo>
                    <a:pt x="4116" y="120000"/>
                  </a:lnTo>
                  <a:lnTo>
                    <a:pt x="3293" y="119569"/>
                  </a:lnTo>
                  <a:lnTo>
                    <a:pt x="2469" y="118494"/>
                  </a:lnTo>
                  <a:lnTo>
                    <a:pt x="1801" y="117204"/>
                  </a:lnTo>
                  <a:lnTo>
                    <a:pt x="1183" y="115053"/>
                  </a:lnTo>
                  <a:lnTo>
                    <a:pt x="668" y="112473"/>
                  </a:lnTo>
                  <a:lnTo>
                    <a:pt x="360" y="109677"/>
                  </a:lnTo>
                  <a:lnTo>
                    <a:pt x="102" y="106236"/>
                  </a:lnTo>
                  <a:lnTo>
                    <a:pt x="0" y="102795"/>
                  </a:lnTo>
                  <a:lnTo>
                    <a:pt x="0" y="17204"/>
                  </a:lnTo>
                  <a:close/>
                  <a:moveTo>
                    <a:pt x="108473" y="30752"/>
                  </a:moveTo>
                  <a:lnTo>
                    <a:pt x="108473" y="30752"/>
                  </a:lnTo>
                  <a:lnTo>
                    <a:pt x="107958" y="30752"/>
                  </a:lnTo>
                  <a:lnTo>
                    <a:pt x="107547" y="31612"/>
                  </a:lnTo>
                  <a:lnTo>
                    <a:pt x="107084" y="32258"/>
                  </a:lnTo>
                  <a:lnTo>
                    <a:pt x="106775" y="33763"/>
                  </a:lnTo>
                  <a:lnTo>
                    <a:pt x="106518" y="35268"/>
                  </a:lnTo>
                  <a:lnTo>
                    <a:pt x="106260" y="36989"/>
                  </a:lnTo>
                  <a:lnTo>
                    <a:pt x="106054" y="38709"/>
                  </a:lnTo>
                  <a:lnTo>
                    <a:pt x="106054" y="40860"/>
                  </a:lnTo>
                  <a:lnTo>
                    <a:pt x="106054" y="40860"/>
                  </a:lnTo>
                  <a:lnTo>
                    <a:pt x="106054" y="42795"/>
                  </a:lnTo>
                  <a:lnTo>
                    <a:pt x="106260" y="44946"/>
                  </a:lnTo>
                  <a:lnTo>
                    <a:pt x="106518" y="46666"/>
                  </a:lnTo>
                  <a:lnTo>
                    <a:pt x="106775" y="48172"/>
                  </a:lnTo>
                  <a:lnTo>
                    <a:pt x="107084" y="49247"/>
                  </a:lnTo>
                  <a:lnTo>
                    <a:pt x="107547" y="50322"/>
                  </a:lnTo>
                  <a:lnTo>
                    <a:pt x="107958" y="50537"/>
                  </a:lnTo>
                  <a:lnTo>
                    <a:pt x="108473" y="50967"/>
                  </a:lnTo>
                  <a:lnTo>
                    <a:pt x="108473" y="50967"/>
                  </a:lnTo>
                  <a:lnTo>
                    <a:pt x="108987" y="50537"/>
                  </a:lnTo>
                  <a:lnTo>
                    <a:pt x="109399" y="50322"/>
                  </a:lnTo>
                  <a:lnTo>
                    <a:pt x="109862" y="49247"/>
                  </a:lnTo>
                  <a:lnTo>
                    <a:pt x="110171" y="48172"/>
                  </a:lnTo>
                  <a:lnTo>
                    <a:pt x="110428" y="46666"/>
                  </a:lnTo>
                  <a:lnTo>
                    <a:pt x="110686" y="44946"/>
                  </a:lnTo>
                  <a:lnTo>
                    <a:pt x="110891" y="42795"/>
                  </a:lnTo>
                  <a:lnTo>
                    <a:pt x="110891" y="40860"/>
                  </a:lnTo>
                  <a:lnTo>
                    <a:pt x="110891" y="40860"/>
                  </a:lnTo>
                  <a:lnTo>
                    <a:pt x="110891" y="38709"/>
                  </a:lnTo>
                  <a:lnTo>
                    <a:pt x="110686" y="36989"/>
                  </a:lnTo>
                  <a:lnTo>
                    <a:pt x="110428" y="35268"/>
                  </a:lnTo>
                  <a:lnTo>
                    <a:pt x="110171" y="33763"/>
                  </a:lnTo>
                  <a:lnTo>
                    <a:pt x="109862" y="32258"/>
                  </a:lnTo>
                  <a:lnTo>
                    <a:pt x="109399" y="31612"/>
                  </a:lnTo>
                  <a:lnTo>
                    <a:pt x="108987" y="30752"/>
                  </a:lnTo>
                  <a:lnTo>
                    <a:pt x="108473" y="30752"/>
                  </a:lnTo>
                  <a:lnTo>
                    <a:pt x="108473" y="30752"/>
                  </a:lnTo>
                  <a:close/>
                  <a:moveTo>
                    <a:pt x="99365" y="30752"/>
                  </a:moveTo>
                  <a:lnTo>
                    <a:pt x="99365" y="30752"/>
                  </a:lnTo>
                  <a:lnTo>
                    <a:pt x="98902" y="30752"/>
                  </a:lnTo>
                  <a:lnTo>
                    <a:pt x="98387" y="31612"/>
                  </a:lnTo>
                  <a:lnTo>
                    <a:pt x="98078" y="32258"/>
                  </a:lnTo>
                  <a:lnTo>
                    <a:pt x="97615" y="33763"/>
                  </a:lnTo>
                  <a:lnTo>
                    <a:pt x="97358" y="35268"/>
                  </a:lnTo>
                  <a:lnTo>
                    <a:pt x="97101" y="36989"/>
                  </a:lnTo>
                  <a:lnTo>
                    <a:pt x="97049" y="38709"/>
                  </a:lnTo>
                  <a:lnTo>
                    <a:pt x="96946" y="40860"/>
                  </a:lnTo>
                  <a:lnTo>
                    <a:pt x="96946" y="40860"/>
                  </a:lnTo>
                  <a:lnTo>
                    <a:pt x="97049" y="42795"/>
                  </a:lnTo>
                  <a:lnTo>
                    <a:pt x="97101" y="44946"/>
                  </a:lnTo>
                  <a:lnTo>
                    <a:pt x="97358" y="46666"/>
                  </a:lnTo>
                  <a:lnTo>
                    <a:pt x="97615" y="48172"/>
                  </a:lnTo>
                  <a:lnTo>
                    <a:pt x="98078" y="49247"/>
                  </a:lnTo>
                  <a:lnTo>
                    <a:pt x="98387" y="50322"/>
                  </a:lnTo>
                  <a:lnTo>
                    <a:pt x="98902" y="50537"/>
                  </a:lnTo>
                  <a:lnTo>
                    <a:pt x="99365" y="50967"/>
                  </a:lnTo>
                  <a:lnTo>
                    <a:pt x="99365" y="50967"/>
                  </a:lnTo>
                  <a:lnTo>
                    <a:pt x="99879" y="50537"/>
                  </a:lnTo>
                  <a:lnTo>
                    <a:pt x="100291" y="50322"/>
                  </a:lnTo>
                  <a:lnTo>
                    <a:pt x="100754" y="49247"/>
                  </a:lnTo>
                  <a:lnTo>
                    <a:pt x="101063" y="48172"/>
                  </a:lnTo>
                  <a:lnTo>
                    <a:pt x="101423" y="46666"/>
                  </a:lnTo>
                  <a:lnTo>
                    <a:pt x="101578" y="44946"/>
                  </a:lnTo>
                  <a:lnTo>
                    <a:pt x="101783" y="42795"/>
                  </a:lnTo>
                  <a:lnTo>
                    <a:pt x="101835" y="40860"/>
                  </a:lnTo>
                  <a:lnTo>
                    <a:pt x="101835" y="40860"/>
                  </a:lnTo>
                  <a:lnTo>
                    <a:pt x="101783" y="38709"/>
                  </a:lnTo>
                  <a:lnTo>
                    <a:pt x="101578" y="36989"/>
                  </a:lnTo>
                  <a:lnTo>
                    <a:pt x="101423" y="35268"/>
                  </a:lnTo>
                  <a:lnTo>
                    <a:pt x="101063" y="33763"/>
                  </a:lnTo>
                  <a:lnTo>
                    <a:pt x="100754" y="32258"/>
                  </a:lnTo>
                  <a:lnTo>
                    <a:pt x="100291" y="31612"/>
                  </a:lnTo>
                  <a:lnTo>
                    <a:pt x="99879" y="30752"/>
                  </a:lnTo>
                  <a:lnTo>
                    <a:pt x="99365" y="30752"/>
                  </a:lnTo>
                  <a:lnTo>
                    <a:pt x="99365" y="30752"/>
                  </a:lnTo>
                  <a:close/>
                  <a:moveTo>
                    <a:pt x="89536" y="30752"/>
                  </a:moveTo>
                  <a:lnTo>
                    <a:pt x="89536" y="30752"/>
                  </a:lnTo>
                  <a:lnTo>
                    <a:pt x="89022" y="30752"/>
                  </a:lnTo>
                  <a:lnTo>
                    <a:pt x="88610" y="31612"/>
                  </a:lnTo>
                  <a:lnTo>
                    <a:pt x="88147" y="32258"/>
                  </a:lnTo>
                  <a:lnTo>
                    <a:pt x="87838" y="33763"/>
                  </a:lnTo>
                  <a:lnTo>
                    <a:pt x="87478" y="35268"/>
                  </a:lnTo>
                  <a:lnTo>
                    <a:pt x="87324" y="36989"/>
                  </a:lnTo>
                  <a:lnTo>
                    <a:pt x="87118" y="38709"/>
                  </a:lnTo>
                  <a:lnTo>
                    <a:pt x="87066" y="40860"/>
                  </a:lnTo>
                  <a:lnTo>
                    <a:pt x="87066" y="40860"/>
                  </a:lnTo>
                  <a:lnTo>
                    <a:pt x="87118" y="42795"/>
                  </a:lnTo>
                  <a:lnTo>
                    <a:pt x="87324" y="44946"/>
                  </a:lnTo>
                  <a:lnTo>
                    <a:pt x="87478" y="46666"/>
                  </a:lnTo>
                  <a:lnTo>
                    <a:pt x="87838" y="48172"/>
                  </a:lnTo>
                  <a:lnTo>
                    <a:pt x="88147" y="49247"/>
                  </a:lnTo>
                  <a:lnTo>
                    <a:pt x="88610" y="50322"/>
                  </a:lnTo>
                  <a:lnTo>
                    <a:pt x="89022" y="50537"/>
                  </a:lnTo>
                  <a:lnTo>
                    <a:pt x="89536" y="50967"/>
                  </a:lnTo>
                  <a:lnTo>
                    <a:pt x="89536" y="50967"/>
                  </a:lnTo>
                  <a:lnTo>
                    <a:pt x="90000" y="50537"/>
                  </a:lnTo>
                  <a:lnTo>
                    <a:pt x="90514" y="50322"/>
                  </a:lnTo>
                  <a:lnTo>
                    <a:pt x="90823" y="49247"/>
                  </a:lnTo>
                  <a:lnTo>
                    <a:pt x="91286" y="48172"/>
                  </a:lnTo>
                  <a:lnTo>
                    <a:pt x="91543" y="46666"/>
                  </a:lnTo>
                  <a:lnTo>
                    <a:pt x="91801" y="44946"/>
                  </a:lnTo>
                  <a:lnTo>
                    <a:pt x="91852" y="42795"/>
                  </a:lnTo>
                  <a:lnTo>
                    <a:pt x="91955" y="40860"/>
                  </a:lnTo>
                  <a:lnTo>
                    <a:pt x="91955" y="40860"/>
                  </a:lnTo>
                  <a:lnTo>
                    <a:pt x="91852" y="38709"/>
                  </a:lnTo>
                  <a:lnTo>
                    <a:pt x="91801" y="36989"/>
                  </a:lnTo>
                  <a:lnTo>
                    <a:pt x="91543" y="35268"/>
                  </a:lnTo>
                  <a:lnTo>
                    <a:pt x="91286" y="33763"/>
                  </a:lnTo>
                  <a:lnTo>
                    <a:pt x="90823" y="32258"/>
                  </a:lnTo>
                  <a:lnTo>
                    <a:pt x="90514" y="31612"/>
                  </a:lnTo>
                  <a:lnTo>
                    <a:pt x="90000" y="30752"/>
                  </a:lnTo>
                  <a:lnTo>
                    <a:pt x="89536" y="30752"/>
                  </a:lnTo>
                  <a:lnTo>
                    <a:pt x="89536" y="30752"/>
                  </a:lnTo>
                  <a:close/>
                  <a:moveTo>
                    <a:pt x="19348" y="44946"/>
                  </a:moveTo>
                  <a:lnTo>
                    <a:pt x="19348" y="44946"/>
                  </a:lnTo>
                  <a:lnTo>
                    <a:pt x="19245" y="43440"/>
                  </a:lnTo>
                  <a:lnTo>
                    <a:pt x="19090" y="42365"/>
                  </a:lnTo>
                  <a:lnTo>
                    <a:pt x="18833" y="41720"/>
                  </a:lnTo>
                  <a:lnTo>
                    <a:pt x="18473" y="41290"/>
                  </a:lnTo>
                  <a:lnTo>
                    <a:pt x="11269" y="41290"/>
                  </a:lnTo>
                  <a:lnTo>
                    <a:pt x="11269" y="41290"/>
                  </a:lnTo>
                  <a:lnTo>
                    <a:pt x="10909" y="41720"/>
                  </a:lnTo>
                  <a:lnTo>
                    <a:pt x="10651" y="42365"/>
                  </a:lnTo>
                  <a:lnTo>
                    <a:pt x="10394" y="43440"/>
                  </a:lnTo>
                  <a:lnTo>
                    <a:pt x="10394" y="44946"/>
                  </a:lnTo>
                  <a:lnTo>
                    <a:pt x="10394" y="75053"/>
                  </a:lnTo>
                  <a:lnTo>
                    <a:pt x="10394" y="75053"/>
                  </a:lnTo>
                  <a:lnTo>
                    <a:pt x="10394" y="76559"/>
                  </a:lnTo>
                  <a:lnTo>
                    <a:pt x="10651" y="77634"/>
                  </a:lnTo>
                  <a:lnTo>
                    <a:pt x="10909" y="78709"/>
                  </a:lnTo>
                  <a:lnTo>
                    <a:pt x="11269" y="78709"/>
                  </a:lnTo>
                  <a:lnTo>
                    <a:pt x="18473" y="78709"/>
                  </a:lnTo>
                  <a:lnTo>
                    <a:pt x="18473" y="78709"/>
                  </a:lnTo>
                  <a:lnTo>
                    <a:pt x="18833" y="78709"/>
                  </a:lnTo>
                  <a:lnTo>
                    <a:pt x="19090" y="77634"/>
                  </a:lnTo>
                  <a:lnTo>
                    <a:pt x="19245" y="76559"/>
                  </a:lnTo>
                  <a:lnTo>
                    <a:pt x="19348" y="75053"/>
                  </a:lnTo>
                  <a:lnTo>
                    <a:pt x="19348" y="44946"/>
                  </a:lnTo>
                  <a:close/>
                </a:path>
              </a:pathLst>
            </a:custGeom>
            <a:solidFill>
              <a:srgbClr val="3C3C3C"/>
            </a:solidFill>
            <a:ln>
              <a:noFill/>
            </a:ln>
          </p:spPr>
          <p:txBody>
            <a:bodyPr lIns="91412" tIns="45693" rIns="91412" bIns="45693" anchor="t" anchorCtr="0">
              <a:noAutofit/>
            </a:bodyPr>
            <a:lstStyle/>
            <a:p>
              <a:pPr>
                <a:buClr>
                  <a:srgbClr val="000000"/>
                </a:buClr>
              </a:pPr>
              <a:endParaRPr sz="1600">
                <a:solidFill>
                  <a:schemeClr val="dk1"/>
                </a:solidFill>
                <a:latin typeface="Arial"/>
                <a:ea typeface="Arial"/>
                <a:cs typeface="Arial"/>
                <a:sym typeface="Arial"/>
              </a:endParaRPr>
            </a:p>
          </p:txBody>
        </p:sp>
        <p:sp>
          <p:nvSpPr>
            <p:cNvPr id="527" name="Shape 527"/>
            <p:cNvSpPr/>
            <p:nvPr/>
          </p:nvSpPr>
          <p:spPr>
            <a:xfrm>
              <a:off x="11664950" y="11488738"/>
              <a:ext cx="1851023" cy="441324"/>
            </a:xfrm>
            <a:custGeom>
              <a:avLst/>
              <a:gdLst/>
              <a:ahLst/>
              <a:cxnLst/>
              <a:rect l="0" t="0" r="0" b="0"/>
              <a:pathLst>
                <a:path w="120000" h="120000" extrusionOk="0">
                  <a:moveTo>
                    <a:pt x="0" y="17450"/>
                  </a:moveTo>
                  <a:lnTo>
                    <a:pt x="0" y="17450"/>
                  </a:lnTo>
                  <a:lnTo>
                    <a:pt x="102" y="13788"/>
                  </a:lnTo>
                  <a:lnTo>
                    <a:pt x="360" y="10556"/>
                  </a:lnTo>
                  <a:lnTo>
                    <a:pt x="668" y="7540"/>
                  </a:lnTo>
                  <a:lnTo>
                    <a:pt x="1183" y="5170"/>
                  </a:lnTo>
                  <a:lnTo>
                    <a:pt x="1801" y="3016"/>
                  </a:lnTo>
                  <a:lnTo>
                    <a:pt x="2469" y="1077"/>
                  </a:lnTo>
                  <a:lnTo>
                    <a:pt x="3293" y="430"/>
                  </a:lnTo>
                  <a:lnTo>
                    <a:pt x="4116" y="0"/>
                  </a:lnTo>
                  <a:lnTo>
                    <a:pt x="115883" y="0"/>
                  </a:lnTo>
                  <a:lnTo>
                    <a:pt x="115883" y="0"/>
                  </a:lnTo>
                  <a:lnTo>
                    <a:pt x="116706" y="430"/>
                  </a:lnTo>
                  <a:lnTo>
                    <a:pt x="117530" y="1077"/>
                  </a:lnTo>
                  <a:lnTo>
                    <a:pt x="118198" y="3016"/>
                  </a:lnTo>
                  <a:lnTo>
                    <a:pt x="118816" y="5170"/>
                  </a:lnTo>
                  <a:lnTo>
                    <a:pt x="119331" y="7540"/>
                  </a:lnTo>
                  <a:lnTo>
                    <a:pt x="119639" y="10556"/>
                  </a:lnTo>
                  <a:lnTo>
                    <a:pt x="119897" y="13788"/>
                  </a:lnTo>
                  <a:lnTo>
                    <a:pt x="120000" y="17450"/>
                  </a:lnTo>
                  <a:lnTo>
                    <a:pt x="120000" y="102764"/>
                  </a:lnTo>
                  <a:lnTo>
                    <a:pt x="120000" y="102764"/>
                  </a:lnTo>
                  <a:lnTo>
                    <a:pt x="119897" y="106211"/>
                  </a:lnTo>
                  <a:lnTo>
                    <a:pt x="119639" y="109443"/>
                  </a:lnTo>
                  <a:lnTo>
                    <a:pt x="119331" y="112459"/>
                  </a:lnTo>
                  <a:lnTo>
                    <a:pt x="118816" y="114829"/>
                  </a:lnTo>
                  <a:lnTo>
                    <a:pt x="118198" y="116983"/>
                  </a:lnTo>
                  <a:lnTo>
                    <a:pt x="117530" y="118491"/>
                  </a:lnTo>
                  <a:lnTo>
                    <a:pt x="116706" y="119569"/>
                  </a:lnTo>
                  <a:lnTo>
                    <a:pt x="115883" y="120000"/>
                  </a:lnTo>
                  <a:lnTo>
                    <a:pt x="4116" y="120000"/>
                  </a:lnTo>
                  <a:lnTo>
                    <a:pt x="4116" y="120000"/>
                  </a:lnTo>
                  <a:lnTo>
                    <a:pt x="3293" y="119569"/>
                  </a:lnTo>
                  <a:lnTo>
                    <a:pt x="2469" y="118491"/>
                  </a:lnTo>
                  <a:lnTo>
                    <a:pt x="1801" y="116983"/>
                  </a:lnTo>
                  <a:lnTo>
                    <a:pt x="1183" y="114829"/>
                  </a:lnTo>
                  <a:lnTo>
                    <a:pt x="668" y="112459"/>
                  </a:lnTo>
                  <a:lnTo>
                    <a:pt x="360" y="109443"/>
                  </a:lnTo>
                  <a:lnTo>
                    <a:pt x="102" y="106211"/>
                  </a:lnTo>
                  <a:lnTo>
                    <a:pt x="0" y="102764"/>
                  </a:lnTo>
                  <a:lnTo>
                    <a:pt x="0" y="17450"/>
                  </a:lnTo>
                  <a:close/>
                  <a:moveTo>
                    <a:pt x="108473" y="30592"/>
                  </a:moveTo>
                  <a:lnTo>
                    <a:pt x="108473" y="30592"/>
                  </a:lnTo>
                  <a:lnTo>
                    <a:pt x="107958" y="31023"/>
                  </a:lnTo>
                  <a:lnTo>
                    <a:pt x="107547" y="31454"/>
                  </a:lnTo>
                  <a:lnTo>
                    <a:pt x="107084" y="32531"/>
                  </a:lnTo>
                  <a:lnTo>
                    <a:pt x="106775" y="33608"/>
                  </a:lnTo>
                  <a:lnTo>
                    <a:pt x="106518" y="34901"/>
                  </a:lnTo>
                  <a:lnTo>
                    <a:pt x="106260" y="36840"/>
                  </a:lnTo>
                  <a:lnTo>
                    <a:pt x="106054" y="38563"/>
                  </a:lnTo>
                  <a:lnTo>
                    <a:pt x="106054" y="40718"/>
                  </a:lnTo>
                  <a:lnTo>
                    <a:pt x="106054" y="40718"/>
                  </a:lnTo>
                  <a:lnTo>
                    <a:pt x="106054" y="42872"/>
                  </a:lnTo>
                  <a:lnTo>
                    <a:pt x="106260" y="44811"/>
                  </a:lnTo>
                  <a:lnTo>
                    <a:pt x="106518" y="46535"/>
                  </a:lnTo>
                  <a:lnTo>
                    <a:pt x="106775" y="48043"/>
                  </a:lnTo>
                  <a:lnTo>
                    <a:pt x="107084" y="49335"/>
                  </a:lnTo>
                  <a:lnTo>
                    <a:pt x="107547" y="50197"/>
                  </a:lnTo>
                  <a:lnTo>
                    <a:pt x="107958" y="50843"/>
                  </a:lnTo>
                  <a:lnTo>
                    <a:pt x="108473" y="50843"/>
                  </a:lnTo>
                  <a:lnTo>
                    <a:pt x="108473" y="50843"/>
                  </a:lnTo>
                  <a:lnTo>
                    <a:pt x="108987" y="50843"/>
                  </a:lnTo>
                  <a:lnTo>
                    <a:pt x="109399" y="50197"/>
                  </a:lnTo>
                  <a:lnTo>
                    <a:pt x="109862" y="49335"/>
                  </a:lnTo>
                  <a:lnTo>
                    <a:pt x="110171" y="48043"/>
                  </a:lnTo>
                  <a:lnTo>
                    <a:pt x="110428" y="46535"/>
                  </a:lnTo>
                  <a:lnTo>
                    <a:pt x="110686" y="44811"/>
                  </a:lnTo>
                  <a:lnTo>
                    <a:pt x="110891" y="42872"/>
                  </a:lnTo>
                  <a:lnTo>
                    <a:pt x="110891" y="40718"/>
                  </a:lnTo>
                  <a:lnTo>
                    <a:pt x="110891" y="40718"/>
                  </a:lnTo>
                  <a:lnTo>
                    <a:pt x="110891" y="38563"/>
                  </a:lnTo>
                  <a:lnTo>
                    <a:pt x="110686" y="36840"/>
                  </a:lnTo>
                  <a:lnTo>
                    <a:pt x="110428" y="34901"/>
                  </a:lnTo>
                  <a:lnTo>
                    <a:pt x="110171" y="33608"/>
                  </a:lnTo>
                  <a:lnTo>
                    <a:pt x="109862" y="32531"/>
                  </a:lnTo>
                  <a:lnTo>
                    <a:pt x="109399" y="31454"/>
                  </a:lnTo>
                  <a:lnTo>
                    <a:pt x="108987" y="31023"/>
                  </a:lnTo>
                  <a:lnTo>
                    <a:pt x="108473" y="30592"/>
                  </a:lnTo>
                  <a:lnTo>
                    <a:pt x="108473" y="30592"/>
                  </a:lnTo>
                  <a:close/>
                  <a:moveTo>
                    <a:pt x="99365" y="30592"/>
                  </a:moveTo>
                  <a:lnTo>
                    <a:pt x="99365" y="30592"/>
                  </a:lnTo>
                  <a:lnTo>
                    <a:pt x="98902" y="31023"/>
                  </a:lnTo>
                  <a:lnTo>
                    <a:pt x="98387" y="31454"/>
                  </a:lnTo>
                  <a:lnTo>
                    <a:pt x="98078" y="32531"/>
                  </a:lnTo>
                  <a:lnTo>
                    <a:pt x="97615" y="33608"/>
                  </a:lnTo>
                  <a:lnTo>
                    <a:pt x="97358" y="34901"/>
                  </a:lnTo>
                  <a:lnTo>
                    <a:pt x="97101" y="36840"/>
                  </a:lnTo>
                  <a:lnTo>
                    <a:pt x="97049" y="38563"/>
                  </a:lnTo>
                  <a:lnTo>
                    <a:pt x="96946" y="40718"/>
                  </a:lnTo>
                  <a:lnTo>
                    <a:pt x="96946" y="40718"/>
                  </a:lnTo>
                  <a:lnTo>
                    <a:pt x="97049" y="42872"/>
                  </a:lnTo>
                  <a:lnTo>
                    <a:pt x="97101" y="44811"/>
                  </a:lnTo>
                  <a:lnTo>
                    <a:pt x="97358" y="46535"/>
                  </a:lnTo>
                  <a:lnTo>
                    <a:pt x="97615" y="48043"/>
                  </a:lnTo>
                  <a:lnTo>
                    <a:pt x="98078" y="49335"/>
                  </a:lnTo>
                  <a:lnTo>
                    <a:pt x="98387" y="50197"/>
                  </a:lnTo>
                  <a:lnTo>
                    <a:pt x="98902" y="50843"/>
                  </a:lnTo>
                  <a:lnTo>
                    <a:pt x="99365" y="50843"/>
                  </a:lnTo>
                  <a:lnTo>
                    <a:pt x="99365" y="50843"/>
                  </a:lnTo>
                  <a:lnTo>
                    <a:pt x="99879" y="50843"/>
                  </a:lnTo>
                  <a:lnTo>
                    <a:pt x="100291" y="50197"/>
                  </a:lnTo>
                  <a:lnTo>
                    <a:pt x="100754" y="49335"/>
                  </a:lnTo>
                  <a:lnTo>
                    <a:pt x="101063" y="48043"/>
                  </a:lnTo>
                  <a:lnTo>
                    <a:pt x="101423" y="46535"/>
                  </a:lnTo>
                  <a:lnTo>
                    <a:pt x="101578" y="44811"/>
                  </a:lnTo>
                  <a:lnTo>
                    <a:pt x="101783" y="42872"/>
                  </a:lnTo>
                  <a:lnTo>
                    <a:pt x="101835" y="40718"/>
                  </a:lnTo>
                  <a:lnTo>
                    <a:pt x="101835" y="40718"/>
                  </a:lnTo>
                  <a:lnTo>
                    <a:pt x="101783" y="38563"/>
                  </a:lnTo>
                  <a:lnTo>
                    <a:pt x="101578" y="36840"/>
                  </a:lnTo>
                  <a:lnTo>
                    <a:pt x="101423" y="34901"/>
                  </a:lnTo>
                  <a:lnTo>
                    <a:pt x="101063" y="33608"/>
                  </a:lnTo>
                  <a:lnTo>
                    <a:pt x="100754" y="32531"/>
                  </a:lnTo>
                  <a:lnTo>
                    <a:pt x="100291" y="31454"/>
                  </a:lnTo>
                  <a:lnTo>
                    <a:pt x="99879" y="31023"/>
                  </a:lnTo>
                  <a:lnTo>
                    <a:pt x="99365" y="30592"/>
                  </a:lnTo>
                  <a:lnTo>
                    <a:pt x="99365" y="30592"/>
                  </a:lnTo>
                  <a:close/>
                  <a:moveTo>
                    <a:pt x="89536" y="30592"/>
                  </a:moveTo>
                  <a:lnTo>
                    <a:pt x="89536" y="30592"/>
                  </a:lnTo>
                  <a:lnTo>
                    <a:pt x="89022" y="31023"/>
                  </a:lnTo>
                  <a:lnTo>
                    <a:pt x="88610" y="31454"/>
                  </a:lnTo>
                  <a:lnTo>
                    <a:pt x="88147" y="32531"/>
                  </a:lnTo>
                  <a:lnTo>
                    <a:pt x="87838" y="33608"/>
                  </a:lnTo>
                  <a:lnTo>
                    <a:pt x="87478" y="34901"/>
                  </a:lnTo>
                  <a:lnTo>
                    <a:pt x="87324" y="36840"/>
                  </a:lnTo>
                  <a:lnTo>
                    <a:pt x="87118" y="38563"/>
                  </a:lnTo>
                  <a:lnTo>
                    <a:pt x="87066" y="40718"/>
                  </a:lnTo>
                  <a:lnTo>
                    <a:pt x="87066" y="40718"/>
                  </a:lnTo>
                  <a:lnTo>
                    <a:pt x="87118" y="42872"/>
                  </a:lnTo>
                  <a:lnTo>
                    <a:pt x="87324" y="44811"/>
                  </a:lnTo>
                  <a:lnTo>
                    <a:pt x="87478" y="46535"/>
                  </a:lnTo>
                  <a:lnTo>
                    <a:pt x="87838" y="48043"/>
                  </a:lnTo>
                  <a:lnTo>
                    <a:pt x="88147" y="49335"/>
                  </a:lnTo>
                  <a:lnTo>
                    <a:pt x="88610" y="50197"/>
                  </a:lnTo>
                  <a:lnTo>
                    <a:pt x="89022" y="50843"/>
                  </a:lnTo>
                  <a:lnTo>
                    <a:pt x="89536" y="50843"/>
                  </a:lnTo>
                  <a:lnTo>
                    <a:pt x="89536" y="50843"/>
                  </a:lnTo>
                  <a:lnTo>
                    <a:pt x="90000" y="50843"/>
                  </a:lnTo>
                  <a:lnTo>
                    <a:pt x="90514" y="50197"/>
                  </a:lnTo>
                  <a:lnTo>
                    <a:pt x="90823" y="49335"/>
                  </a:lnTo>
                  <a:lnTo>
                    <a:pt x="91286" y="48043"/>
                  </a:lnTo>
                  <a:lnTo>
                    <a:pt x="91543" y="46535"/>
                  </a:lnTo>
                  <a:lnTo>
                    <a:pt x="91801" y="44811"/>
                  </a:lnTo>
                  <a:lnTo>
                    <a:pt x="91852" y="42872"/>
                  </a:lnTo>
                  <a:lnTo>
                    <a:pt x="91955" y="40718"/>
                  </a:lnTo>
                  <a:lnTo>
                    <a:pt x="91955" y="40718"/>
                  </a:lnTo>
                  <a:lnTo>
                    <a:pt x="91852" y="38563"/>
                  </a:lnTo>
                  <a:lnTo>
                    <a:pt x="91801" y="36840"/>
                  </a:lnTo>
                  <a:lnTo>
                    <a:pt x="91543" y="34901"/>
                  </a:lnTo>
                  <a:lnTo>
                    <a:pt x="91286" y="33608"/>
                  </a:lnTo>
                  <a:lnTo>
                    <a:pt x="90823" y="32531"/>
                  </a:lnTo>
                  <a:lnTo>
                    <a:pt x="90514" y="31454"/>
                  </a:lnTo>
                  <a:lnTo>
                    <a:pt x="90000" y="31023"/>
                  </a:lnTo>
                  <a:lnTo>
                    <a:pt x="89536" y="30592"/>
                  </a:lnTo>
                  <a:lnTo>
                    <a:pt x="89536" y="30592"/>
                  </a:lnTo>
                  <a:close/>
                  <a:moveTo>
                    <a:pt x="19348" y="45026"/>
                  </a:moveTo>
                  <a:lnTo>
                    <a:pt x="19348" y="45026"/>
                  </a:lnTo>
                  <a:lnTo>
                    <a:pt x="19245" y="43734"/>
                  </a:lnTo>
                  <a:lnTo>
                    <a:pt x="19090" y="42226"/>
                  </a:lnTo>
                  <a:lnTo>
                    <a:pt x="18833" y="41364"/>
                  </a:lnTo>
                  <a:lnTo>
                    <a:pt x="18473" y="41149"/>
                  </a:lnTo>
                  <a:lnTo>
                    <a:pt x="11269" y="41149"/>
                  </a:lnTo>
                  <a:lnTo>
                    <a:pt x="11269" y="41149"/>
                  </a:lnTo>
                  <a:lnTo>
                    <a:pt x="10909" y="41364"/>
                  </a:lnTo>
                  <a:lnTo>
                    <a:pt x="10651" y="42226"/>
                  </a:lnTo>
                  <a:lnTo>
                    <a:pt x="10394" y="43734"/>
                  </a:lnTo>
                  <a:lnTo>
                    <a:pt x="10394" y="45026"/>
                  </a:lnTo>
                  <a:lnTo>
                    <a:pt x="10394" y="74973"/>
                  </a:lnTo>
                  <a:lnTo>
                    <a:pt x="10394" y="74973"/>
                  </a:lnTo>
                  <a:lnTo>
                    <a:pt x="10394" y="76481"/>
                  </a:lnTo>
                  <a:lnTo>
                    <a:pt x="10651" y="77773"/>
                  </a:lnTo>
                  <a:lnTo>
                    <a:pt x="10909" y="78635"/>
                  </a:lnTo>
                  <a:lnTo>
                    <a:pt x="11269" y="78850"/>
                  </a:lnTo>
                  <a:lnTo>
                    <a:pt x="18473" y="78850"/>
                  </a:lnTo>
                  <a:lnTo>
                    <a:pt x="18473" y="78850"/>
                  </a:lnTo>
                  <a:lnTo>
                    <a:pt x="18833" y="78635"/>
                  </a:lnTo>
                  <a:lnTo>
                    <a:pt x="19090" y="77773"/>
                  </a:lnTo>
                  <a:lnTo>
                    <a:pt x="19245" y="76481"/>
                  </a:lnTo>
                  <a:lnTo>
                    <a:pt x="19348" y="74973"/>
                  </a:lnTo>
                  <a:lnTo>
                    <a:pt x="19348" y="45026"/>
                  </a:lnTo>
                  <a:close/>
                </a:path>
              </a:pathLst>
            </a:custGeom>
            <a:solidFill>
              <a:srgbClr val="3C3C3C"/>
            </a:solidFill>
            <a:ln>
              <a:noFill/>
            </a:ln>
          </p:spPr>
          <p:txBody>
            <a:bodyPr lIns="91412" tIns="45693" rIns="91412" bIns="45693" anchor="t" anchorCtr="0">
              <a:noAutofit/>
            </a:bodyPr>
            <a:lstStyle/>
            <a:p>
              <a:pPr>
                <a:buClr>
                  <a:srgbClr val="000000"/>
                </a:buClr>
              </a:pPr>
              <a:endParaRPr sz="1600">
                <a:solidFill>
                  <a:schemeClr val="dk1"/>
                </a:solidFill>
                <a:latin typeface="Arial"/>
                <a:ea typeface="Arial"/>
                <a:cs typeface="Arial"/>
                <a:sym typeface="Arial"/>
              </a:endParaRPr>
            </a:p>
          </p:txBody>
        </p:sp>
        <p:sp>
          <p:nvSpPr>
            <p:cNvPr id="528" name="Shape 528"/>
            <p:cNvSpPr/>
            <p:nvPr/>
          </p:nvSpPr>
          <p:spPr>
            <a:xfrm>
              <a:off x="11664950" y="10985500"/>
              <a:ext cx="1851023" cy="442912"/>
            </a:xfrm>
            <a:custGeom>
              <a:avLst/>
              <a:gdLst/>
              <a:ahLst/>
              <a:cxnLst/>
              <a:rect l="0" t="0" r="0" b="0"/>
              <a:pathLst>
                <a:path w="120000" h="120000" extrusionOk="0">
                  <a:moveTo>
                    <a:pt x="0" y="17204"/>
                  </a:moveTo>
                  <a:lnTo>
                    <a:pt x="0" y="17204"/>
                  </a:lnTo>
                  <a:lnTo>
                    <a:pt x="102" y="13763"/>
                  </a:lnTo>
                  <a:lnTo>
                    <a:pt x="360" y="10537"/>
                  </a:lnTo>
                  <a:lnTo>
                    <a:pt x="668" y="7526"/>
                  </a:lnTo>
                  <a:lnTo>
                    <a:pt x="1183" y="5161"/>
                  </a:lnTo>
                  <a:lnTo>
                    <a:pt x="1801" y="3010"/>
                  </a:lnTo>
                  <a:lnTo>
                    <a:pt x="2469" y="1505"/>
                  </a:lnTo>
                  <a:lnTo>
                    <a:pt x="3293" y="430"/>
                  </a:lnTo>
                  <a:lnTo>
                    <a:pt x="4116" y="0"/>
                  </a:lnTo>
                  <a:lnTo>
                    <a:pt x="115883" y="0"/>
                  </a:lnTo>
                  <a:lnTo>
                    <a:pt x="115883" y="0"/>
                  </a:lnTo>
                  <a:lnTo>
                    <a:pt x="116706" y="430"/>
                  </a:lnTo>
                  <a:lnTo>
                    <a:pt x="117530" y="1505"/>
                  </a:lnTo>
                  <a:lnTo>
                    <a:pt x="118198" y="3010"/>
                  </a:lnTo>
                  <a:lnTo>
                    <a:pt x="118816" y="5161"/>
                  </a:lnTo>
                  <a:lnTo>
                    <a:pt x="119331" y="7526"/>
                  </a:lnTo>
                  <a:lnTo>
                    <a:pt x="119639" y="10537"/>
                  </a:lnTo>
                  <a:lnTo>
                    <a:pt x="119897" y="13763"/>
                  </a:lnTo>
                  <a:lnTo>
                    <a:pt x="120000" y="17204"/>
                  </a:lnTo>
                  <a:lnTo>
                    <a:pt x="120000" y="102795"/>
                  </a:lnTo>
                  <a:lnTo>
                    <a:pt x="120000" y="102795"/>
                  </a:lnTo>
                  <a:lnTo>
                    <a:pt x="119897" y="106021"/>
                  </a:lnTo>
                  <a:lnTo>
                    <a:pt x="119639" y="109247"/>
                  </a:lnTo>
                  <a:lnTo>
                    <a:pt x="119331" y="112258"/>
                  </a:lnTo>
                  <a:lnTo>
                    <a:pt x="118816" y="115053"/>
                  </a:lnTo>
                  <a:lnTo>
                    <a:pt x="118198" y="116774"/>
                  </a:lnTo>
                  <a:lnTo>
                    <a:pt x="117530" y="118709"/>
                  </a:lnTo>
                  <a:lnTo>
                    <a:pt x="116706" y="119784"/>
                  </a:lnTo>
                  <a:lnTo>
                    <a:pt x="115883" y="120000"/>
                  </a:lnTo>
                  <a:lnTo>
                    <a:pt x="4116" y="120000"/>
                  </a:lnTo>
                  <a:lnTo>
                    <a:pt x="4116" y="120000"/>
                  </a:lnTo>
                  <a:lnTo>
                    <a:pt x="3293" y="119784"/>
                  </a:lnTo>
                  <a:lnTo>
                    <a:pt x="2469" y="118709"/>
                  </a:lnTo>
                  <a:lnTo>
                    <a:pt x="1801" y="116774"/>
                  </a:lnTo>
                  <a:lnTo>
                    <a:pt x="1183" y="115053"/>
                  </a:lnTo>
                  <a:lnTo>
                    <a:pt x="668" y="112258"/>
                  </a:lnTo>
                  <a:lnTo>
                    <a:pt x="360" y="109247"/>
                  </a:lnTo>
                  <a:lnTo>
                    <a:pt x="102" y="106021"/>
                  </a:lnTo>
                  <a:lnTo>
                    <a:pt x="0" y="102795"/>
                  </a:lnTo>
                  <a:lnTo>
                    <a:pt x="0" y="17204"/>
                  </a:lnTo>
                  <a:close/>
                  <a:moveTo>
                    <a:pt x="108473" y="30537"/>
                  </a:moveTo>
                  <a:lnTo>
                    <a:pt x="108473" y="30537"/>
                  </a:lnTo>
                  <a:lnTo>
                    <a:pt x="107958" y="30967"/>
                  </a:lnTo>
                  <a:lnTo>
                    <a:pt x="107547" y="31612"/>
                  </a:lnTo>
                  <a:lnTo>
                    <a:pt x="107084" y="32473"/>
                  </a:lnTo>
                  <a:lnTo>
                    <a:pt x="106775" y="33763"/>
                  </a:lnTo>
                  <a:lnTo>
                    <a:pt x="106518" y="35268"/>
                  </a:lnTo>
                  <a:lnTo>
                    <a:pt x="106260" y="36989"/>
                  </a:lnTo>
                  <a:lnTo>
                    <a:pt x="106054" y="38924"/>
                  </a:lnTo>
                  <a:lnTo>
                    <a:pt x="106054" y="41075"/>
                  </a:lnTo>
                  <a:lnTo>
                    <a:pt x="106054" y="41075"/>
                  </a:lnTo>
                  <a:lnTo>
                    <a:pt x="106054" y="42795"/>
                  </a:lnTo>
                  <a:lnTo>
                    <a:pt x="106260" y="44946"/>
                  </a:lnTo>
                  <a:lnTo>
                    <a:pt x="106518" y="46451"/>
                  </a:lnTo>
                  <a:lnTo>
                    <a:pt x="106775" y="47741"/>
                  </a:lnTo>
                  <a:lnTo>
                    <a:pt x="107084" y="49247"/>
                  </a:lnTo>
                  <a:lnTo>
                    <a:pt x="107547" y="49892"/>
                  </a:lnTo>
                  <a:lnTo>
                    <a:pt x="107958" y="50752"/>
                  </a:lnTo>
                  <a:lnTo>
                    <a:pt x="108473" y="50967"/>
                  </a:lnTo>
                  <a:lnTo>
                    <a:pt x="108473" y="50967"/>
                  </a:lnTo>
                  <a:lnTo>
                    <a:pt x="108987" y="50752"/>
                  </a:lnTo>
                  <a:lnTo>
                    <a:pt x="109399" y="49892"/>
                  </a:lnTo>
                  <a:lnTo>
                    <a:pt x="109862" y="49247"/>
                  </a:lnTo>
                  <a:lnTo>
                    <a:pt x="110171" y="47741"/>
                  </a:lnTo>
                  <a:lnTo>
                    <a:pt x="110428" y="46451"/>
                  </a:lnTo>
                  <a:lnTo>
                    <a:pt x="110686" y="44946"/>
                  </a:lnTo>
                  <a:lnTo>
                    <a:pt x="110891" y="42795"/>
                  </a:lnTo>
                  <a:lnTo>
                    <a:pt x="110891" y="41075"/>
                  </a:lnTo>
                  <a:lnTo>
                    <a:pt x="110891" y="41075"/>
                  </a:lnTo>
                  <a:lnTo>
                    <a:pt x="110891" y="38924"/>
                  </a:lnTo>
                  <a:lnTo>
                    <a:pt x="110686" y="36989"/>
                  </a:lnTo>
                  <a:lnTo>
                    <a:pt x="110428" y="35268"/>
                  </a:lnTo>
                  <a:lnTo>
                    <a:pt x="110171" y="33763"/>
                  </a:lnTo>
                  <a:lnTo>
                    <a:pt x="109862" y="32473"/>
                  </a:lnTo>
                  <a:lnTo>
                    <a:pt x="109399" y="31612"/>
                  </a:lnTo>
                  <a:lnTo>
                    <a:pt x="108987" y="30967"/>
                  </a:lnTo>
                  <a:lnTo>
                    <a:pt x="108473" y="30537"/>
                  </a:lnTo>
                  <a:lnTo>
                    <a:pt x="108473" y="30537"/>
                  </a:lnTo>
                  <a:close/>
                  <a:moveTo>
                    <a:pt x="99365" y="30537"/>
                  </a:moveTo>
                  <a:lnTo>
                    <a:pt x="99365" y="30537"/>
                  </a:lnTo>
                  <a:lnTo>
                    <a:pt x="98902" y="30967"/>
                  </a:lnTo>
                  <a:lnTo>
                    <a:pt x="98387" y="31612"/>
                  </a:lnTo>
                  <a:lnTo>
                    <a:pt x="98078" y="32473"/>
                  </a:lnTo>
                  <a:lnTo>
                    <a:pt x="97615" y="33763"/>
                  </a:lnTo>
                  <a:lnTo>
                    <a:pt x="97358" y="35268"/>
                  </a:lnTo>
                  <a:lnTo>
                    <a:pt x="97101" y="36989"/>
                  </a:lnTo>
                  <a:lnTo>
                    <a:pt x="97049" y="38924"/>
                  </a:lnTo>
                  <a:lnTo>
                    <a:pt x="96946" y="41075"/>
                  </a:lnTo>
                  <a:lnTo>
                    <a:pt x="96946" y="41075"/>
                  </a:lnTo>
                  <a:lnTo>
                    <a:pt x="97049" y="42795"/>
                  </a:lnTo>
                  <a:lnTo>
                    <a:pt x="97101" y="44946"/>
                  </a:lnTo>
                  <a:lnTo>
                    <a:pt x="97358" y="46451"/>
                  </a:lnTo>
                  <a:lnTo>
                    <a:pt x="97615" y="47741"/>
                  </a:lnTo>
                  <a:lnTo>
                    <a:pt x="98078" y="49247"/>
                  </a:lnTo>
                  <a:lnTo>
                    <a:pt x="98387" y="49892"/>
                  </a:lnTo>
                  <a:lnTo>
                    <a:pt x="98902" y="50752"/>
                  </a:lnTo>
                  <a:lnTo>
                    <a:pt x="99365" y="50967"/>
                  </a:lnTo>
                  <a:lnTo>
                    <a:pt x="99365" y="50967"/>
                  </a:lnTo>
                  <a:lnTo>
                    <a:pt x="99879" y="50752"/>
                  </a:lnTo>
                  <a:lnTo>
                    <a:pt x="100291" y="49892"/>
                  </a:lnTo>
                  <a:lnTo>
                    <a:pt x="100754" y="49247"/>
                  </a:lnTo>
                  <a:lnTo>
                    <a:pt x="101063" y="47741"/>
                  </a:lnTo>
                  <a:lnTo>
                    <a:pt x="101423" y="46451"/>
                  </a:lnTo>
                  <a:lnTo>
                    <a:pt x="101578" y="44946"/>
                  </a:lnTo>
                  <a:lnTo>
                    <a:pt x="101783" y="42795"/>
                  </a:lnTo>
                  <a:lnTo>
                    <a:pt x="101835" y="41075"/>
                  </a:lnTo>
                  <a:lnTo>
                    <a:pt x="101835" y="41075"/>
                  </a:lnTo>
                  <a:lnTo>
                    <a:pt x="101783" y="38924"/>
                  </a:lnTo>
                  <a:lnTo>
                    <a:pt x="101578" y="36989"/>
                  </a:lnTo>
                  <a:lnTo>
                    <a:pt x="101423" y="35268"/>
                  </a:lnTo>
                  <a:lnTo>
                    <a:pt x="101063" y="33763"/>
                  </a:lnTo>
                  <a:lnTo>
                    <a:pt x="100754" y="32473"/>
                  </a:lnTo>
                  <a:lnTo>
                    <a:pt x="100291" y="31612"/>
                  </a:lnTo>
                  <a:lnTo>
                    <a:pt x="99879" y="30967"/>
                  </a:lnTo>
                  <a:lnTo>
                    <a:pt x="99365" y="30537"/>
                  </a:lnTo>
                  <a:lnTo>
                    <a:pt x="99365" y="30537"/>
                  </a:lnTo>
                  <a:close/>
                  <a:moveTo>
                    <a:pt x="89536" y="30537"/>
                  </a:moveTo>
                  <a:lnTo>
                    <a:pt x="89536" y="30537"/>
                  </a:lnTo>
                  <a:lnTo>
                    <a:pt x="89022" y="30967"/>
                  </a:lnTo>
                  <a:lnTo>
                    <a:pt x="88610" y="31612"/>
                  </a:lnTo>
                  <a:lnTo>
                    <a:pt x="88147" y="32473"/>
                  </a:lnTo>
                  <a:lnTo>
                    <a:pt x="87838" y="33763"/>
                  </a:lnTo>
                  <a:lnTo>
                    <a:pt x="87478" y="35268"/>
                  </a:lnTo>
                  <a:lnTo>
                    <a:pt x="87324" y="36989"/>
                  </a:lnTo>
                  <a:lnTo>
                    <a:pt x="87118" y="38924"/>
                  </a:lnTo>
                  <a:lnTo>
                    <a:pt x="87066" y="41075"/>
                  </a:lnTo>
                  <a:lnTo>
                    <a:pt x="87066" y="41075"/>
                  </a:lnTo>
                  <a:lnTo>
                    <a:pt x="87118" y="42795"/>
                  </a:lnTo>
                  <a:lnTo>
                    <a:pt x="87324" y="44946"/>
                  </a:lnTo>
                  <a:lnTo>
                    <a:pt x="87478" y="46451"/>
                  </a:lnTo>
                  <a:lnTo>
                    <a:pt x="87838" y="47741"/>
                  </a:lnTo>
                  <a:lnTo>
                    <a:pt x="88147" y="49247"/>
                  </a:lnTo>
                  <a:lnTo>
                    <a:pt x="88610" y="49892"/>
                  </a:lnTo>
                  <a:lnTo>
                    <a:pt x="89022" y="50752"/>
                  </a:lnTo>
                  <a:lnTo>
                    <a:pt x="89536" y="50967"/>
                  </a:lnTo>
                  <a:lnTo>
                    <a:pt x="89536" y="50967"/>
                  </a:lnTo>
                  <a:lnTo>
                    <a:pt x="90000" y="50752"/>
                  </a:lnTo>
                  <a:lnTo>
                    <a:pt x="90514" y="49892"/>
                  </a:lnTo>
                  <a:lnTo>
                    <a:pt x="90823" y="49247"/>
                  </a:lnTo>
                  <a:lnTo>
                    <a:pt x="91286" y="47741"/>
                  </a:lnTo>
                  <a:lnTo>
                    <a:pt x="91543" y="46451"/>
                  </a:lnTo>
                  <a:lnTo>
                    <a:pt x="91801" y="44946"/>
                  </a:lnTo>
                  <a:lnTo>
                    <a:pt x="91852" y="42795"/>
                  </a:lnTo>
                  <a:lnTo>
                    <a:pt x="91955" y="41075"/>
                  </a:lnTo>
                  <a:lnTo>
                    <a:pt x="91955" y="41075"/>
                  </a:lnTo>
                  <a:lnTo>
                    <a:pt x="91852" y="38924"/>
                  </a:lnTo>
                  <a:lnTo>
                    <a:pt x="91801" y="36989"/>
                  </a:lnTo>
                  <a:lnTo>
                    <a:pt x="91543" y="35268"/>
                  </a:lnTo>
                  <a:lnTo>
                    <a:pt x="91286" y="33763"/>
                  </a:lnTo>
                  <a:lnTo>
                    <a:pt x="90823" y="32473"/>
                  </a:lnTo>
                  <a:lnTo>
                    <a:pt x="90514" y="31612"/>
                  </a:lnTo>
                  <a:lnTo>
                    <a:pt x="90000" y="30967"/>
                  </a:lnTo>
                  <a:lnTo>
                    <a:pt x="89536" y="30537"/>
                  </a:lnTo>
                  <a:lnTo>
                    <a:pt x="89536" y="30537"/>
                  </a:lnTo>
                  <a:close/>
                  <a:moveTo>
                    <a:pt x="19348" y="44946"/>
                  </a:moveTo>
                  <a:lnTo>
                    <a:pt x="19348" y="44946"/>
                  </a:lnTo>
                  <a:lnTo>
                    <a:pt x="19245" y="43440"/>
                  </a:lnTo>
                  <a:lnTo>
                    <a:pt x="19090" y="42365"/>
                  </a:lnTo>
                  <a:lnTo>
                    <a:pt x="18833" y="41290"/>
                  </a:lnTo>
                  <a:lnTo>
                    <a:pt x="18473" y="41290"/>
                  </a:lnTo>
                  <a:lnTo>
                    <a:pt x="11269" y="41290"/>
                  </a:lnTo>
                  <a:lnTo>
                    <a:pt x="11269" y="41290"/>
                  </a:lnTo>
                  <a:lnTo>
                    <a:pt x="10909" y="41290"/>
                  </a:lnTo>
                  <a:lnTo>
                    <a:pt x="10651" y="42365"/>
                  </a:lnTo>
                  <a:lnTo>
                    <a:pt x="10394" y="43440"/>
                  </a:lnTo>
                  <a:lnTo>
                    <a:pt x="10394" y="44946"/>
                  </a:lnTo>
                  <a:lnTo>
                    <a:pt x="10394" y="75053"/>
                  </a:lnTo>
                  <a:lnTo>
                    <a:pt x="10394" y="75053"/>
                  </a:lnTo>
                  <a:lnTo>
                    <a:pt x="10394" y="76559"/>
                  </a:lnTo>
                  <a:lnTo>
                    <a:pt x="10651" y="77634"/>
                  </a:lnTo>
                  <a:lnTo>
                    <a:pt x="10909" y="78494"/>
                  </a:lnTo>
                  <a:lnTo>
                    <a:pt x="11269" y="78709"/>
                  </a:lnTo>
                  <a:lnTo>
                    <a:pt x="18473" y="78709"/>
                  </a:lnTo>
                  <a:lnTo>
                    <a:pt x="18473" y="78709"/>
                  </a:lnTo>
                  <a:lnTo>
                    <a:pt x="18833" y="78494"/>
                  </a:lnTo>
                  <a:lnTo>
                    <a:pt x="19090" y="77634"/>
                  </a:lnTo>
                  <a:lnTo>
                    <a:pt x="19245" y="76559"/>
                  </a:lnTo>
                  <a:lnTo>
                    <a:pt x="19348" y="75053"/>
                  </a:lnTo>
                  <a:lnTo>
                    <a:pt x="19348" y="44946"/>
                  </a:lnTo>
                  <a:close/>
                </a:path>
              </a:pathLst>
            </a:custGeom>
            <a:solidFill>
              <a:srgbClr val="3C3C3C"/>
            </a:solidFill>
            <a:ln>
              <a:noFill/>
            </a:ln>
          </p:spPr>
          <p:txBody>
            <a:bodyPr lIns="91412" tIns="45693" rIns="91412" bIns="45693" anchor="t" anchorCtr="0">
              <a:noAutofit/>
            </a:bodyPr>
            <a:lstStyle/>
            <a:p>
              <a:pPr>
                <a:buClr>
                  <a:srgbClr val="000000"/>
                </a:buClr>
              </a:pPr>
              <a:endParaRPr sz="1600">
                <a:solidFill>
                  <a:schemeClr val="dk1"/>
                </a:solidFill>
                <a:latin typeface="Arial"/>
                <a:ea typeface="Arial"/>
                <a:cs typeface="Arial"/>
                <a:sym typeface="Arial"/>
              </a:endParaRPr>
            </a:p>
          </p:txBody>
        </p:sp>
      </p:grpSp>
      <p:sp>
        <p:nvSpPr>
          <p:cNvPr id="529" name="Shape 529"/>
          <p:cNvSpPr/>
          <p:nvPr/>
        </p:nvSpPr>
        <p:spPr>
          <a:xfrm>
            <a:off x="6893432" y="2322425"/>
            <a:ext cx="755552" cy="283907"/>
          </a:xfrm>
          <a:prstGeom prst="uturnArrow">
            <a:avLst>
              <a:gd name="adj1" fmla="val 2912"/>
              <a:gd name="adj2" fmla="val 13956"/>
              <a:gd name="adj3" fmla="val 33496"/>
              <a:gd name="adj4" fmla="val 66504"/>
              <a:gd name="adj5" fmla="val 100000"/>
            </a:avLst>
          </a:prstGeom>
          <a:solidFill>
            <a:schemeClr val="dk1"/>
          </a:solidFill>
          <a:ln w="9525" cap="flat" cmpd="sng">
            <a:solidFill>
              <a:schemeClr val="dk1"/>
            </a:solidFill>
            <a:prstDash val="solid"/>
            <a:miter/>
            <a:headEnd type="none" w="med" len="med"/>
            <a:tailEnd type="none" w="med" len="med"/>
          </a:ln>
        </p:spPr>
        <p:txBody>
          <a:bodyPr lIns="91412" tIns="45693" rIns="91412" bIns="45693" anchor="ctr" anchorCtr="0">
            <a:noAutofit/>
          </a:bodyPr>
          <a:lstStyle/>
          <a:p>
            <a:pPr algn="ctr"/>
            <a:endParaRPr>
              <a:solidFill>
                <a:schemeClr val="dk1"/>
              </a:solidFill>
              <a:latin typeface="Arial"/>
              <a:ea typeface="Arial"/>
              <a:cs typeface="Arial"/>
              <a:sym typeface="Arial"/>
            </a:endParaRPr>
          </a:p>
        </p:txBody>
      </p:sp>
      <p:sp>
        <p:nvSpPr>
          <p:cNvPr id="530" name="Shape 530"/>
          <p:cNvSpPr/>
          <p:nvPr/>
        </p:nvSpPr>
        <p:spPr>
          <a:xfrm rot="5400000">
            <a:off x="7769636" y="4120600"/>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chemeClr val="accent5"/>
          </a:solidFill>
          <a:ln w="12700" cap="flat" cmpd="sng">
            <a:solidFill>
              <a:schemeClr val="accent5"/>
            </a:solidFill>
            <a:prstDash val="solid"/>
            <a:round/>
            <a:headEnd type="none" w="med" len="med"/>
            <a:tailEnd type="none" w="med" len="med"/>
          </a:ln>
        </p:spPr>
        <p:txBody>
          <a:bodyPr lIns="105310" tIns="116359" rIns="105310" bIns="116359" anchor="ctr" anchorCtr="0">
            <a:noAutofit/>
          </a:bodyPr>
          <a:lstStyle/>
          <a:p>
            <a:pPr>
              <a:lnSpc>
                <a:spcPct val="90000"/>
              </a:lnSpc>
              <a:buClr>
                <a:srgbClr val="000000"/>
              </a:buClr>
            </a:pPr>
            <a:endParaRPr sz="700">
              <a:solidFill>
                <a:schemeClr val="lt1"/>
              </a:solidFill>
              <a:latin typeface="Arial"/>
              <a:ea typeface="Arial"/>
              <a:cs typeface="Arial"/>
              <a:sym typeface="Arial"/>
            </a:endParaRPr>
          </a:p>
        </p:txBody>
      </p:sp>
      <p:sp>
        <p:nvSpPr>
          <p:cNvPr id="531" name="Shape 531"/>
          <p:cNvSpPr/>
          <p:nvPr/>
        </p:nvSpPr>
        <p:spPr>
          <a:xfrm rot="5400000">
            <a:off x="6752427" y="3656111"/>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rgbClr val="426876"/>
          </a:solidFill>
          <a:ln w="12700" cap="flat" cmpd="sng">
            <a:solidFill>
              <a:srgbClr val="2F474F"/>
            </a:solidFill>
            <a:prstDash val="solid"/>
            <a:round/>
            <a:headEnd type="none" w="med" len="med"/>
            <a:tailEnd type="none" w="med" len="med"/>
          </a:ln>
        </p:spPr>
        <p:txBody>
          <a:bodyPr lIns="73890" tIns="84913" rIns="73890" bIns="84913" anchor="ctr" anchorCtr="0">
            <a:noAutofit/>
          </a:bodyPr>
          <a:lstStyle/>
          <a:p>
            <a:pPr>
              <a:lnSpc>
                <a:spcPct val="90000"/>
              </a:lnSpc>
              <a:buClr>
                <a:srgbClr val="000000"/>
              </a:buClr>
            </a:pPr>
            <a:endParaRPr sz="2400">
              <a:solidFill>
                <a:schemeClr val="lt1"/>
              </a:solidFill>
              <a:latin typeface="Arial"/>
              <a:ea typeface="Arial"/>
              <a:cs typeface="Arial"/>
              <a:sym typeface="Arial"/>
            </a:endParaRPr>
          </a:p>
        </p:txBody>
      </p:sp>
      <p:sp>
        <p:nvSpPr>
          <p:cNvPr id="532" name="Shape 532"/>
          <p:cNvSpPr/>
          <p:nvPr/>
        </p:nvSpPr>
        <p:spPr>
          <a:xfrm rot="5400000">
            <a:off x="6597406" y="3876564"/>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chemeClr val="accent6"/>
          </a:solidFill>
          <a:ln w="12700" cap="flat" cmpd="sng">
            <a:solidFill>
              <a:schemeClr val="accent6"/>
            </a:solidFill>
            <a:prstDash val="solid"/>
            <a:round/>
            <a:headEnd type="none" w="med" len="med"/>
            <a:tailEnd type="none" w="med" len="med"/>
          </a:ln>
        </p:spPr>
        <p:txBody>
          <a:bodyPr lIns="105310" tIns="116359" rIns="105310" bIns="116359" anchor="ctr" anchorCtr="0">
            <a:noAutofit/>
          </a:bodyPr>
          <a:lstStyle/>
          <a:p>
            <a:pPr>
              <a:lnSpc>
                <a:spcPct val="90000"/>
              </a:lnSpc>
              <a:buClr>
                <a:srgbClr val="000000"/>
              </a:buClr>
            </a:pPr>
            <a:endParaRPr sz="700">
              <a:solidFill>
                <a:schemeClr val="lt1"/>
              </a:solidFill>
              <a:latin typeface="Arial"/>
              <a:ea typeface="Arial"/>
              <a:cs typeface="Arial"/>
              <a:sym typeface="Arial"/>
            </a:endParaRPr>
          </a:p>
        </p:txBody>
      </p:sp>
      <p:sp>
        <p:nvSpPr>
          <p:cNvPr id="533" name="Shape 533"/>
          <p:cNvSpPr/>
          <p:nvPr/>
        </p:nvSpPr>
        <p:spPr>
          <a:xfrm rot="5400000">
            <a:off x="7798089" y="3901697"/>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chemeClr val="accent1"/>
          </a:solidFill>
          <a:ln w="12700" cap="flat" cmpd="sng">
            <a:solidFill>
              <a:schemeClr val="accent1"/>
            </a:solidFill>
            <a:prstDash val="solid"/>
            <a:round/>
            <a:headEnd type="none" w="med" len="med"/>
            <a:tailEnd type="none" w="med" len="med"/>
          </a:ln>
        </p:spPr>
        <p:txBody>
          <a:bodyPr lIns="105310" tIns="116359" rIns="105310" bIns="116359" anchor="ctr" anchorCtr="0">
            <a:noAutofit/>
          </a:bodyPr>
          <a:lstStyle/>
          <a:p>
            <a:pPr>
              <a:lnSpc>
                <a:spcPct val="90000"/>
              </a:lnSpc>
              <a:buClr>
                <a:srgbClr val="000000"/>
              </a:buClr>
            </a:pPr>
            <a:endParaRPr sz="700">
              <a:solidFill>
                <a:schemeClr val="lt1"/>
              </a:solidFill>
              <a:latin typeface="Arial"/>
              <a:ea typeface="Arial"/>
              <a:cs typeface="Arial"/>
              <a:sym typeface="Arial"/>
            </a:endParaRPr>
          </a:p>
        </p:txBody>
      </p:sp>
      <p:sp>
        <p:nvSpPr>
          <p:cNvPr id="534" name="Shape 534"/>
          <p:cNvSpPr/>
          <p:nvPr/>
        </p:nvSpPr>
        <p:spPr>
          <a:xfrm>
            <a:off x="7225981" y="4075110"/>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chemeClr val="accent5"/>
          </a:solidFill>
          <a:ln w="12700" cap="flat" cmpd="sng">
            <a:solidFill>
              <a:schemeClr val="accent5"/>
            </a:solidFill>
            <a:prstDash val="solid"/>
            <a:round/>
            <a:headEnd type="none" w="med" len="med"/>
            <a:tailEnd type="none" w="med" len="med"/>
          </a:ln>
        </p:spPr>
        <p:txBody>
          <a:bodyPr lIns="105310" tIns="116359" rIns="105310" bIns="116359" anchor="ctr" anchorCtr="0">
            <a:noAutofit/>
          </a:bodyPr>
          <a:lstStyle/>
          <a:p>
            <a:pPr>
              <a:lnSpc>
                <a:spcPct val="90000"/>
              </a:lnSpc>
              <a:buClr>
                <a:srgbClr val="000000"/>
              </a:buClr>
            </a:pPr>
            <a:endParaRPr sz="700">
              <a:solidFill>
                <a:schemeClr val="lt1"/>
              </a:solidFill>
              <a:latin typeface="Arial"/>
              <a:ea typeface="Arial"/>
              <a:cs typeface="Arial"/>
              <a:sym typeface="Arial"/>
            </a:endParaRPr>
          </a:p>
        </p:txBody>
      </p:sp>
      <p:sp>
        <p:nvSpPr>
          <p:cNvPr id="535" name="Shape 535"/>
          <p:cNvSpPr/>
          <p:nvPr/>
        </p:nvSpPr>
        <p:spPr>
          <a:xfrm>
            <a:off x="6792139" y="4174592"/>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rgbClr val="365560"/>
          </a:solidFill>
          <a:ln w="12700" cap="flat" cmpd="sng">
            <a:solidFill>
              <a:srgbClr val="2F474F"/>
            </a:solidFill>
            <a:prstDash val="solid"/>
            <a:round/>
            <a:headEnd type="none" w="med" len="med"/>
            <a:tailEnd type="none" w="med" len="med"/>
          </a:ln>
        </p:spPr>
        <p:txBody>
          <a:bodyPr lIns="73890" tIns="84913" rIns="73890" bIns="84913" anchor="ctr" anchorCtr="0">
            <a:noAutofit/>
          </a:bodyPr>
          <a:lstStyle/>
          <a:p>
            <a:pPr>
              <a:lnSpc>
                <a:spcPct val="90000"/>
              </a:lnSpc>
              <a:buClr>
                <a:srgbClr val="000000"/>
              </a:buClr>
            </a:pPr>
            <a:endParaRPr sz="2400">
              <a:solidFill>
                <a:schemeClr val="lt1"/>
              </a:solidFill>
              <a:latin typeface="Arial"/>
              <a:ea typeface="Arial"/>
              <a:cs typeface="Arial"/>
              <a:sym typeface="Arial"/>
            </a:endParaRPr>
          </a:p>
        </p:txBody>
      </p:sp>
      <p:sp>
        <p:nvSpPr>
          <p:cNvPr id="536" name="Shape 536"/>
          <p:cNvSpPr/>
          <p:nvPr/>
        </p:nvSpPr>
        <p:spPr>
          <a:xfrm>
            <a:off x="6955551" y="3887817"/>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chemeClr val="accent6"/>
          </a:solidFill>
          <a:ln w="12700" cap="flat" cmpd="sng">
            <a:solidFill>
              <a:schemeClr val="accent6"/>
            </a:solidFill>
            <a:prstDash val="solid"/>
            <a:round/>
            <a:headEnd type="none" w="med" len="med"/>
            <a:tailEnd type="none" w="med" len="med"/>
          </a:ln>
        </p:spPr>
        <p:txBody>
          <a:bodyPr lIns="105310" tIns="116359" rIns="105310" bIns="116359" anchor="ctr" anchorCtr="0">
            <a:noAutofit/>
          </a:bodyPr>
          <a:lstStyle/>
          <a:p>
            <a:pPr>
              <a:lnSpc>
                <a:spcPct val="90000"/>
              </a:lnSpc>
              <a:buClr>
                <a:srgbClr val="000000"/>
              </a:buClr>
            </a:pPr>
            <a:endParaRPr sz="700">
              <a:solidFill>
                <a:schemeClr val="lt1"/>
              </a:solidFill>
              <a:latin typeface="Arial"/>
              <a:ea typeface="Arial"/>
              <a:cs typeface="Arial"/>
              <a:sym typeface="Arial"/>
            </a:endParaRPr>
          </a:p>
        </p:txBody>
      </p:sp>
      <p:sp>
        <p:nvSpPr>
          <p:cNvPr id="537" name="Shape 537"/>
          <p:cNvSpPr/>
          <p:nvPr/>
        </p:nvSpPr>
        <p:spPr>
          <a:xfrm>
            <a:off x="7192978" y="3644140"/>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chemeClr val="accent1"/>
          </a:solidFill>
          <a:ln w="12700" cap="flat" cmpd="sng">
            <a:solidFill>
              <a:schemeClr val="accent1"/>
            </a:solidFill>
            <a:prstDash val="solid"/>
            <a:round/>
            <a:headEnd type="none" w="med" len="med"/>
            <a:tailEnd type="none" w="med" len="med"/>
          </a:ln>
        </p:spPr>
        <p:txBody>
          <a:bodyPr lIns="73890" tIns="84913" rIns="73890" bIns="84913" anchor="ctr" anchorCtr="0">
            <a:noAutofit/>
          </a:bodyPr>
          <a:lstStyle/>
          <a:p>
            <a:pPr>
              <a:lnSpc>
                <a:spcPct val="90000"/>
              </a:lnSpc>
              <a:buClr>
                <a:srgbClr val="000000"/>
              </a:buClr>
            </a:pPr>
            <a:endParaRPr sz="2400">
              <a:solidFill>
                <a:schemeClr val="lt1"/>
              </a:solidFill>
              <a:latin typeface="Arial"/>
              <a:ea typeface="Arial"/>
              <a:cs typeface="Arial"/>
              <a:sym typeface="Arial"/>
            </a:endParaRPr>
          </a:p>
        </p:txBody>
      </p:sp>
      <p:sp>
        <p:nvSpPr>
          <p:cNvPr id="538" name="Shape 538"/>
          <p:cNvSpPr/>
          <p:nvPr/>
        </p:nvSpPr>
        <p:spPr>
          <a:xfrm rot="5400000">
            <a:off x="7596574" y="3982217"/>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chemeClr val="accent6"/>
          </a:solidFill>
          <a:ln w="12700" cap="flat" cmpd="sng">
            <a:solidFill>
              <a:schemeClr val="accent6"/>
            </a:solidFill>
            <a:prstDash val="solid"/>
            <a:round/>
            <a:headEnd type="none" w="med" len="med"/>
            <a:tailEnd type="none" w="med" len="med"/>
          </a:ln>
        </p:spPr>
        <p:txBody>
          <a:bodyPr lIns="73890" tIns="84913" rIns="73890" bIns="84913" anchor="ctr" anchorCtr="0">
            <a:noAutofit/>
          </a:bodyPr>
          <a:lstStyle/>
          <a:p>
            <a:pPr>
              <a:lnSpc>
                <a:spcPct val="90000"/>
              </a:lnSpc>
              <a:buClr>
                <a:srgbClr val="000000"/>
              </a:buClr>
            </a:pPr>
            <a:endParaRPr sz="2400">
              <a:solidFill>
                <a:schemeClr val="lt1"/>
              </a:solidFill>
              <a:latin typeface="Arial"/>
              <a:ea typeface="Arial"/>
              <a:cs typeface="Arial"/>
              <a:sym typeface="Arial"/>
            </a:endParaRPr>
          </a:p>
        </p:txBody>
      </p:sp>
      <p:sp>
        <p:nvSpPr>
          <p:cNvPr id="539" name="Shape 539"/>
          <p:cNvSpPr/>
          <p:nvPr/>
        </p:nvSpPr>
        <p:spPr>
          <a:xfrm>
            <a:off x="7444960" y="3696130"/>
            <a:ext cx="185785" cy="213545"/>
          </a:xfrm>
          <a:custGeom>
            <a:avLst/>
            <a:gdLst/>
            <a:ahLst/>
            <a:cxnLst/>
            <a:rect l="0" t="0" r="0" b="0"/>
            <a:pathLst>
              <a:path w="120000" h="120000" extrusionOk="0">
                <a:moveTo>
                  <a:pt x="59999" y="0"/>
                </a:moveTo>
                <a:lnTo>
                  <a:pt x="120000" y="26099"/>
                </a:lnTo>
                <a:lnTo>
                  <a:pt x="120000" y="93900"/>
                </a:lnTo>
                <a:lnTo>
                  <a:pt x="59999" y="120000"/>
                </a:lnTo>
                <a:lnTo>
                  <a:pt x="0" y="93900"/>
                </a:lnTo>
                <a:lnTo>
                  <a:pt x="0" y="26099"/>
                </a:lnTo>
                <a:lnTo>
                  <a:pt x="59999" y="0"/>
                </a:lnTo>
                <a:close/>
              </a:path>
            </a:pathLst>
          </a:custGeom>
          <a:solidFill>
            <a:srgbClr val="426876"/>
          </a:solidFill>
          <a:ln w="12700" cap="flat" cmpd="sng">
            <a:solidFill>
              <a:srgbClr val="2F474F"/>
            </a:solidFill>
            <a:prstDash val="solid"/>
            <a:round/>
            <a:headEnd type="none" w="med" len="med"/>
            <a:tailEnd type="none" w="med" len="med"/>
          </a:ln>
        </p:spPr>
        <p:txBody>
          <a:bodyPr lIns="73890" tIns="84913" rIns="73890" bIns="84913" anchor="ctr" anchorCtr="0">
            <a:noAutofit/>
          </a:bodyPr>
          <a:lstStyle/>
          <a:p>
            <a:pPr>
              <a:lnSpc>
                <a:spcPct val="90000"/>
              </a:lnSpc>
              <a:buClr>
                <a:srgbClr val="000000"/>
              </a:buClr>
            </a:pPr>
            <a:endParaRPr sz="2400">
              <a:solidFill>
                <a:schemeClr val="lt1"/>
              </a:solidFill>
              <a:latin typeface="Arial"/>
              <a:ea typeface="Arial"/>
              <a:cs typeface="Arial"/>
              <a:sym typeface="Arial"/>
            </a:endParaRPr>
          </a:p>
        </p:txBody>
      </p:sp>
    </p:spTree>
    <p:extLst>
      <p:ext uri="{BB962C8B-B14F-4D97-AF65-F5344CB8AC3E}">
        <p14:creationId xmlns:p14="http://schemas.microsoft.com/office/powerpoint/2010/main" val="1315656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Shape 677"/>
          <p:cNvSpPr/>
          <p:nvPr/>
        </p:nvSpPr>
        <p:spPr>
          <a:xfrm>
            <a:off x="233834" y="2064193"/>
            <a:ext cx="4681038" cy="2124164"/>
          </a:xfrm>
          <a:prstGeom prst="rect">
            <a:avLst/>
          </a:prstGeom>
          <a:solidFill>
            <a:srgbClr val="394D54"/>
          </a:solidFill>
          <a:ln>
            <a:noFill/>
          </a:ln>
        </p:spPr>
        <p:txBody>
          <a:bodyPr lIns="45693" tIns="45693" rIns="45693" bIns="45693" anchor="ctr" anchorCtr="0">
            <a:noAutofit/>
          </a:bodyPr>
          <a:lstStyle/>
          <a:p>
            <a:pPr>
              <a:buClr>
                <a:schemeClr val="accent1"/>
              </a:buClr>
            </a:pPr>
            <a:endParaRPr>
              <a:solidFill>
                <a:schemeClr val="accent1"/>
              </a:solidFill>
              <a:latin typeface="Arial"/>
              <a:ea typeface="Arial"/>
              <a:cs typeface="Arial"/>
              <a:sym typeface="Arial"/>
            </a:endParaRPr>
          </a:p>
        </p:txBody>
      </p:sp>
      <p:sp>
        <p:nvSpPr>
          <p:cNvPr id="678" name="Shape 678"/>
          <p:cNvSpPr/>
          <p:nvPr/>
        </p:nvSpPr>
        <p:spPr>
          <a:xfrm>
            <a:off x="433849" y="3055071"/>
            <a:ext cx="4224764" cy="407540"/>
          </a:xfrm>
          <a:prstGeom prst="rect">
            <a:avLst/>
          </a:prstGeom>
          <a:solidFill>
            <a:srgbClr val="24ACFF"/>
          </a:solidFill>
          <a:ln>
            <a:noFill/>
          </a:ln>
        </p:spPr>
        <p:txBody>
          <a:bodyPr lIns="45693" tIns="45693" rIns="45693" bIns="45693" anchor="ctr" anchorCtr="0">
            <a:noAutofit/>
          </a:bodyPr>
          <a:lstStyle/>
          <a:p>
            <a:pPr>
              <a:buClr>
                <a:schemeClr val="accent1"/>
              </a:buClr>
            </a:pPr>
            <a:endParaRPr>
              <a:solidFill>
                <a:schemeClr val="accent1"/>
              </a:solidFill>
              <a:latin typeface="Arial"/>
              <a:ea typeface="Arial"/>
              <a:cs typeface="Arial"/>
              <a:sym typeface="Arial"/>
            </a:endParaRPr>
          </a:p>
        </p:txBody>
      </p:sp>
      <p:sp>
        <p:nvSpPr>
          <p:cNvPr id="679" name="Shape 679"/>
          <p:cNvSpPr/>
          <p:nvPr/>
        </p:nvSpPr>
        <p:spPr>
          <a:xfrm>
            <a:off x="433849" y="2523700"/>
            <a:ext cx="4224763" cy="409528"/>
          </a:xfrm>
          <a:prstGeom prst="rect">
            <a:avLst/>
          </a:prstGeom>
          <a:solidFill>
            <a:srgbClr val="24ACFF"/>
          </a:solidFill>
          <a:ln>
            <a:noFill/>
          </a:ln>
        </p:spPr>
        <p:txBody>
          <a:bodyPr lIns="45693" tIns="45693" rIns="45693" bIns="45693" anchor="ctr" anchorCtr="0">
            <a:noAutofit/>
          </a:bodyPr>
          <a:lstStyle/>
          <a:p>
            <a:pPr>
              <a:buClr>
                <a:schemeClr val="accent1"/>
              </a:buClr>
            </a:pPr>
            <a:endParaRPr>
              <a:solidFill>
                <a:schemeClr val="accent1"/>
              </a:solidFill>
              <a:latin typeface="Arial"/>
              <a:ea typeface="Arial"/>
              <a:cs typeface="Arial"/>
              <a:sym typeface="Arial"/>
            </a:endParaRPr>
          </a:p>
        </p:txBody>
      </p:sp>
      <p:sp>
        <p:nvSpPr>
          <p:cNvPr id="680" name="Shape 680"/>
          <p:cNvSpPr/>
          <p:nvPr/>
        </p:nvSpPr>
        <p:spPr>
          <a:xfrm>
            <a:off x="433849" y="3609229"/>
            <a:ext cx="4224764" cy="442795"/>
          </a:xfrm>
          <a:prstGeom prst="rect">
            <a:avLst/>
          </a:prstGeom>
          <a:solidFill>
            <a:srgbClr val="24ACFF"/>
          </a:solidFill>
          <a:ln>
            <a:noFill/>
          </a:ln>
        </p:spPr>
        <p:txBody>
          <a:bodyPr lIns="45693" tIns="45693" rIns="45693" bIns="45693" anchor="ctr" anchorCtr="0">
            <a:noAutofit/>
          </a:bodyPr>
          <a:lstStyle/>
          <a:p>
            <a:pPr>
              <a:buClr>
                <a:schemeClr val="accent1"/>
              </a:buClr>
            </a:pPr>
            <a:endParaRPr>
              <a:solidFill>
                <a:schemeClr val="lt1"/>
              </a:solidFill>
              <a:latin typeface="Arial"/>
              <a:ea typeface="Arial"/>
              <a:cs typeface="Arial"/>
              <a:sym typeface="Arial"/>
            </a:endParaRPr>
          </a:p>
        </p:txBody>
      </p:sp>
      <p:sp>
        <p:nvSpPr>
          <p:cNvPr id="681" name="Shape 681"/>
          <p:cNvSpPr txBox="1"/>
          <p:nvPr/>
        </p:nvSpPr>
        <p:spPr>
          <a:xfrm>
            <a:off x="1586894" y="2611262"/>
            <a:ext cx="2659546" cy="342763"/>
          </a:xfrm>
          <a:prstGeom prst="rect">
            <a:avLst/>
          </a:prstGeom>
          <a:noFill/>
          <a:ln>
            <a:noFill/>
          </a:ln>
        </p:spPr>
        <p:txBody>
          <a:bodyPr lIns="45693" tIns="45693" rIns="45693" bIns="45693" anchor="t" anchorCtr="0">
            <a:noAutofit/>
          </a:bodyPr>
          <a:lstStyle/>
          <a:p>
            <a:pPr>
              <a:buClr>
                <a:schemeClr val="dk1"/>
              </a:buClr>
              <a:buSzPct val="25000"/>
            </a:pPr>
            <a:r>
              <a:rPr lang="en" sz="1200" b="1">
                <a:solidFill>
                  <a:schemeClr val="lt1"/>
                </a:solidFill>
                <a:latin typeface="Arial"/>
                <a:ea typeface="Arial"/>
                <a:cs typeface="Arial"/>
                <a:sym typeface="Arial"/>
              </a:rPr>
              <a:t>Docker Universal Control Plane</a:t>
            </a:r>
          </a:p>
        </p:txBody>
      </p:sp>
      <p:sp>
        <p:nvSpPr>
          <p:cNvPr id="682" name="Shape 682"/>
          <p:cNvSpPr txBox="1"/>
          <p:nvPr/>
        </p:nvSpPr>
        <p:spPr>
          <a:xfrm>
            <a:off x="1385451" y="2133257"/>
            <a:ext cx="2423813" cy="309904"/>
          </a:xfrm>
          <a:prstGeom prst="rect">
            <a:avLst/>
          </a:prstGeom>
          <a:noFill/>
          <a:ln>
            <a:noFill/>
          </a:ln>
        </p:spPr>
        <p:txBody>
          <a:bodyPr lIns="45693" tIns="45693" rIns="45693" bIns="45693" anchor="t" anchorCtr="0">
            <a:noAutofit/>
          </a:bodyPr>
          <a:lstStyle/>
          <a:p>
            <a:pPr>
              <a:buClr>
                <a:schemeClr val="dk1"/>
              </a:buClr>
              <a:buSzPct val="25000"/>
            </a:pPr>
            <a:r>
              <a:rPr lang="en" sz="1200" b="1">
                <a:solidFill>
                  <a:schemeClr val="lt1"/>
                </a:solidFill>
                <a:latin typeface="Arial"/>
                <a:ea typeface="Arial"/>
                <a:cs typeface="Arial"/>
                <a:sym typeface="Arial"/>
              </a:rPr>
              <a:t>Integrated Security</a:t>
            </a:r>
          </a:p>
        </p:txBody>
      </p:sp>
      <p:sp>
        <p:nvSpPr>
          <p:cNvPr id="683" name="Shape 683"/>
          <p:cNvSpPr txBox="1"/>
          <p:nvPr/>
        </p:nvSpPr>
        <p:spPr>
          <a:xfrm>
            <a:off x="1616329" y="3693507"/>
            <a:ext cx="2666365" cy="320151"/>
          </a:xfrm>
          <a:prstGeom prst="rect">
            <a:avLst/>
          </a:prstGeom>
          <a:noFill/>
          <a:ln>
            <a:noFill/>
          </a:ln>
        </p:spPr>
        <p:txBody>
          <a:bodyPr lIns="45693" tIns="45693" rIns="45693" bIns="45693" anchor="t" anchorCtr="0">
            <a:noAutofit/>
          </a:bodyPr>
          <a:lstStyle/>
          <a:p>
            <a:pPr>
              <a:buClr>
                <a:schemeClr val="dk1"/>
              </a:buClr>
              <a:buSzPct val="25000"/>
            </a:pPr>
            <a:r>
              <a:rPr lang="en" sz="1200" b="1">
                <a:solidFill>
                  <a:schemeClr val="lt1"/>
                </a:solidFill>
                <a:latin typeface="Arial"/>
                <a:ea typeface="Arial"/>
                <a:cs typeface="Arial"/>
                <a:sym typeface="Arial"/>
              </a:rPr>
              <a:t>Docker Engine</a:t>
            </a:r>
          </a:p>
        </p:txBody>
      </p:sp>
      <p:sp>
        <p:nvSpPr>
          <p:cNvPr id="684" name="Shape 684"/>
          <p:cNvSpPr txBox="1"/>
          <p:nvPr/>
        </p:nvSpPr>
        <p:spPr>
          <a:xfrm>
            <a:off x="1598279" y="3135430"/>
            <a:ext cx="2656977" cy="318226"/>
          </a:xfrm>
          <a:prstGeom prst="rect">
            <a:avLst/>
          </a:prstGeom>
          <a:noFill/>
          <a:ln>
            <a:noFill/>
          </a:ln>
        </p:spPr>
        <p:txBody>
          <a:bodyPr lIns="45693" tIns="45693" rIns="45693" bIns="45693" anchor="t" anchorCtr="0">
            <a:noAutofit/>
          </a:bodyPr>
          <a:lstStyle/>
          <a:p>
            <a:pPr>
              <a:buClr>
                <a:schemeClr val="dk1"/>
              </a:buClr>
              <a:buSzPct val="25000"/>
            </a:pPr>
            <a:r>
              <a:rPr lang="en" sz="1200" b="1">
                <a:solidFill>
                  <a:schemeClr val="lt1"/>
                </a:solidFill>
                <a:latin typeface="Arial"/>
                <a:ea typeface="Arial"/>
                <a:cs typeface="Arial"/>
                <a:sym typeface="Arial"/>
              </a:rPr>
              <a:t>Docker Trusted Registry </a:t>
            </a:r>
          </a:p>
        </p:txBody>
      </p:sp>
      <p:grpSp>
        <p:nvGrpSpPr>
          <p:cNvPr id="685" name="Shape 685"/>
          <p:cNvGrpSpPr/>
          <p:nvPr/>
        </p:nvGrpSpPr>
        <p:grpSpPr>
          <a:xfrm>
            <a:off x="1050450" y="2609297"/>
            <a:ext cx="381596" cy="265995"/>
            <a:chOff x="-1067591" y="4311139"/>
            <a:chExt cx="672899" cy="524999"/>
          </a:xfrm>
        </p:grpSpPr>
        <p:sp>
          <p:nvSpPr>
            <p:cNvPr id="686" name="Shape 686"/>
            <p:cNvSpPr/>
            <p:nvPr/>
          </p:nvSpPr>
          <p:spPr>
            <a:xfrm>
              <a:off x="-1067591" y="4311139"/>
              <a:ext cx="672899" cy="524999"/>
            </a:xfrm>
            <a:prstGeom prst="rect">
              <a:avLst/>
            </a:prstGeom>
            <a:noFill/>
            <a:ln w="19050" cap="flat"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87" name="Shape 687"/>
            <p:cNvSpPr/>
            <p:nvPr/>
          </p:nvSpPr>
          <p:spPr>
            <a:xfrm>
              <a:off x="-670349" y="4394642"/>
              <a:ext cx="7499" cy="388500"/>
            </a:xfrm>
            <a:prstGeom prst="rect">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88" name="Shape 688"/>
            <p:cNvSpPr/>
            <p:nvPr/>
          </p:nvSpPr>
          <p:spPr>
            <a:xfrm>
              <a:off x="-617545" y="4394642"/>
              <a:ext cx="7499" cy="388500"/>
            </a:xfrm>
            <a:prstGeom prst="rect">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89" name="Shape 689"/>
            <p:cNvSpPr/>
            <p:nvPr/>
          </p:nvSpPr>
          <p:spPr>
            <a:xfrm>
              <a:off x="-568427" y="4394642"/>
              <a:ext cx="7499" cy="388500"/>
            </a:xfrm>
            <a:prstGeom prst="rect">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0" name="Shape 690"/>
            <p:cNvSpPr/>
            <p:nvPr/>
          </p:nvSpPr>
          <p:spPr>
            <a:xfrm>
              <a:off x="-519310" y="4394642"/>
              <a:ext cx="7499" cy="388500"/>
            </a:xfrm>
            <a:prstGeom prst="rect">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1" name="Shape 691"/>
            <p:cNvSpPr/>
            <p:nvPr/>
          </p:nvSpPr>
          <p:spPr>
            <a:xfrm>
              <a:off x="-470191" y="4394642"/>
              <a:ext cx="7499" cy="388500"/>
            </a:xfrm>
            <a:prstGeom prst="rect">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2" name="Shape 692"/>
            <p:cNvSpPr/>
            <p:nvPr/>
          </p:nvSpPr>
          <p:spPr>
            <a:xfrm>
              <a:off x="-682014" y="4609535"/>
              <a:ext cx="33900" cy="33900"/>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3" name="Shape 693"/>
            <p:cNvSpPr/>
            <p:nvPr/>
          </p:nvSpPr>
          <p:spPr>
            <a:xfrm>
              <a:off x="-674645" y="4616901"/>
              <a:ext cx="18900" cy="18900"/>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4" name="Shape 694"/>
            <p:cNvSpPr/>
            <p:nvPr/>
          </p:nvSpPr>
          <p:spPr>
            <a:xfrm>
              <a:off x="-632895" y="4590501"/>
              <a:ext cx="33900" cy="34500"/>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5" name="Shape 695"/>
            <p:cNvSpPr/>
            <p:nvPr/>
          </p:nvSpPr>
          <p:spPr>
            <a:xfrm>
              <a:off x="-625527" y="4598482"/>
              <a:ext cx="18900" cy="18298"/>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6" name="Shape 696"/>
            <p:cNvSpPr/>
            <p:nvPr/>
          </p:nvSpPr>
          <p:spPr>
            <a:xfrm>
              <a:off x="-583777" y="4572082"/>
              <a:ext cx="33900" cy="33900"/>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7" name="Shape 697"/>
            <p:cNvSpPr/>
            <p:nvPr/>
          </p:nvSpPr>
          <p:spPr>
            <a:xfrm>
              <a:off x="-572725" y="4579450"/>
              <a:ext cx="15300" cy="18900"/>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8" name="Shape 698"/>
            <p:cNvSpPr/>
            <p:nvPr/>
          </p:nvSpPr>
          <p:spPr>
            <a:xfrm>
              <a:off x="-530975" y="4553048"/>
              <a:ext cx="34500" cy="33900"/>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699" name="Shape 699"/>
            <p:cNvSpPr/>
            <p:nvPr/>
          </p:nvSpPr>
          <p:spPr>
            <a:xfrm>
              <a:off x="-523606" y="4560416"/>
              <a:ext cx="15300" cy="18900"/>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0" name="Shape 700"/>
            <p:cNvSpPr/>
            <p:nvPr/>
          </p:nvSpPr>
          <p:spPr>
            <a:xfrm>
              <a:off x="-481856" y="4534014"/>
              <a:ext cx="34500" cy="33900"/>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1" name="Shape 701"/>
            <p:cNvSpPr/>
            <p:nvPr/>
          </p:nvSpPr>
          <p:spPr>
            <a:xfrm>
              <a:off x="-474489" y="4541382"/>
              <a:ext cx="18900" cy="18900"/>
            </a:xfrm>
            <a:prstGeom prst="ellipse">
              <a:avLst/>
            </a:pr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2" name="Shape 702"/>
            <p:cNvSpPr/>
            <p:nvPr/>
          </p:nvSpPr>
          <p:spPr>
            <a:xfrm>
              <a:off x="-987775" y="4363942"/>
              <a:ext cx="7499" cy="158999"/>
            </a:xfrm>
            <a:custGeom>
              <a:avLst/>
              <a:gdLst/>
              <a:ahLst/>
              <a:cxnLst/>
              <a:rect l="0" t="0" r="0" b="0"/>
              <a:pathLst>
                <a:path w="120000" h="120000" extrusionOk="0">
                  <a:moveTo>
                    <a:pt x="60000" y="120000"/>
                  </a:moveTo>
                  <a:cubicBezTo>
                    <a:pt x="60000" y="120000"/>
                    <a:pt x="0" y="120000"/>
                    <a:pt x="0" y="117142"/>
                  </a:cubicBezTo>
                  <a:cubicBezTo>
                    <a:pt x="0" y="2857"/>
                    <a:pt x="0" y="2857"/>
                    <a:pt x="0" y="2857"/>
                  </a:cubicBezTo>
                  <a:cubicBezTo>
                    <a:pt x="0" y="2857"/>
                    <a:pt x="60000" y="0"/>
                    <a:pt x="60000" y="0"/>
                  </a:cubicBezTo>
                  <a:cubicBezTo>
                    <a:pt x="120000" y="0"/>
                    <a:pt x="120000" y="2857"/>
                    <a:pt x="120000" y="2857"/>
                  </a:cubicBezTo>
                  <a:cubicBezTo>
                    <a:pt x="120000" y="117142"/>
                    <a:pt x="120000" y="117142"/>
                    <a:pt x="120000" y="117142"/>
                  </a:cubicBezTo>
                  <a:cubicBezTo>
                    <a:pt x="120000" y="120000"/>
                    <a:pt x="120000" y="120000"/>
                    <a:pt x="60000" y="120000"/>
                  </a:cubicBez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3" name="Shape 703"/>
            <p:cNvSpPr/>
            <p:nvPr/>
          </p:nvSpPr>
          <p:spPr>
            <a:xfrm>
              <a:off x="-987775" y="4386660"/>
              <a:ext cx="196498" cy="68100"/>
            </a:xfrm>
            <a:custGeom>
              <a:avLst/>
              <a:gdLst/>
              <a:ahLst/>
              <a:cxnLst/>
              <a:rect l="0" t="0" r="0" b="0"/>
              <a:pathLst>
                <a:path w="120000" h="120000" extrusionOk="0">
                  <a:moveTo>
                    <a:pt x="30000" y="120000"/>
                  </a:moveTo>
                  <a:cubicBezTo>
                    <a:pt x="30000" y="120000"/>
                    <a:pt x="27692" y="120000"/>
                    <a:pt x="27692" y="120000"/>
                  </a:cubicBezTo>
                  <a:cubicBezTo>
                    <a:pt x="13846" y="93333"/>
                    <a:pt x="13846" y="93333"/>
                    <a:pt x="13846" y="93333"/>
                  </a:cubicBezTo>
                  <a:cubicBezTo>
                    <a:pt x="4615" y="113333"/>
                    <a:pt x="4615" y="113333"/>
                    <a:pt x="4615" y="113333"/>
                  </a:cubicBezTo>
                  <a:cubicBezTo>
                    <a:pt x="4615" y="120000"/>
                    <a:pt x="2307" y="113333"/>
                    <a:pt x="2307" y="113333"/>
                  </a:cubicBezTo>
                  <a:cubicBezTo>
                    <a:pt x="0" y="113333"/>
                    <a:pt x="0" y="106666"/>
                    <a:pt x="2307" y="106666"/>
                  </a:cubicBezTo>
                  <a:cubicBezTo>
                    <a:pt x="13846" y="80000"/>
                    <a:pt x="13846" y="80000"/>
                    <a:pt x="13846" y="80000"/>
                  </a:cubicBezTo>
                  <a:cubicBezTo>
                    <a:pt x="13846" y="73333"/>
                    <a:pt x="16153" y="73333"/>
                    <a:pt x="16153" y="80000"/>
                  </a:cubicBezTo>
                  <a:cubicBezTo>
                    <a:pt x="30000" y="100000"/>
                    <a:pt x="30000" y="100000"/>
                    <a:pt x="30000" y="100000"/>
                  </a:cubicBezTo>
                  <a:cubicBezTo>
                    <a:pt x="64615" y="6666"/>
                    <a:pt x="64615" y="6666"/>
                    <a:pt x="64615" y="6666"/>
                  </a:cubicBezTo>
                  <a:cubicBezTo>
                    <a:pt x="64615" y="6666"/>
                    <a:pt x="64615" y="0"/>
                    <a:pt x="66923" y="0"/>
                  </a:cubicBezTo>
                  <a:cubicBezTo>
                    <a:pt x="66923" y="0"/>
                    <a:pt x="66923" y="6666"/>
                    <a:pt x="66923" y="6666"/>
                  </a:cubicBezTo>
                  <a:cubicBezTo>
                    <a:pt x="92307" y="80000"/>
                    <a:pt x="92307" y="80000"/>
                    <a:pt x="92307" y="80000"/>
                  </a:cubicBezTo>
                  <a:cubicBezTo>
                    <a:pt x="101538" y="73333"/>
                    <a:pt x="101538" y="73333"/>
                    <a:pt x="101538" y="73333"/>
                  </a:cubicBezTo>
                  <a:cubicBezTo>
                    <a:pt x="101538" y="66666"/>
                    <a:pt x="103846" y="66666"/>
                    <a:pt x="103846" y="73333"/>
                  </a:cubicBezTo>
                  <a:cubicBezTo>
                    <a:pt x="117692" y="93333"/>
                    <a:pt x="117692" y="93333"/>
                    <a:pt x="117692" y="93333"/>
                  </a:cubicBezTo>
                  <a:cubicBezTo>
                    <a:pt x="120000" y="93333"/>
                    <a:pt x="120000" y="100000"/>
                    <a:pt x="120000" y="100000"/>
                  </a:cubicBezTo>
                  <a:cubicBezTo>
                    <a:pt x="117692" y="106666"/>
                    <a:pt x="117692" y="106666"/>
                    <a:pt x="115384" y="106666"/>
                  </a:cubicBezTo>
                  <a:cubicBezTo>
                    <a:pt x="103846" y="86666"/>
                    <a:pt x="103846" y="86666"/>
                    <a:pt x="103846" y="86666"/>
                  </a:cubicBezTo>
                  <a:cubicBezTo>
                    <a:pt x="92307" y="100000"/>
                    <a:pt x="92307" y="100000"/>
                    <a:pt x="92307" y="100000"/>
                  </a:cubicBezTo>
                  <a:cubicBezTo>
                    <a:pt x="92307" y="100000"/>
                    <a:pt x="90000" y="100000"/>
                    <a:pt x="90000" y="100000"/>
                  </a:cubicBezTo>
                  <a:cubicBezTo>
                    <a:pt x="66923" y="20000"/>
                    <a:pt x="66923" y="20000"/>
                    <a:pt x="66923" y="20000"/>
                  </a:cubicBezTo>
                  <a:cubicBezTo>
                    <a:pt x="32307" y="120000"/>
                    <a:pt x="32307" y="120000"/>
                    <a:pt x="32307" y="120000"/>
                  </a:cubicBezTo>
                  <a:cubicBezTo>
                    <a:pt x="30000" y="120000"/>
                    <a:pt x="30000" y="120000"/>
                    <a:pt x="30000" y="120000"/>
                  </a:cubicBez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4" name="Shape 704"/>
            <p:cNvSpPr/>
            <p:nvPr/>
          </p:nvSpPr>
          <p:spPr>
            <a:xfrm>
              <a:off x="-984091" y="4514982"/>
              <a:ext cx="230100" cy="8100"/>
            </a:xfrm>
            <a:custGeom>
              <a:avLst/>
              <a:gdLst/>
              <a:ahLst/>
              <a:cxnLst/>
              <a:rect l="0" t="0" r="0" b="0"/>
              <a:pathLst>
                <a:path w="120000" h="120000" extrusionOk="0">
                  <a:moveTo>
                    <a:pt x="118032" y="120000"/>
                  </a:moveTo>
                  <a:cubicBezTo>
                    <a:pt x="1967" y="120000"/>
                    <a:pt x="1967" y="120000"/>
                    <a:pt x="1967" y="120000"/>
                  </a:cubicBezTo>
                  <a:cubicBezTo>
                    <a:pt x="0" y="120000"/>
                    <a:pt x="0" y="120000"/>
                    <a:pt x="0" y="60000"/>
                  </a:cubicBezTo>
                  <a:cubicBezTo>
                    <a:pt x="0" y="0"/>
                    <a:pt x="0" y="0"/>
                    <a:pt x="1967" y="0"/>
                  </a:cubicBezTo>
                  <a:cubicBezTo>
                    <a:pt x="118032" y="0"/>
                    <a:pt x="118032" y="0"/>
                    <a:pt x="118032" y="0"/>
                  </a:cubicBezTo>
                  <a:cubicBezTo>
                    <a:pt x="120000" y="0"/>
                    <a:pt x="120000" y="0"/>
                    <a:pt x="120000" y="60000"/>
                  </a:cubicBezTo>
                  <a:cubicBezTo>
                    <a:pt x="120000" y="120000"/>
                    <a:pt x="120000" y="120000"/>
                    <a:pt x="118032" y="120000"/>
                  </a:cubicBez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5" name="Shape 705"/>
            <p:cNvSpPr/>
            <p:nvPr/>
          </p:nvSpPr>
          <p:spPr>
            <a:xfrm>
              <a:off x="-817704" y="4477528"/>
              <a:ext cx="44696" cy="45300"/>
            </a:xfrm>
            <a:custGeom>
              <a:avLst/>
              <a:gdLst/>
              <a:ahLst/>
              <a:cxnLst/>
              <a:rect l="0" t="0" r="0" b="0"/>
              <a:pathLst>
                <a:path w="120000" h="120000" extrusionOk="0">
                  <a:moveTo>
                    <a:pt x="20000" y="120000"/>
                  </a:moveTo>
                  <a:cubicBezTo>
                    <a:pt x="10000" y="120000"/>
                    <a:pt x="10000" y="120000"/>
                    <a:pt x="10000" y="120000"/>
                  </a:cubicBezTo>
                  <a:cubicBezTo>
                    <a:pt x="10000" y="110000"/>
                    <a:pt x="0" y="110000"/>
                    <a:pt x="10000" y="100000"/>
                  </a:cubicBezTo>
                  <a:cubicBezTo>
                    <a:pt x="100000" y="0"/>
                    <a:pt x="100000" y="0"/>
                    <a:pt x="100000" y="0"/>
                  </a:cubicBezTo>
                  <a:cubicBezTo>
                    <a:pt x="100000" y="0"/>
                    <a:pt x="110000" y="0"/>
                    <a:pt x="110000" y="0"/>
                  </a:cubicBezTo>
                  <a:cubicBezTo>
                    <a:pt x="120000" y="0"/>
                    <a:pt x="120000" y="10000"/>
                    <a:pt x="110000" y="20000"/>
                  </a:cubicBezTo>
                  <a:cubicBezTo>
                    <a:pt x="20000" y="120000"/>
                    <a:pt x="20000" y="120000"/>
                    <a:pt x="20000" y="120000"/>
                  </a:cubicBezTo>
                  <a:cubicBezTo>
                    <a:pt x="20000" y="120000"/>
                    <a:pt x="20000" y="120000"/>
                    <a:pt x="20000" y="120000"/>
                  </a:cubicBez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6" name="Shape 706"/>
            <p:cNvSpPr/>
            <p:nvPr/>
          </p:nvSpPr>
          <p:spPr>
            <a:xfrm>
              <a:off x="-893837" y="4424726"/>
              <a:ext cx="117299" cy="98099"/>
            </a:xfrm>
            <a:custGeom>
              <a:avLst/>
              <a:gdLst/>
              <a:ahLst/>
              <a:cxnLst/>
              <a:rect l="0" t="0" r="0" b="0"/>
              <a:pathLst>
                <a:path w="120000" h="120000" extrusionOk="0">
                  <a:moveTo>
                    <a:pt x="42580" y="120000"/>
                  </a:moveTo>
                  <a:cubicBezTo>
                    <a:pt x="3870" y="120000"/>
                    <a:pt x="3870" y="120000"/>
                    <a:pt x="3870" y="120000"/>
                  </a:cubicBezTo>
                  <a:cubicBezTo>
                    <a:pt x="0" y="120000"/>
                    <a:pt x="0" y="120000"/>
                    <a:pt x="0" y="120000"/>
                  </a:cubicBezTo>
                  <a:cubicBezTo>
                    <a:pt x="0" y="115384"/>
                    <a:pt x="0" y="115384"/>
                    <a:pt x="0" y="110769"/>
                  </a:cubicBezTo>
                  <a:cubicBezTo>
                    <a:pt x="77419" y="9230"/>
                    <a:pt x="77419" y="9230"/>
                    <a:pt x="77419" y="9230"/>
                  </a:cubicBezTo>
                  <a:cubicBezTo>
                    <a:pt x="77419" y="4615"/>
                    <a:pt x="81290" y="4615"/>
                    <a:pt x="81290" y="4615"/>
                  </a:cubicBezTo>
                  <a:cubicBezTo>
                    <a:pt x="96774" y="13846"/>
                    <a:pt x="96774" y="13846"/>
                    <a:pt x="96774" y="13846"/>
                  </a:cubicBezTo>
                  <a:cubicBezTo>
                    <a:pt x="112258" y="0"/>
                    <a:pt x="112258" y="0"/>
                    <a:pt x="112258" y="0"/>
                  </a:cubicBezTo>
                  <a:cubicBezTo>
                    <a:pt x="116129" y="0"/>
                    <a:pt x="120000" y="0"/>
                    <a:pt x="120000" y="0"/>
                  </a:cubicBezTo>
                  <a:cubicBezTo>
                    <a:pt x="120000" y="4615"/>
                    <a:pt x="120000" y="4615"/>
                    <a:pt x="120000" y="9230"/>
                  </a:cubicBezTo>
                  <a:cubicBezTo>
                    <a:pt x="116129" y="9230"/>
                    <a:pt x="116129" y="9230"/>
                    <a:pt x="116129" y="9230"/>
                  </a:cubicBezTo>
                  <a:cubicBezTo>
                    <a:pt x="116129" y="9230"/>
                    <a:pt x="120000" y="9230"/>
                    <a:pt x="120000" y="13846"/>
                  </a:cubicBezTo>
                  <a:cubicBezTo>
                    <a:pt x="120000" y="13846"/>
                    <a:pt x="120000" y="18461"/>
                    <a:pt x="120000" y="18461"/>
                  </a:cubicBezTo>
                  <a:cubicBezTo>
                    <a:pt x="46451" y="120000"/>
                    <a:pt x="46451" y="120000"/>
                    <a:pt x="46451" y="120000"/>
                  </a:cubicBezTo>
                  <a:cubicBezTo>
                    <a:pt x="46451" y="120000"/>
                    <a:pt x="46451" y="120000"/>
                    <a:pt x="42580" y="120000"/>
                  </a:cubicBezTo>
                  <a:close/>
                  <a:moveTo>
                    <a:pt x="11612" y="110769"/>
                  </a:moveTo>
                  <a:cubicBezTo>
                    <a:pt x="42580" y="110769"/>
                    <a:pt x="42580" y="110769"/>
                    <a:pt x="42580" y="110769"/>
                  </a:cubicBezTo>
                  <a:cubicBezTo>
                    <a:pt x="112258" y="18461"/>
                    <a:pt x="112258" y="18461"/>
                    <a:pt x="112258" y="18461"/>
                  </a:cubicBezTo>
                  <a:cubicBezTo>
                    <a:pt x="100645" y="27692"/>
                    <a:pt x="100645" y="27692"/>
                    <a:pt x="100645" y="27692"/>
                  </a:cubicBezTo>
                  <a:cubicBezTo>
                    <a:pt x="100645" y="27692"/>
                    <a:pt x="96774" y="27692"/>
                    <a:pt x="96774" y="27692"/>
                  </a:cubicBezTo>
                  <a:cubicBezTo>
                    <a:pt x="81290" y="18461"/>
                    <a:pt x="81290" y="18461"/>
                    <a:pt x="81290" y="18461"/>
                  </a:cubicBezTo>
                  <a:lnTo>
                    <a:pt x="11612" y="110769"/>
                  </a:ln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7" name="Shape 707"/>
            <p:cNvSpPr/>
            <p:nvPr/>
          </p:nvSpPr>
          <p:spPr>
            <a:xfrm>
              <a:off x="-780250" y="4421042"/>
              <a:ext cx="7499" cy="102000"/>
            </a:xfrm>
            <a:custGeom>
              <a:avLst/>
              <a:gdLst/>
              <a:ahLst/>
              <a:cxnLst/>
              <a:rect l="0" t="0" r="0" b="0"/>
              <a:pathLst>
                <a:path w="120000" h="120000" extrusionOk="0">
                  <a:moveTo>
                    <a:pt x="60000" y="120000"/>
                  </a:moveTo>
                  <a:cubicBezTo>
                    <a:pt x="0" y="120000"/>
                    <a:pt x="0" y="115555"/>
                    <a:pt x="0" y="115555"/>
                  </a:cubicBezTo>
                  <a:cubicBezTo>
                    <a:pt x="0" y="4444"/>
                    <a:pt x="0" y="4444"/>
                    <a:pt x="0" y="4444"/>
                  </a:cubicBezTo>
                  <a:cubicBezTo>
                    <a:pt x="0" y="4444"/>
                    <a:pt x="0" y="0"/>
                    <a:pt x="60000" y="0"/>
                  </a:cubicBezTo>
                  <a:cubicBezTo>
                    <a:pt x="60000" y="0"/>
                    <a:pt x="120000" y="4444"/>
                    <a:pt x="120000" y="4444"/>
                  </a:cubicBezTo>
                  <a:cubicBezTo>
                    <a:pt x="120000" y="115555"/>
                    <a:pt x="120000" y="115555"/>
                    <a:pt x="120000" y="115555"/>
                  </a:cubicBezTo>
                  <a:cubicBezTo>
                    <a:pt x="120000" y="115555"/>
                    <a:pt x="60000" y="120000"/>
                    <a:pt x="60000" y="120000"/>
                  </a:cubicBez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8" name="Shape 708"/>
            <p:cNvSpPr/>
            <p:nvPr/>
          </p:nvSpPr>
          <p:spPr>
            <a:xfrm>
              <a:off x="-973041" y="4402007"/>
              <a:ext cx="128400" cy="120900"/>
            </a:xfrm>
            <a:custGeom>
              <a:avLst/>
              <a:gdLst/>
              <a:ahLst/>
              <a:cxnLst/>
              <a:rect l="0" t="0" r="0" b="0"/>
              <a:pathLst>
                <a:path w="120000" h="120000" extrusionOk="0">
                  <a:moveTo>
                    <a:pt x="38823" y="120000"/>
                  </a:moveTo>
                  <a:cubicBezTo>
                    <a:pt x="3529" y="120000"/>
                    <a:pt x="3529" y="120000"/>
                    <a:pt x="3529" y="120000"/>
                  </a:cubicBezTo>
                  <a:cubicBezTo>
                    <a:pt x="0" y="120000"/>
                    <a:pt x="0" y="120000"/>
                    <a:pt x="0" y="120000"/>
                  </a:cubicBezTo>
                  <a:cubicBezTo>
                    <a:pt x="0" y="116250"/>
                    <a:pt x="0" y="116250"/>
                    <a:pt x="0" y="112500"/>
                  </a:cubicBezTo>
                  <a:cubicBezTo>
                    <a:pt x="95294" y="0"/>
                    <a:pt x="95294" y="0"/>
                    <a:pt x="95294" y="0"/>
                  </a:cubicBezTo>
                  <a:cubicBezTo>
                    <a:pt x="95294" y="0"/>
                    <a:pt x="95294" y="0"/>
                    <a:pt x="95294" y="0"/>
                  </a:cubicBezTo>
                  <a:cubicBezTo>
                    <a:pt x="95294" y="0"/>
                    <a:pt x="95294" y="0"/>
                    <a:pt x="95294" y="0"/>
                  </a:cubicBezTo>
                  <a:cubicBezTo>
                    <a:pt x="98823" y="0"/>
                    <a:pt x="98823" y="0"/>
                    <a:pt x="98823" y="0"/>
                  </a:cubicBezTo>
                  <a:cubicBezTo>
                    <a:pt x="120000" y="22500"/>
                    <a:pt x="120000" y="22500"/>
                    <a:pt x="120000" y="22500"/>
                  </a:cubicBezTo>
                  <a:cubicBezTo>
                    <a:pt x="120000" y="22500"/>
                    <a:pt x="120000" y="26250"/>
                    <a:pt x="120000" y="26250"/>
                  </a:cubicBezTo>
                  <a:cubicBezTo>
                    <a:pt x="42352" y="120000"/>
                    <a:pt x="42352" y="120000"/>
                    <a:pt x="42352" y="120000"/>
                  </a:cubicBezTo>
                  <a:cubicBezTo>
                    <a:pt x="42352" y="120000"/>
                    <a:pt x="42352" y="120000"/>
                    <a:pt x="38823" y="120000"/>
                  </a:cubicBezTo>
                  <a:close/>
                  <a:moveTo>
                    <a:pt x="10588" y="112500"/>
                  </a:moveTo>
                  <a:cubicBezTo>
                    <a:pt x="38823" y="112500"/>
                    <a:pt x="38823" y="112500"/>
                    <a:pt x="38823" y="112500"/>
                  </a:cubicBezTo>
                  <a:cubicBezTo>
                    <a:pt x="109411" y="26250"/>
                    <a:pt x="109411" y="26250"/>
                    <a:pt x="109411" y="26250"/>
                  </a:cubicBezTo>
                  <a:cubicBezTo>
                    <a:pt x="98823" y="7500"/>
                    <a:pt x="98823" y="7500"/>
                    <a:pt x="98823" y="7500"/>
                  </a:cubicBezTo>
                  <a:lnTo>
                    <a:pt x="10588" y="112500"/>
                  </a:ln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09" name="Shape 709"/>
            <p:cNvSpPr/>
            <p:nvPr/>
          </p:nvSpPr>
          <p:spPr>
            <a:xfrm>
              <a:off x="-987775" y="4428410"/>
              <a:ext cx="44696" cy="63898"/>
            </a:xfrm>
            <a:custGeom>
              <a:avLst/>
              <a:gdLst/>
              <a:ahLst/>
              <a:cxnLst/>
              <a:rect l="0" t="0" r="0" b="0"/>
              <a:pathLst>
                <a:path w="120000" h="120000" extrusionOk="0">
                  <a:moveTo>
                    <a:pt x="10000" y="120000"/>
                  </a:moveTo>
                  <a:cubicBezTo>
                    <a:pt x="10000" y="120000"/>
                    <a:pt x="10000" y="120000"/>
                    <a:pt x="10000" y="120000"/>
                  </a:cubicBezTo>
                  <a:cubicBezTo>
                    <a:pt x="0" y="120000"/>
                    <a:pt x="0" y="112941"/>
                    <a:pt x="10000" y="112941"/>
                  </a:cubicBezTo>
                  <a:cubicBezTo>
                    <a:pt x="100000" y="35294"/>
                    <a:pt x="100000" y="35294"/>
                    <a:pt x="100000" y="35294"/>
                  </a:cubicBezTo>
                  <a:cubicBezTo>
                    <a:pt x="60000" y="21176"/>
                    <a:pt x="60000" y="21176"/>
                    <a:pt x="60000" y="21176"/>
                  </a:cubicBezTo>
                  <a:cubicBezTo>
                    <a:pt x="20000" y="42352"/>
                    <a:pt x="20000" y="42352"/>
                    <a:pt x="20000" y="42352"/>
                  </a:cubicBezTo>
                  <a:cubicBezTo>
                    <a:pt x="20000" y="49411"/>
                    <a:pt x="10000" y="42352"/>
                    <a:pt x="10000" y="42352"/>
                  </a:cubicBezTo>
                  <a:cubicBezTo>
                    <a:pt x="0" y="42352"/>
                    <a:pt x="0" y="35294"/>
                    <a:pt x="10000" y="35294"/>
                  </a:cubicBezTo>
                  <a:cubicBezTo>
                    <a:pt x="60000" y="7058"/>
                    <a:pt x="60000" y="7058"/>
                    <a:pt x="60000" y="7058"/>
                  </a:cubicBezTo>
                  <a:cubicBezTo>
                    <a:pt x="60000" y="0"/>
                    <a:pt x="70000" y="0"/>
                    <a:pt x="70000" y="7058"/>
                  </a:cubicBezTo>
                  <a:cubicBezTo>
                    <a:pt x="120000" y="28235"/>
                    <a:pt x="120000" y="28235"/>
                    <a:pt x="120000" y="28235"/>
                  </a:cubicBezTo>
                  <a:cubicBezTo>
                    <a:pt x="120000" y="28235"/>
                    <a:pt x="120000" y="28235"/>
                    <a:pt x="120000" y="35294"/>
                  </a:cubicBezTo>
                  <a:cubicBezTo>
                    <a:pt x="120000" y="35294"/>
                    <a:pt x="120000" y="35294"/>
                    <a:pt x="120000" y="42352"/>
                  </a:cubicBezTo>
                  <a:cubicBezTo>
                    <a:pt x="20000" y="120000"/>
                    <a:pt x="20000" y="120000"/>
                    <a:pt x="20000" y="120000"/>
                  </a:cubicBezTo>
                  <a:cubicBezTo>
                    <a:pt x="20000" y="120000"/>
                    <a:pt x="20000" y="120000"/>
                    <a:pt x="10000" y="120000"/>
                  </a:cubicBez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10" name="Shape 710"/>
            <p:cNvSpPr/>
            <p:nvPr/>
          </p:nvSpPr>
          <p:spPr>
            <a:xfrm>
              <a:off x="-1003125" y="4572082"/>
              <a:ext cx="189000" cy="188399"/>
            </a:xfrm>
            <a:custGeom>
              <a:avLst/>
              <a:gdLst/>
              <a:ahLst/>
              <a:cxnLst/>
              <a:rect l="0" t="0" r="0" b="0"/>
              <a:pathLst>
                <a:path w="120000" h="120000" extrusionOk="0">
                  <a:moveTo>
                    <a:pt x="96000" y="19200"/>
                  </a:moveTo>
                  <a:cubicBezTo>
                    <a:pt x="96000" y="19200"/>
                    <a:pt x="96000" y="19200"/>
                    <a:pt x="96000" y="19200"/>
                  </a:cubicBezTo>
                  <a:cubicBezTo>
                    <a:pt x="96000" y="19200"/>
                    <a:pt x="96000" y="19200"/>
                    <a:pt x="96000" y="19200"/>
                  </a:cubicBezTo>
                  <a:cubicBezTo>
                    <a:pt x="98400" y="19200"/>
                    <a:pt x="98400" y="21600"/>
                    <a:pt x="98400" y="21600"/>
                  </a:cubicBezTo>
                  <a:cubicBezTo>
                    <a:pt x="100800" y="21600"/>
                    <a:pt x="100800" y="24000"/>
                    <a:pt x="100800" y="24000"/>
                  </a:cubicBezTo>
                  <a:cubicBezTo>
                    <a:pt x="100800" y="24000"/>
                    <a:pt x="100800" y="24000"/>
                    <a:pt x="100800" y="24000"/>
                  </a:cubicBezTo>
                  <a:cubicBezTo>
                    <a:pt x="103200" y="24000"/>
                    <a:pt x="100800" y="26400"/>
                    <a:pt x="100800" y="26400"/>
                  </a:cubicBezTo>
                  <a:cubicBezTo>
                    <a:pt x="100800" y="26400"/>
                    <a:pt x="100800" y="28800"/>
                    <a:pt x="98400" y="28800"/>
                  </a:cubicBezTo>
                  <a:cubicBezTo>
                    <a:pt x="98400" y="31200"/>
                    <a:pt x="98400" y="31200"/>
                    <a:pt x="98400" y="31200"/>
                  </a:cubicBezTo>
                  <a:cubicBezTo>
                    <a:pt x="98400" y="33600"/>
                    <a:pt x="98400" y="33600"/>
                    <a:pt x="98400" y="33600"/>
                  </a:cubicBezTo>
                  <a:cubicBezTo>
                    <a:pt x="98400" y="33600"/>
                    <a:pt x="98400" y="33600"/>
                    <a:pt x="98400" y="33600"/>
                  </a:cubicBezTo>
                  <a:cubicBezTo>
                    <a:pt x="98400" y="33600"/>
                    <a:pt x="98400" y="33600"/>
                    <a:pt x="98400" y="36000"/>
                  </a:cubicBezTo>
                  <a:cubicBezTo>
                    <a:pt x="100800" y="36000"/>
                    <a:pt x="100800" y="38400"/>
                    <a:pt x="100800" y="38400"/>
                  </a:cubicBezTo>
                  <a:cubicBezTo>
                    <a:pt x="100800" y="38400"/>
                    <a:pt x="100800" y="38400"/>
                    <a:pt x="100800" y="38400"/>
                  </a:cubicBezTo>
                  <a:cubicBezTo>
                    <a:pt x="100800" y="38400"/>
                    <a:pt x="100800" y="38400"/>
                    <a:pt x="100800" y="38400"/>
                  </a:cubicBezTo>
                  <a:cubicBezTo>
                    <a:pt x="100800" y="38400"/>
                    <a:pt x="100800" y="38400"/>
                    <a:pt x="100800" y="40800"/>
                  </a:cubicBezTo>
                  <a:cubicBezTo>
                    <a:pt x="103200" y="40800"/>
                    <a:pt x="103200" y="40800"/>
                    <a:pt x="103200" y="40800"/>
                  </a:cubicBezTo>
                  <a:cubicBezTo>
                    <a:pt x="103200" y="40800"/>
                    <a:pt x="103200" y="40800"/>
                    <a:pt x="103200" y="40800"/>
                  </a:cubicBezTo>
                  <a:cubicBezTo>
                    <a:pt x="103200" y="40800"/>
                    <a:pt x="105600" y="40800"/>
                    <a:pt x="105600" y="43200"/>
                  </a:cubicBezTo>
                  <a:cubicBezTo>
                    <a:pt x="108000" y="43200"/>
                    <a:pt x="110400" y="43200"/>
                    <a:pt x="110400" y="43200"/>
                  </a:cubicBezTo>
                  <a:cubicBezTo>
                    <a:pt x="110400" y="43200"/>
                    <a:pt x="110400" y="43200"/>
                    <a:pt x="110400" y="43200"/>
                  </a:cubicBezTo>
                  <a:cubicBezTo>
                    <a:pt x="112800" y="43200"/>
                    <a:pt x="112800" y="43200"/>
                    <a:pt x="112800" y="43200"/>
                  </a:cubicBezTo>
                  <a:cubicBezTo>
                    <a:pt x="112800" y="43200"/>
                    <a:pt x="112800" y="43200"/>
                    <a:pt x="112800" y="43200"/>
                  </a:cubicBezTo>
                  <a:cubicBezTo>
                    <a:pt x="112800" y="45600"/>
                    <a:pt x="112800" y="45600"/>
                    <a:pt x="112800" y="45600"/>
                  </a:cubicBezTo>
                  <a:cubicBezTo>
                    <a:pt x="112800" y="48000"/>
                    <a:pt x="112800" y="48000"/>
                    <a:pt x="112800" y="50400"/>
                  </a:cubicBezTo>
                  <a:cubicBezTo>
                    <a:pt x="112800" y="50400"/>
                    <a:pt x="112800" y="50400"/>
                    <a:pt x="112800" y="50400"/>
                  </a:cubicBezTo>
                  <a:cubicBezTo>
                    <a:pt x="112800" y="50400"/>
                    <a:pt x="112800" y="52800"/>
                    <a:pt x="112800" y="52800"/>
                  </a:cubicBezTo>
                  <a:cubicBezTo>
                    <a:pt x="112800" y="52800"/>
                    <a:pt x="112800" y="52800"/>
                    <a:pt x="110400" y="52800"/>
                  </a:cubicBezTo>
                  <a:cubicBezTo>
                    <a:pt x="110400" y="52800"/>
                    <a:pt x="110400" y="52800"/>
                    <a:pt x="110400" y="55200"/>
                  </a:cubicBezTo>
                  <a:cubicBezTo>
                    <a:pt x="108000" y="55200"/>
                    <a:pt x="105600" y="55200"/>
                    <a:pt x="105600" y="55200"/>
                  </a:cubicBezTo>
                  <a:cubicBezTo>
                    <a:pt x="105600" y="55200"/>
                    <a:pt x="105600" y="55200"/>
                    <a:pt x="105600" y="57600"/>
                  </a:cubicBezTo>
                  <a:cubicBezTo>
                    <a:pt x="105600" y="57600"/>
                    <a:pt x="105600" y="57600"/>
                    <a:pt x="105600" y="57600"/>
                  </a:cubicBezTo>
                  <a:cubicBezTo>
                    <a:pt x="105600" y="60000"/>
                    <a:pt x="105600" y="60000"/>
                    <a:pt x="105600" y="60000"/>
                  </a:cubicBezTo>
                  <a:cubicBezTo>
                    <a:pt x="105600" y="60000"/>
                    <a:pt x="105600" y="62400"/>
                    <a:pt x="105600" y="62400"/>
                  </a:cubicBezTo>
                  <a:cubicBezTo>
                    <a:pt x="105600" y="62400"/>
                    <a:pt x="105600" y="62400"/>
                    <a:pt x="105600" y="62400"/>
                  </a:cubicBezTo>
                  <a:cubicBezTo>
                    <a:pt x="105600" y="62400"/>
                    <a:pt x="105600" y="62400"/>
                    <a:pt x="105600" y="64800"/>
                  </a:cubicBezTo>
                  <a:cubicBezTo>
                    <a:pt x="105600" y="64800"/>
                    <a:pt x="105600" y="64800"/>
                    <a:pt x="105600" y="64800"/>
                  </a:cubicBezTo>
                  <a:cubicBezTo>
                    <a:pt x="105600" y="67200"/>
                    <a:pt x="105600" y="67200"/>
                    <a:pt x="105600" y="67200"/>
                  </a:cubicBezTo>
                  <a:cubicBezTo>
                    <a:pt x="105600" y="67200"/>
                    <a:pt x="105600" y="67200"/>
                    <a:pt x="108000" y="67200"/>
                  </a:cubicBezTo>
                  <a:cubicBezTo>
                    <a:pt x="108000" y="67200"/>
                    <a:pt x="108000" y="67200"/>
                    <a:pt x="108000" y="67200"/>
                  </a:cubicBezTo>
                  <a:cubicBezTo>
                    <a:pt x="108000" y="67200"/>
                    <a:pt x="108000" y="67200"/>
                    <a:pt x="110400" y="67200"/>
                  </a:cubicBezTo>
                  <a:cubicBezTo>
                    <a:pt x="110400" y="69600"/>
                    <a:pt x="112800" y="69600"/>
                    <a:pt x="112800" y="69600"/>
                  </a:cubicBezTo>
                  <a:cubicBezTo>
                    <a:pt x="112800" y="69600"/>
                    <a:pt x="112800" y="69600"/>
                    <a:pt x="112800" y="69600"/>
                  </a:cubicBezTo>
                  <a:cubicBezTo>
                    <a:pt x="112800" y="72000"/>
                    <a:pt x="112800" y="72000"/>
                    <a:pt x="112800" y="72000"/>
                  </a:cubicBezTo>
                  <a:cubicBezTo>
                    <a:pt x="112800" y="72000"/>
                    <a:pt x="112800" y="72000"/>
                    <a:pt x="112800" y="72000"/>
                  </a:cubicBezTo>
                  <a:cubicBezTo>
                    <a:pt x="112800" y="74400"/>
                    <a:pt x="112800" y="74400"/>
                    <a:pt x="112800" y="74400"/>
                  </a:cubicBezTo>
                  <a:cubicBezTo>
                    <a:pt x="112800" y="76800"/>
                    <a:pt x="112800" y="76800"/>
                    <a:pt x="112800" y="79200"/>
                  </a:cubicBezTo>
                  <a:cubicBezTo>
                    <a:pt x="112800" y="79200"/>
                    <a:pt x="110400" y="79200"/>
                    <a:pt x="110400" y="79200"/>
                  </a:cubicBezTo>
                  <a:cubicBezTo>
                    <a:pt x="110400" y="79200"/>
                    <a:pt x="110400" y="79200"/>
                    <a:pt x="110400" y="79200"/>
                  </a:cubicBezTo>
                  <a:cubicBezTo>
                    <a:pt x="110400" y="79200"/>
                    <a:pt x="108000" y="79200"/>
                    <a:pt x="108000" y="79200"/>
                  </a:cubicBezTo>
                  <a:cubicBezTo>
                    <a:pt x="108000" y="79200"/>
                    <a:pt x="108000" y="79200"/>
                    <a:pt x="105600" y="79200"/>
                  </a:cubicBezTo>
                  <a:cubicBezTo>
                    <a:pt x="103200" y="79200"/>
                    <a:pt x="103200" y="79200"/>
                    <a:pt x="103200" y="79200"/>
                  </a:cubicBezTo>
                  <a:cubicBezTo>
                    <a:pt x="103200" y="79200"/>
                    <a:pt x="103200" y="79200"/>
                    <a:pt x="103200" y="81600"/>
                  </a:cubicBezTo>
                  <a:cubicBezTo>
                    <a:pt x="100800" y="81600"/>
                    <a:pt x="100800" y="81600"/>
                    <a:pt x="100800" y="81600"/>
                  </a:cubicBezTo>
                  <a:cubicBezTo>
                    <a:pt x="100800" y="84000"/>
                    <a:pt x="100800" y="84000"/>
                    <a:pt x="100800" y="84000"/>
                  </a:cubicBezTo>
                  <a:cubicBezTo>
                    <a:pt x="100800" y="84000"/>
                    <a:pt x="100800" y="84000"/>
                    <a:pt x="100800" y="84000"/>
                  </a:cubicBezTo>
                  <a:cubicBezTo>
                    <a:pt x="100800" y="84000"/>
                    <a:pt x="98400" y="86400"/>
                    <a:pt x="98400" y="86400"/>
                  </a:cubicBezTo>
                  <a:cubicBezTo>
                    <a:pt x="98400" y="86400"/>
                    <a:pt x="98400" y="88800"/>
                    <a:pt x="98400" y="88800"/>
                  </a:cubicBezTo>
                  <a:cubicBezTo>
                    <a:pt x="98400" y="88800"/>
                    <a:pt x="98400" y="88800"/>
                    <a:pt x="98400" y="88800"/>
                  </a:cubicBezTo>
                  <a:cubicBezTo>
                    <a:pt x="96000" y="88800"/>
                    <a:pt x="96000" y="88800"/>
                    <a:pt x="96000" y="88800"/>
                  </a:cubicBezTo>
                  <a:cubicBezTo>
                    <a:pt x="96000" y="88800"/>
                    <a:pt x="98400" y="91200"/>
                    <a:pt x="98400" y="91200"/>
                  </a:cubicBezTo>
                  <a:cubicBezTo>
                    <a:pt x="98400" y="93600"/>
                    <a:pt x="98400" y="93600"/>
                    <a:pt x="100800" y="93600"/>
                  </a:cubicBezTo>
                  <a:cubicBezTo>
                    <a:pt x="100800" y="96000"/>
                    <a:pt x="100800" y="96000"/>
                    <a:pt x="100800" y="96000"/>
                  </a:cubicBezTo>
                  <a:cubicBezTo>
                    <a:pt x="100800" y="96000"/>
                    <a:pt x="100800" y="96000"/>
                    <a:pt x="100800" y="98400"/>
                  </a:cubicBezTo>
                  <a:cubicBezTo>
                    <a:pt x="100800" y="98400"/>
                    <a:pt x="100800" y="98400"/>
                    <a:pt x="100800" y="98400"/>
                  </a:cubicBezTo>
                  <a:cubicBezTo>
                    <a:pt x="98400" y="98400"/>
                    <a:pt x="98400" y="100800"/>
                    <a:pt x="98400" y="100800"/>
                  </a:cubicBezTo>
                  <a:cubicBezTo>
                    <a:pt x="98400" y="100800"/>
                    <a:pt x="96000" y="100800"/>
                    <a:pt x="96000" y="103200"/>
                  </a:cubicBezTo>
                  <a:cubicBezTo>
                    <a:pt x="96000" y="103200"/>
                    <a:pt x="96000" y="103200"/>
                    <a:pt x="96000" y="103200"/>
                  </a:cubicBezTo>
                  <a:cubicBezTo>
                    <a:pt x="93600" y="103200"/>
                    <a:pt x="93600" y="103200"/>
                    <a:pt x="93600" y="103200"/>
                  </a:cubicBezTo>
                  <a:cubicBezTo>
                    <a:pt x="93600" y="103200"/>
                    <a:pt x="93600" y="103200"/>
                    <a:pt x="93600" y="103200"/>
                  </a:cubicBezTo>
                  <a:cubicBezTo>
                    <a:pt x="93600" y="103200"/>
                    <a:pt x="91200" y="100800"/>
                    <a:pt x="88800" y="100800"/>
                  </a:cubicBezTo>
                  <a:cubicBezTo>
                    <a:pt x="88800" y="100800"/>
                    <a:pt x="88800" y="100800"/>
                    <a:pt x="88800" y="100800"/>
                  </a:cubicBezTo>
                  <a:cubicBezTo>
                    <a:pt x="86400" y="98400"/>
                    <a:pt x="86400" y="98400"/>
                    <a:pt x="86400" y="98400"/>
                  </a:cubicBezTo>
                  <a:cubicBezTo>
                    <a:pt x="86400" y="98400"/>
                    <a:pt x="86400" y="98400"/>
                    <a:pt x="86400" y="98400"/>
                  </a:cubicBezTo>
                  <a:cubicBezTo>
                    <a:pt x="86400" y="100800"/>
                    <a:pt x="86400" y="100800"/>
                    <a:pt x="84000" y="100800"/>
                  </a:cubicBezTo>
                  <a:cubicBezTo>
                    <a:pt x="84000" y="100800"/>
                    <a:pt x="81600" y="103200"/>
                    <a:pt x="81600" y="103200"/>
                  </a:cubicBezTo>
                  <a:cubicBezTo>
                    <a:pt x="81600" y="103200"/>
                    <a:pt x="81600" y="103200"/>
                    <a:pt x="81600" y="103200"/>
                  </a:cubicBezTo>
                  <a:cubicBezTo>
                    <a:pt x="81600" y="103200"/>
                    <a:pt x="81600" y="103200"/>
                    <a:pt x="79200" y="103200"/>
                  </a:cubicBezTo>
                  <a:cubicBezTo>
                    <a:pt x="79200" y="103200"/>
                    <a:pt x="79200" y="103200"/>
                    <a:pt x="79200" y="103200"/>
                  </a:cubicBezTo>
                  <a:cubicBezTo>
                    <a:pt x="79200" y="103200"/>
                    <a:pt x="76800" y="103200"/>
                    <a:pt x="76800" y="103200"/>
                  </a:cubicBezTo>
                  <a:cubicBezTo>
                    <a:pt x="76800" y="103200"/>
                    <a:pt x="76800" y="105600"/>
                    <a:pt x="76800" y="108000"/>
                  </a:cubicBezTo>
                  <a:cubicBezTo>
                    <a:pt x="76800" y="110400"/>
                    <a:pt x="76800" y="110400"/>
                    <a:pt x="76800" y="110400"/>
                  </a:cubicBezTo>
                  <a:cubicBezTo>
                    <a:pt x="76800" y="112800"/>
                    <a:pt x="76800" y="112800"/>
                    <a:pt x="76800" y="112800"/>
                  </a:cubicBezTo>
                  <a:cubicBezTo>
                    <a:pt x="76800" y="112800"/>
                    <a:pt x="76800" y="112800"/>
                    <a:pt x="76800" y="112800"/>
                  </a:cubicBezTo>
                  <a:cubicBezTo>
                    <a:pt x="74400" y="112800"/>
                    <a:pt x="74400" y="115200"/>
                    <a:pt x="72000" y="115200"/>
                  </a:cubicBezTo>
                  <a:cubicBezTo>
                    <a:pt x="72000" y="115200"/>
                    <a:pt x="72000" y="115200"/>
                    <a:pt x="69600" y="115200"/>
                  </a:cubicBezTo>
                  <a:cubicBezTo>
                    <a:pt x="69600" y="115200"/>
                    <a:pt x="69600" y="115200"/>
                    <a:pt x="69600" y="115200"/>
                  </a:cubicBezTo>
                  <a:cubicBezTo>
                    <a:pt x="69600" y="115200"/>
                    <a:pt x="69600" y="115200"/>
                    <a:pt x="69600" y="115200"/>
                  </a:cubicBezTo>
                  <a:cubicBezTo>
                    <a:pt x="67200" y="115200"/>
                    <a:pt x="67200" y="115200"/>
                    <a:pt x="67200" y="112800"/>
                  </a:cubicBezTo>
                  <a:cubicBezTo>
                    <a:pt x="67200" y="112800"/>
                    <a:pt x="67200" y="112800"/>
                    <a:pt x="67200" y="112800"/>
                  </a:cubicBezTo>
                  <a:cubicBezTo>
                    <a:pt x="67200" y="112800"/>
                    <a:pt x="67200" y="110400"/>
                    <a:pt x="64800" y="110400"/>
                  </a:cubicBezTo>
                  <a:cubicBezTo>
                    <a:pt x="64800" y="110400"/>
                    <a:pt x="64800" y="108000"/>
                    <a:pt x="64800" y="108000"/>
                  </a:cubicBezTo>
                  <a:cubicBezTo>
                    <a:pt x="64800" y="108000"/>
                    <a:pt x="62400" y="108000"/>
                    <a:pt x="62400" y="108000"/>
                  </a:cubicBezTo>
                  <a:cubicBezTo>
                    <a:pt x="62400" y="108000"/>
                    <a:pt x="62400" y="108000"/>
                    <a:pt x="60000" y="108000"/>
                  </a:cubicBezTo>
                  <a:cubicBezTo>
                    <a:pt x="60000" y="108000"/>
                    <a:pt x="60000" y="108000"/>
                    <a:pt x="60000" y="108000"/>
                  </a:cubicBezTo>
                  <a:cubicBezTo>
                    <a:pt x="57600" y="108000"/>
                    <a:pt x="57600" y="108000"/>
                    <a:pt x="57600" y="108000"/>
                  </a:cubicBezTo>
                  <a:cubicBezTo>
                    <a:pt x="57600" y="108000"/>
                    <a:pt x="57600" y="108000"/>
                    <a:pt x="57600" y="108000"/>
                  </a:cubicBezTo>
                  <a:cubicBezTo>
                    <a:pt x="57600" y="108000"/>
                    <a:pt x="57600" y="108000"/>
                    <a:pt x="55200" y="108000"/>
                  </a:cubicBezTo>
                  <a:cubicBezTo>
                    <a:pt x="55200" y="108000"/>
                    <a:pt x="55200" y="108000"/>
                    <a:pt x="55200" y="108000"/>
                  </a:cubicBezTo>
                  <a:cubicBezTo>
                    <a:pt x="52800" y="108000"/>
                    <a:pt x="52800" y="108000"/>
                    <a:pt x="52800" y="108000"/>
                  </a:cubicBezTo>
                  <a:cubicBezTo>
                    <a:pt x="52800" y="108000"/>
                    <a:pt x="52800" y="108000"/>
                    <a:pt x="52800" y="108000"/>
                  </a:cubicBezTo>
                  <a:cubicBezTo>
                    <a:pt x="52800" y="110400"/>
                    <a:pt x="52800" y="110400"/>
                    <a:pt x="50400" y="110400"/>
                  </a:cubicBezTo>
                  <a:cubicBezTo>
                    <a:pt x="50400" y="112800"/>
                    <a:pt x="50400" y="112800"/>
                    <a:pt x="50400" y="112800"/>
                  </a:cubicBezTo>
                  <a:cubicBezTo>
                    <a:pt x="48000" y="115200"/>
                    <a:pt x="48000" y="115200"/>
                    <a:pt x="48000" y="115200"/>
                  </a:cubicBezTo>
                  <a:cubicBezTo>
                    <a:pt x="48000" y="115200"/>
                    <a:pt x="48000" y="115200"/>
                    <a:pt x="48000" y="115200"/>
                  </a:cubicBezTo>
                  <a:cubicBezTo>
                    <a:pt x="45600" y="115200"/>
                    <a:pt x="45600" y="115200"/>
                    <a:pt x="43200" y="115200"/>
                  </a:cubicBezTo>
                  <a:cubicBezTo>
                    <a:pt x="43200" y="112800"/>
                    <a:pt x="43200" y="112800"/>
                    <a:pt x="40800" y="112800"/>
                  </a:cubicBezTo>
                  <a:cubicBezTo>
                    <a:pt x="40800" y="112800"/>
                    <a:pt x="40800" y="112800"/>
                    <a:pt x="40800" y="112800"/>
                  </a:cubicBezTo>
                  <a:cubicBezTo>
                    <a:pt x="40800" y="112800"/>
                    <a:pt x="40800" y="112800"/>
                    <a:pt x="40800" y="112800"/>
                  </a:cubicBezTo>
                  <a:cubicBezTo>
                    <a:pt x="40800" y="112800"/>
                    <a:pt x="40800" y="112800"/>
                    <a:pt x="40800" y="110400"/>
                  </a:cubicBezTo>
                  <a:cubicBezTo>
                    <a:pt x="40800" y="110400"/>
                    <a:pt x="40800" y="110400"/>
                    <a:pt x="40800" y="110400"/>
                  </a:cubicBezTo>
                  <a:cubicBezTo>
                    <a:pt x="40800" y="108000"/>
                    <a:pt x="40800" y="108000"/>
                    <a:pt x="40800" y="108000"/>
                  </a:cubicBezTo>
                  <a:cubicBezTo>
                    <a:pt x="40800" y="105600"/>
                    <a:pt x="40800" y="103200"/>
                    <a:pt x="40800" y="103200"/>
                  </a:cubicBezTo>
                  <a:cubicBezTo>
                    <a:pt x="40800" y="103200"/>
                    <a:pt x="38400" y="103200"/>
                    <a:pt x="38400" y="103200"/>
                  </a:cubicBezTo>
                  <a:cubicBezTo>
                    <a:pt x="38400" y="103200"/>
                    <a:pt x="38400" y="103200"/>
                    <a:pt x="36000" y="103200"/>
                  </a:cubicBezTo>
                  <a:cubicBezTo>
                    <a:pt x="36000" y="103200"/>
                    <a:pt x="36000" y="100800"/>
                    <a:pt x="36000" y="100800"/>
                  </a:cubicBezTo>
                  <a:cubicBezTo>
                    <a:pt x="36000" y="100800"/>
                    <a:pt x="33600" y="100800"/>
                    <a:pt x="33600" y="100800"/>
                  </a:cubicBezTo>
                  <a:cubicBezTo>
                    <a:pt x="33600" y="100800"/>
                    <a:pt x="33600" y="100800"/>
                    <a:pt x="33600" y="100800"/>
                  </a:cubicBezTo>
                  <a:cubicBezTo>
                    <a:pt x="31200" y="98400"/>
                    <a:pt x="31200" y="98400"/>
                    <a:pt x="31200" y="98400"/>
                  </a:cubicBezTo>
                  <a:cubicBezTo>
                    <a:pt x="31200" y="98400"/>
                    <a:pt x="31200" y="98400"/>
                    <a:pt x="31200" y="98400"/>
                  </a:cubicBezTo>
                  <a:cubicBezTo>
                    <a:pt x="31200" y="98400"/>
                    <a:pt x="31200" y="98400"/>
                    <a:pt x="31200" y="98400"/>
                  </a:cubicBezTo>
                  <a:cubicBezTo>
                    <a:pt x="31200" y="98400"/>
                    <a:pt x="28800" y="98400"/>
                    <a:pt x="26400" y="100800"/>
                  </a:cubicBezTo>
                  <a:cubicBezTo>
                    <a:pt x="26400" y="100800"/>
                    <a:pt x="26400" y="100800"/>
                    <a:pt x="26400" y="100800"/>
                  </a:cubicBezTo>
                  <a:cubicBezTo>
                    <a:pt x="24000" y="100800"/>
                    <a:pt x="24000" y="100800"/>
                    <a:pt x="24000" y="100800"/>
                  </a:cubicBezTo>
                  <a:cubicBezTo>
                    <a:pt x="24000" y="103200"/>
                    <a:pt x="24000" y="103200"/>
                    <a:pt x="21600" y="103200"/>
                  </a:cubicBezTo>
                  <a:cubicBezTo>
                    <a:pt x="21600" y="103200"/>
                    <a:pt x="21600" y="103200"/>
                    <a:pt x="21600" y="103200"/>
                  </a:cubicBezTo>
                  <a:cubicBezTo>
                    <a:pt x="21600" y="103200"/>
                    <a:pt x="21600" y="100800"/>
                    <a:pt x="21600" y="100800"/>
                  </a:cubicBezTo>
                  <a:cubicBezTo>
                    <a:pt x="21600" y="100800"/>
                    <a:pt x="19200" y="100800"/>
                    <a:pt x="19200" y="98400"/>
                  </a:cubicBezTo>
                  <a:cubicBezTo>
                    <a:pt x="19200" y="98400"/>
                    <a:pt x="16800" y="98400"/>
                    <a:pt x="16800" y="98400"/>
                  </a:cubicBezTo>
                  <a:cubicBezTo>
                    <a:pt x="16800" y="96000"/>
                    <a:pt x="16800" y="96000"/>
                    <a:pt x="16800" y="96000"/>
                  </a:cubicBezTo>
                  <a:cubicBezTo>
                    <a:pt x="16800" y="96000"/>
                    <a:pt x="16800" y="96000"/>
                    <a:pt x="16800" y="93600"/>
                  </a:cubicBezTo>
                  <a:cubicBezTo>
                    <a:pt x="16800" y="93600"/>
                    <a:pt x="16800" y="93600"/>
                    <a:pt x="19200" y="91200"/>
                  </a:cubicBezTo>
                  <a:cubicBezTo>
                    <a:pt x="19200" y="91200"/>
                    <a:pt x="19200" y="88800"/>
                    <a:pt x="19200" y="88800"/>
                  </a:cubicBezTo>
                  <a:cubicBezTo>
                    <a:pt x="19200" y="88800"/>
                    <a:pt x="21600" y="88800"/>
                    <a:pt x="21600" y="88800"/>
                  </a:cubicBezTo>
                  <a:cubicBezTo>
                    <a:pt x="21600" y="88800"/>
                    <a:pt x="21600" y="88800"/>
                    <a:pt x="19200" y="88800"/>
                  </a:cubicBezTo>
                  <a:cubicBezTo>
                    <a:pt x="19200" y="86400"/>
                    <a:pt x="19200" y="86400"/>
                    <a:pt x="19200" y="86400"/>
                  </a:cubicBezTo>
                  <a:cubicBezTo>
                    <a:pt x="19200" y="84000"/>
                    <a:pt x="16800" y="84000"/>
                    <a:pt x="16800" y="84000"/>
                  </a:cubicBezTo>
                  <a:cubicBezTo>
                    <a:pt x="16800" y="84000"/>
                    <a:pt x="16800" y="84000"/>
                    <a:pt x="16800" y="84000"/>
                  </a:cubicBezTo>
                  <a:cubicBezTo>
                    <a:pt x="16800" y="81600"/>
                    <a:pt x="16800" y="81600"/>
                    <a:pt x="16800" y="81600"/>
                  </a:cubicBezTo>
                  <a:cubicBezTo>
                    <a:pt x="16800" y="81600"/>
                    <a:pt x="16800" y="79200"/>
                    <a:pt x="16800" y="79200"/>
                  </a:cubicBezTo>
                  <a:cubicBezTo>
                    <a:pt x="14400" y="79200"/>
                    <a:pt x="14400" y="79200"/>
                    <a:pt x="14400" y="79200"/>
                  </a:cubicBezTo>
                  <a:cubicBezTo>
                    <a:pt x="14400" y="79200"/>
                    <a:pt x="14400" y="79200"/>
                    <a:pt x="14400" y="79200"/>
                  </a:cubicBezTo>
                  <a:cubicBezTo>
                    <a:pt x="14400" y="79200"/>
                    <a:pt x="14400" y="79200"/>
                    <a:pt x="12000" y="79200"/>
                  </a:cubicBezTo>
                  <a:cubicBezTo>
                    <a:pt x="9600" y="79200"/>
                    <a:pt x="7200" y="79200"/>
                    <a:pt x="7200" y="79200"/>
                  </a:cubicBezTo>
                  <a:cubicBezTo>
                    <a:pt x="7200" y="79200"/>
                    <a:pt x="7200" y="79200"/>
                    <a:pt x="7200" y="79200"/>
                  </a:cubicBezTo>
                  <a:cubicBezTo>
                    <a:pt x="7200" y="79200"/>
                    <a:pt x="7200" y="79200"/>
                    <a:pt x="7200" y="79200"/>
                  </a:cubicBezTo>
                  <a:cubicBezTo>
                    <a:pt x="7200" y="79200"/>
                    <a:pt x="7200" y="76800"/>
                    <a:pt x="7200" y="76800"/>
                  </a:cubicBezTo>
                  <a:cubicBezTo>
                    <a:pt x="4800" y="76800"/>
                    <a:pt x="4800" y="74400"/>
                    <a:pt x="4800" y="74400"/>
                  </a:cubicBezTo>
                  <a:cubicBezTo>
                    <a:pt x="4800" y="74400"/>
                    <a:pt x="4800" y="72000"/>
                    <a:pt x="4800" y="72000"/>
                  </a:cubicBezTo>
                  <a:cubicBezTo>
                    <a:pt x="4800" y="72000"/>
                    <a:pt x="4800" y="69600"/>
                    <a:pt x="4800" y="69600"/>
                  </a:cubicBezTo>
                  <a:cubicBezTo>
                    <a:pt x="4800" y="69600"/>
                    <a:pt x="4800" y="69600"/>
                    <a:pt x="4800" y="69600"/>
                  </a:cubicBezTo>
                  <a:cubicBezTo>
                    <a:pt x="4800" y="69600"/>
                    <a:pt x="7200" y="69600"/>
                    <a:pt x="7200" y="67200"/>
                  </a:cubicBezTo>
                  <a:cubicBezTo>
                    <a:pt x="7200" y="67200"/>
                    <a:pt x="7200" y="67200"/>
                    <a:pt x="9600" y="67200"/>
                  </a:cubicBezTo>
                  <a:cubicBezTo>
                    <a:pt x="9600" y="67200"/>
                    <a:pt x="12000" y="64800"/>
                    <a:pt x="12000" y="64800"/>
                  </a:cubicBezTo>
                  <a:cubicBezTo>
                    <a:pt x="12000" y="64800"/>
                    <a:pt x="12000" y="64800"/>
                    <a:pt x="12000" y="64800"/>
                  </a:cubicBezTo>
                  <a:cubicBezTo>
                    <a:pt x="12000" y="64800"/>
                    <a:pt x="12000" y="62400"/>
                    <a:pt x="12000" y="62400"/>
                  </a:cubicBezTo>
                  <a:cubicBezTo>
                    <a:pt x="12000" y="62400"/>
                    <a:pt x="12000" y="60000"/>
                    <a:pt x="12000" y="60000"/>
                  </a:cubicBezTo>
                  <a:cubicBezTo>
                    <a:pt x="12000" y="60000"/>
                    <a:pt x="12000" y="60000"/>
                    <a:pt x="12000" y="60000"/>
                  </a:cubicBezTo>
                  <a:cubicBezTo>
                    <a:pt x="12000" y="60000"/>
                    <a:pt x="12000" y="60000"/>
                    <a:pt x="12000" y="60000"/>
                  </a:cubicBezTo>
                  <a:cubicBezTo>
                    <a:pt x="12000" y="57600"/>
                    <a:pt x="12000" y="57600"/>
                    <a:pt x="12000" y="57600"/>
                  </a:cubicBezTo>
                  <a:cubicBezTo>
                    <a:pt x="12000" y="57600"/>
                    <a:pt x="12000" y="55200"/>
                    <a:pt x="12000" y="55200"/>
                  </a:cubicBezTo>
                  <a:cubicBezTo>
                    <a:pt x="12000" y="55200"/>
                    <a:pt x="12000" y="55200"/>
                    <a:pt x="12000" y="55200"/>
                  </a:cubicBezTo>
                  <a:cubicBezTo>
                    <a:pt x="12000" y="55200"/>
                    <a:pt x="12000" y="55200"/>
                    <a:pt x="12000" y="55200"/>
                  </a:cubicBezTo>
                  <a:cubicBezTo>
                    <a:pt x="12000" y="55200"/>
                    <a:pt x="9600" y="55200"/>
                    <a:pt x="9600" y="52800"/>
                  </a:cubicBezTo>
                  <a:cubicBezTo>
                    <a:pt x="9600" y="52800"/>
                    <a:pt x="9600" y="52800"/>
                    <a:pt x="9600" y="52800"/>
                  </a:cubicBezTo>
                  <a:cubicBezTo>
                    <a:pt x="7200" y="52800"/>
                    <a:pt x="7200" y="50400"/>
                    <a:pt x="7200" y="50400"/>
                  </a:cubicBezTo>
                  <a:cubicBezTo>
                    <a:pt x="4800" y="50400"/>
                    <a:pt x="4800" y="50400"/>
                    <a:pt x="4800" y="50400"/>
                  </a:cubicBezTo>
                  <a:cubicBezTo>
                    <a:pt x="4800" y="50400"/>
                    <a:pt x="4800" y="50400"/>
                    <a:pt x="4800" y="50400"/>
                  </a:cubicBezTo>
                  <a:cubicBezTo>
                    <a:pt x="4800" y="50400"/>
                    <a:pt x="4800" y="48000"/>
                    <a:pt x="4800" y="48000"/>
                  </a:cubicBezTo>
                  <a:cubicBezTo>
                    <a:pt x="4800" y="48000"/>
                    <a:pt x="4800" y="45600"/>
                    <a:pt x="4800" y="45600"/>
                  </a:cubicBezTo>
                  <a:cubicBezTo>
                    <a:pt x="4800" y="45600"/>
                    <a:pt x="7200" y="43200"/>
                    <a:pt x="7200" y="43200"/>
                  </a:cubicBezTo>
                  <a:cubicBezTo>
                    <a:pt x="7200" y="43200"/>
                    <a:pt x="7200" y="40800"/>
                    <a:pt x="7200" y="40800"/>
                  </a:cubicBezTo>
                  <a:cubicBezTo>
                    <a:pt x="7200" y="40800"/>
                    <a:pt x="7200" y="40800"/>
                    <a:pt x="9600" y="40800"/>
                  </a:cubicBezTo>
                  <a:cubicBezTo>
                    <a:pt x="9600" y="40800"/>
                    <a:pt x="9600" y="40800"/>
                    <a:pt x="9600" y="40800"/>
                  </a:cubicBezTo>
                  <a:cubicBezTo>
                    <a:pt x="9600" y="40800"/>
                    <a:pt x="12000" y="40800"/>
                    <a:pt x="12000" y="40800"/>
                  </a:cubicBezTo>
                  <a:cubicBezTo>
                    <a:pt x="14400" y="40800"/>
                    <a:pt x="16800" y="40800"/>
                    <a:pt x="16800" y="40800"/>
                  </a:cubicBezTo>
                  <a:cubicBezTo>
                    <a:pt x="16800" y="40800"/>
                    <a:pt x="16800" y="40800"/>
                    <a:pt x="16800" y="40800"/>
                  </a:cubicBezTo>
                  <a:cubicBezTo>
                    <a:pt x="16800" y="40800"/>
                    <a:pt x="16800" y="38400"/>
                    <a:pt x="16800" y="38400"/>
                  </a:cubicBezTo>
                  <a:cubicBezTo>
                    <a:pt x="16800" y="38400"/>
                    <a:pt x="16800" y="38400"/>
                    <a:pt x="16800" y="36000"/>
                  </a:cubicBezTo>
                  <a:cubicBezTo>
                    <a:pt x="19200" y="36000"/>
                    <a:pt x="19200" y="36000"/>
                    <a:pt x="19200" y="36000"/>
                  </a:cubicBezTo>
                  <a:cubicBezTo>
                    <a:pt x="19200" y="36000"/>
                    <a:pt x="19200" y="36000"/>
                    <a:pt x="19200" y="33600"/>
                  </a:cubicBezTo>
                  <a:cubicBezTo>
                    <a:pt x="19200" y="33600"/>
                    <a:pt x="21600" y="33600"/>
                    <a:pt x="21600" y="33600"/>
                  </a:cubicBezTo>
                  <a:cubicBezTo>
                    <a:pt x="21600" y="33600"/>
                    <a:pt x="21600" y="31200"/>
                    <a:pt x="21600" y="31200"/>
                  </a:cubicBezTo>
                  <a:cubicBezTo>
                    <a:pt x="21600" y="31200"/>
                    <a:pt x="21600" y="31200"/>
                    <a:pt x="21600" y="31200"/>
                  </a:cubicBezTo>
                  <a:cubicBezTo>
                    <a:pt x="21600" y="31200"/>
                    <a:pt x="19200" y="31200"/>
                    <a:pt x="19200" y="28800"/>
                  </a:cubicBezTo>
                  <a:cubicBezTo>
                    <a:pt x="19200" y="28800"/>
                    <a:pt x="19200" y="26400"/>
                    <a:pt x="19200" y="26400"/>
                  </a:cubicBezTo>
                  <a:cubicBezTo>
                    <a:pt x="19200" y="26400"/>
                    <a:pt x="16800" y="26400"/>
                    <a:pt x="16800" y="26400"/>
                  </a:cubicBezTo>
                  <a:cubicBezTo>
                    <a:pt x="16800" y="24000"/>
                    <a:pt x="16800" y="24000"/>
                    <a:pt x="16800" y="24000"/>
                  </a:cubicBezTo>
                  <a:cubicBezTo>
                    <a:pt x="16800" y="24000"/>
                    <a:pt x="16800" y="24000"/>
                    <a:pt x="19200" y="24000"/>
                  </a:cubicBezTo>
                  <a:cubicBezTo>
                    <a:pt x="19200" y="21600"/>
                    <a:pt x="19200" y="21600"/>
                    <a:pt x="19200" y="21600"/>
                  </a:cubicBezTo>
                  <a:cubicBezTo>
                    <a:pt x="21600" y="19200"/>
                    <a:pt x="21600" y="19200"/>
                    <a:pt x="21600" y="19200"/>
                  </a:cubicBezTo>
                  <a:cubicBezTo>
                    <a:pt x="24000" y="19200"/>
                    <a:pt x="24000" y="19200"/>
                    <a:pt x="24000" y="19200"/>
                  </a:cubicBezTo>
                  <a:cubicBezTo>
                    <a:pt x="24000" y="16800"/>
                    <a:pt x="24000" y="16800"/>
                    <a:pt x="24000" y="19200"/>
                  </a:cubicBezTo>
                  <a:cubicBezTo>
                    <a:pt x="24000" y="19200"/>
                    <a:pt x="24000" y="19200"/>
                    <a:pt x="24000" y="19200"/>
                  </a:cubicBezTo>
                  <a:cubicBezTo>
                    <a:pt x="24000" y="19200"/>
                    <a:pt x="26400" y="19200"/>
                    <a:pt x="28800" y="19200"/>
                  </a:cubicBezTo>
                  <a:cubicBezTo>
                    <a:pt x="28800" y="21600"/>
                    <a:pt x="28800" y="21600"/>
                    <a:pt x="31200" y="21600"/>
                  </a:cubicBezTo>
                  <a:cubicBezTo>
                    <a:pt x="31200" y="21600"/>
                    <a:pt x="31200" y="21600"/>
                    <a:pt x="31200" y="21600"/>
                  </a:cubicBezTo>
                  <a:cubicBezTo>
                    <a:pt x="31200" y="21600"/>
                    <a:pt x="31200" y="21600"/>
                    <a:pt x="31200" y="21600"/>
                  </a:cubicBezTo>
                  <a:cubicBezTo>
                    <a:pt x="33600" y="21600"/>
                    <a:pt x="33600" y="21600"/>
                    <a:pt x="33600" y="21600"/>
                  </a:cubicBezTo>
                  <a:cubicBezTo>
                    <a:pt x="36000" y="19200"/>
                    <a:pt x="36000" y="19200"/>
                    <a:pt x="36000" y="19200"/>
                  </a:cubicBezTo>
                  <a:cubicBezTo>
                    <a:pt x="36000" y="19200"/>
                    <a:pt x="36000" y="19200"/>
                    <a:pt x="36000" y="19200"/>
                  </a:cubicBezTo>
                  <a:cubicBezTo>
                    <a:pt x="36000" y="19200"/>
                    <a:pt x="38400" y="19200"/>
                    <a:pt x="38400" y="16800"/>
                  </a:cubicBezTo>
                  <a:cubicBezTo>
                    <a:pt x="38400" y="16800"/>
                    <a:pt x="38400" y="16800"/>
                    <a:pt x="40800" y="16800"/>
                  </a:cubicBezTo>
                  <a:cubicBezTo>
                    <a:pt x="40800" y="16800"/>
                    <a:pt x="40800" y="16800"/>
                    <a:pt x="40800" y="16800"/>
                  </a:cubicBezTo>
                  <a:cubicBezTo>
                    <a:pt x="40800" y="16800"/>
                    <a:pt x="40800" y="14400"/>
                    <a:pt x="40800" y="14400"/>
                  </a:cubicBezTo>
                  <a:cubicBezTo>
                    <a:pt x="40800" y="12000"/>
                    <a:pt x="40800" y="9600"/>
                    <a:pt x="40800" y="9600"/>
                  </a:cubicBezTo>
                  <a:cubicBezTo>
                    <a:pt x="40800" y="9600"/>
                    <a:pt x="40800" y="7200"/>
                    <a:pt x="40800" y="7200"/>
                  </a:cubicBezTo>
                  <a:cubicBezTo>
                    <a:pt x="40800" y="7200"/>
                    <a:pt x="40800" y="7200"/>
                    <a:pt x="43200" y="7200"/>
                  </a:cubicBezTo>
                  <a:cubicBezTo>
                    <a:pt x="43200" y="7200"/>
                    <a:pt x="43200" y="7200"/>
                    <a:pt x="45600" y="7200"/>
                  </a:cubicBezTo>
                  <a:cubicBezTo>
                    <a:pt x="45600" y="7200"/>
                    <a:pt x="48000" y="7200"/>
                    <a:pt x="48000" y="7200"/>
                  </a:cubicBezTo>
                  <a:cubicBezTo>
                    <a:pt x="48000" y="4800"/>
                    <a:pt x="50400" y="4800"/>
                    <a:pt x="50400" y="4800"/>
                  </a:cubicBezTo>
                  <a:cubicBezTo>
                    <a:pt x="50400" y="4800"/>
                    <a:pt x="50400" y="4800"/>
                    <a:pt x="50400" y="4800"/>
                  </a:cubicBezTo>
                  <a:cubicBezTo>
                    <a:pt x="50400" y="7200"/>
                    <a:pt x="50400" y="7200"/>
                    <a:pt x="50400" y="7200"/>
                  </a:cubicBezTo>
                  <a:cubicBezTo>
                    <a:pt x="50400" y="7200"/>
                    <a:pt x="50400" y="7200"/>
                    <a:pt x="50400" y="7200"/>
                  </a:cubicBezTo>
                  <a:cubicBezTo>
                    <a:pt x="52800" y="9600"/>
                    <a:pt x="52800" y="9600"/>
                    <a:pt x="52800" y="9600"/>
                  </a:cubicBezTo>
                  <a:cubicBezTo>
                    <a:pt x="52800" y="12000"/>
                    <a:pt x="55200" y="14400"/>
                    <a:pt x="55200" y="14400"/>
                  </a:cubicBezTo>
                  <a:cubicBezTo>
                    <a:pt x="55200" y="14400"/>
                    <a:pt x="55200" y="14400"/>
                    <a:pt x="55200" y="14400"/>
                  </a:cubicBezTo>
                  <a:cubicBezTo>
                    <a:pt x="55200" y="14400"/>
                    <a:pt x="57600" y="12000"/>
                    <a:pt x="57600" y="12000"/>
                  </a:cubicBezTo>
                  <a:cubicBezTo>
                    <a:pt x="57600" y="12000"/>
                    <a:pt x="57600" y="12000"/>
                    <a:pt x="60000" y="12000"/>
                  </a:cubicBezTo>
                  <a:cubicBezTo>
                    <a:pt x="60000" y="12000"/>
                    <a:pt x="60000" y="12000"/>
                    <a:pt x="60000" y="12000"/>
                  </a:cubicBezTo>
                  <a:cubicBezTo>
                    <a:pt x="60000" y="12000"/>
                    <a:pt x="60000" y="12000"/>
                    <a:pt x="60000" y="12000"/>
                  </a:cubicBezTo>
                  <a:cubicBezTo>
                    <a:pt x="60000" y="12000"/>
                    <a:pt x="62400" y="12000"/>
                    <a:pt x="62400" y="12000"/>
                  </a:cubicBezTo>
                  <a:cubicBezTo>
                    <a:pt x="62400" y="14400"/>
                    <a:pt x="64800" y="14400"/>
                    <a:pt x="64800" y="14400"/>
                  </a:cubicBezTo>
                  <a:cubicBezTo>
                    <a:pt x="64800" y="14400"/>
                    <a:pt x="64800" y="14400"/>
                    <a:pt x="64800" y="14400"/>
                  </a:cubicBezTo>
                  <a:cubicBezTo>
                    <a:pt x="64800" y="14400"/>
                    <a:pt x="64800" y="12000"/>
                    <a:pt x="64800" y="12000"/>
                  </a:cubicBezTo>
                  <a:cubicBezTo>
                    <a:pt x="64800" y="12000"/>
                    <a:pt x="67200" y="12000"/>
                    <a:pt x="67200" y="9600"/>
                  </a:cubicBezTo>
                  <a:cubicBezTo>
                    <a:pt x="67200" y="9600"/>
                    <a:pt x="69600" y="7200"/>
                    <a:pt x="69600" y="7200"/>
                  </a:cubicBezTo>
                  <a:cubicBezTo>
                    <a:pt x="69600" y="7200"/>
                    <a:pt x="69600" y="4800"/>
                    <a:pt x="69600" y="7200"/>
                  </a:cubicBezTo>
                  <a:cubicBezTo>
                    <a:pt x="69600" y="7200"/>
                    <a:pt x="69600" y="7200"/>
                    <a:pt x="72000" y="7200"/>
                  </a:cubicBezTo>
                  <a:cubicBezTo>
                    <a:pt x="72000" y="7200"/>
                    <a:pt x="72000" y="7200"/>
                    <a:pt x="74400" y="7200"/>
                  </a:cubicBezTo>
                  <a:cubicBezTo>
                    <a:pt x="74400" y="7200"/>
                    <a:pt x="76800" y="7200"/>
                    <a:pt x="76800" y="7200"/>
                  </a:cubicBezTo>
                  <a:cubicBezTo>
                    <a:pt x="76800" y="7200"/>
                    <a:pt x="79200" y="7200"/>
                    <a:pt x="79200" y="7200"/>
                  </a:cubicBezTo>
                  <a:cubicBezTo>
                    <a:pt x="79200" y="7200"/>
                    <a:pt x="79200" y="7200"/>
                    <a:pt x="79200" y="7200"/>
                  </a:cubicBezTo>
                  <a:cubicBezTo>
                    <a:pt x="79200" y="9600"/>
                    <a:pt x="79200" y="9600"/>
                    <a:pt x="79200" y="9600"/>
                  </a:cubicBezTo>
                  <a:cubicBezTo>
                    <a:pt x="79200" y="9600"/>
                    <a:pt x="79200" y="9600"/>
                    <a:pt x="79200" y="12000"/>
                  </a:cubicBezTo>
                  <a:cubicBezTo>
                    <a:pt x="79200" y="12000"/>
                    <a:pt x="79200" y="12000"/>
                    <a:pt x="79200" y="14400"/>
                  </a:cubicBezTo>
                  <a:cubicBezTo>
                    <a:pt x="79200" y="14400"/>
                    <a:pt x="79200" y="16800"/>
                    <a:pt x="79200" y="16800"/>
                  </a:cubicBezTo>
                  <a:cubicBezTo>
                    <a:pt x="79200" y="16800"/>
                    <a:pt x="79200" y="16800"/>
                    <a:pt x="79200" y="16800"/>
                  </a:cubicBezTo>
                  <a:cubicBezTo>
                    <a:pt x="79200" y="16800"/>
                    <a:pt x="81600" y="19200"/>
                    <a:pt x="81600" y="19200"/>
                  </a:cubicBezTo>
                  <a:cubicBezTo>
                    <a:pt x="81600" y="19200"/>
                    <a:pt x="81600" y="19200"/>
                    <a:pt x="81600" y="19200"/>
                  </a:cubicBezTo>
                  <a:cubicBezTo>
                    <a:pt x="84000" y="19200"/>
                    <a:pt x="84000" y="19200"/>
                    <a:pt x="84000" y="19200"/>
                  </a:cubicBezTo>
                  <a:cubicBezTo>
                    <a:pt x="84000" y="19200"/>
                    <a:pt x="84000" y="21600"/>
                    <a:pt x="86400" y="21600"/>
                  </a:cubicBezTo>
                  <a:cubicBezTo>
                    <a:pt x="86400" y="21600"/>
                    <a:pt x="86400" y="21600"/>
                    <a:pt x="86400" y="21600"/>
                  </a:cubicBezTo>
                  <a:cubicBezTo>
                    <a:pt x="86400" y="21600"/>
                    <a:pt x="86400" y="21600"/>
                    <a:pt x="86400" y="21600"/>
                  </a:cubicBezTo>
                  <a:cubicBezTo>
                    <a:pt x="88800" y="21600"/>
                    <a:pt x="88800" y="21600"/>
                    <a:pt x="88800" y="21600"/>
                  </a:cubicBezTo>
                  <a:cubicBezTo>
                    <a:pt x="88800" y="21600"/>
                    <a:pt x="88800" y="21600"/>
                    <a:pt x="91200" y="21600"/>
                  </a:cubicBezTo>
                  <a:cubicBezTo>
                    <a:pt x="91200" y="21600"/>
                    <a:pt x="91200" y="19200"/>
                    <a:pt x="93600" y="19200"/>
                  </a:cubicBezTo>
                  <a:cubicBezTo>
                    <a:pt x="93600" y="19200"/>
                    <a:pt x="93600" y="19200"/>
                    <a:pt x="93600" y="19200"/>
                  </a:cubicBezTo>
                  <a:cubicBezTo>
                    <a:pt x="96000" y="19200"/>
                    <a:pt x="96000" y="19200"/>
                    <a:pt x="96000" y="19200"/>
                  </a:cubicBezTo>
                  <a:moveTo>
                    <a:pt x="38400" y="93600"/>
                  </a:moveTo>
                  <a:cubicBezTo>
                    <a:pt x="38400" y="93600"/>
                    <a:pt x="38400" y="93600"/>
                    <a:pt x="40800" y="93600"/>
                  </a:cubicBezTo>
                  <a:cubicBezTo>
                    <a:pt x="40800" y="96000"/>
                    <a:pt x="40800" y="96000"/>
                    <a:pt x="40800" y="96000"/>
                  </a:cubicBezTo>
                  <a:cubicBezTo>
                    <a:pt x="40800" y="96000"/>
                    <a:pt x="40800" y="96000"/>
                    <a:pt x="40800" y="96000"/>
                  </a:cubicBezTo>
                  <a:cubicBezTo>
                    <a:pt x="43200" y="96000"/>
                    <a:pt x="45600" y="98400"/>
                    <a:pt x="48000" y="98400"/>
                  </a:cubicBezTo>
                  <a:cubicBezTo>
                    <a:pt x="50400" y="98400"/>
                    <a:pt x="52800" y="98400"/>
                    <a:pt x="55200" y="100800"/>
                  </a:cubicBezTo>
                  <a:cubicBezTo>
                    <a:pt x="55200" y="100800"/>
                    <a:pt x="57600" y="100800"/>
                    <a:pt x="57600" y="100800"/>
                  </a:cubicBezTo>
                  <a:cubicBezTo>
                    <a:pt x="57600" y="100800"/>
                    <a:pt x="57600" y="100800"/>
                    <a:pt x="57600" y="100800"/>
                  </a:cubicBezTo>
                  <a:cubicBezTo>
                    <a:pt x="57600" y="100800"/>
                    <a:pt x="60000" y="100800"/>
                    <a:pt x="60000" y="100800"/>
                  </a:cubicBezTo>
                  <a:cubicBezTo>
                    <a:pt x="60000" y="100800"/>
                    <a:pt x="60000" y="100800"/>
                    <a:pt x="62400" y="100800"/>
                  </a:cubicBezTo>
                  <a:cubicBezTo>
                    <a:pt x="64800" y="100800"/>
                    <a:pt x="67200" y="98400"/>
                    <a:pt x="69600" y="98400"/>
                  </a:cubicBezTo>
                  <a:cubicBezTo>
                    <a:pt x="72000" y="98400"/>
                    <a:pt x="74400" y="98400"/>
                    <a:pt x="74400" y="96000"/>
                  </a:cubicBezTo>
                  <a:cubicBezTo>
                    <a:pt x="76800" y="96000"/>
                    <a:pt x="76800" y="96000"/>
                    <a:pt x="76800" y="96000"/>
                  </a:cubicBezTo>
                  <a:cubicBezTo>
                    <a:pt x="79200" y="96000"/>
                    <a:pt x="79200" y="96000"/>
                    <a:pt x="79200" y="96000"/>
                  </a:cubicBezTo>
                  <a:cubicBezTo>
                    <a:pt x="79200" y="96000"/>
                    <a:pt x="79200" y="93600"/>
                    <a:pt x="79200" y="93600"/>
                  </a:cubicBezTo>
                  <a:cubicBezTo>
                    <a:pt x="79200" y="93600"/>
                    <a:pt x="79200" y="93600"/>
                    <a:pt x="81600" y="93600"/>
                  </a:cubicBezTo>
                  <a:cubicBezTo>
                    <a:pt x="81600" y="91200"/>
                    <a:pt x="84000" y="91200"/>
                    <a:pt x="86400" y="88800"/>
                  </a:cubicBezTo>
                  <a:cubicBezTo>
                    <a:pt x="88800" y="86400"/>
                    <a:pt x="91200" y="84000"/>
                    <a:pt x="91200" y="84000"/>
                  </a:cubicBezTo>
                  <a:cubicBezTo>
                    <a:pt x="91200" y="84000"/>
                    <a:pt x="91200" y="81600"/>
                    <a:pt x="91200" y="81600"/>
                  </a:cubicBezTo>
                  <a:cubicBezTo>
                    <a:pt x="91200" y="81600"/>
                    <a:pt x="91200" y="81600"/>
                    <a:pt x="93600" y="81600"/>
                  </a:cubicBezTo>
                  <a:cubicBezTo>
                    <a:pt x="93600" y="81600"/>
                    <a:pt x="93600" y="81600"/>
                    <a:pt x="93600" y="81600"/>
                  </a:cubicBezTo>
                  <a:cubicBezTo>
                    <a:pt x="93600" y="81600"/>
                    <a:pt x="93600" y="81600"/>
                    <a:pt x="93600" y="79200"/>
                  </a:cubicBezTo>
                  <a:cubicBezTo>
                    <a:pt x="93600" y="79200"/>
                    <a:pt x="93600" y="79200"/>
                    <a:pt x="93600" y="79200"/>
                  </a:cubicBezTo>
                  <a:cubicBezTo>
                    <a:pt x="93600" y="79200"/>
                    <a:pt x="93600" y="79200"/>
                    <a:pt x="93600" y="76800"/>
                  </a:cubicBezTo>
                  <a:cubicBezTo>
                    <a:pt x="96000" y="76800"/>
                    <a:pt x="96000" y="74400"/>
                    <a:pt x="96000" y="72000"/>
                  </a:cubicBezTo>
                  <a:cubicBezTo>
                    <a:pt x="98400" y="69600"/>
                    <a:pt x="98400" y="67200"/>
                    <a:pt x="98400" y="64800"/>
                  </a:cubicBezTo>
                  <a:cubicBezTo>
                    <a:pt x="98400" y="62400"/>
                    <a:pt x="98400" y="62400"/>
                    <a:pt x="98400" y="62400"/>
                  </a:cubicBezTo>
                  <a:cubicBezTo>
                    <a:pt x="98400" y="62400"/>
                    <a:pt x="98400" y="60000"/>
                    <a:pt x="98400" y="60000"/>
                  </a:cubicBezTo>
                  <a:cubicBezTo>
                    <a:pt x="98400" y="60000"/>
                    <a:pt x="98400" y="60000"/>
                    <a:pt x="98400" y="60000"/>
                  </a:cubicBezTo>
                  <a:cubicBezTo>
                    <a:pt x="98400" y="60000"/>
                    <a:pt x="98400" y="60000"/>
                    <a:pt x="98400" y="57600"/>
                  </a:cubicBezTo>
                  <a:cubicBezTo>
                    <a:pt x="98400" y="55200"/>
                    <a:pt x="98400" y="52800"/>
                    <a:pt x="98400" y="50400"/>
                  </a:cubicBezTo>
                  <a:cubicBezTo>
                    <a:pt x="96000" y="48000"/>
                    <a:pt x="96000" y="45600"/>
                    <a:pt x="96000" y="43200"/>
                  </a:cubicBezTo>
                  <a:cubicBezTo>
                    <a:pt x="93600" y="43200"/>
                    <a:pt x="93600" y="43200"/>
                    <a:pt x="93600" y="43200"/>
                  </a:cubicBezTo>
                  <a:cubicBezTo>
                    <a:pt x="93600" y="40800"/>
                    <a:pt x="93600" y="40800"/>
                    <a:pt x="93600" y="40800"/>
                  </a:cubicBezTo>
                  <a:cubicBezTo>
                    <a:pt x="93600" y="40800"/>
                    <a:pt x="93600" y="40800"/>
                    <a:pt x="93600" y="40800"/>
                  </a:cubicBezTo>
                  <a:cubicBezTo>
                    <a:pt x="93600" y="40800"/>
                    <a:pt x="91200" y="38400"/>
                    <a:pt x="91200" y="38400"/>
                  </a:cubicBezTo>
                  <a:cubicBezTo>
                    <a:pt x="91200" y="36000"/>
                    <a:pt x="88800" y="36000"/>
                    <a:pt x="86400" y="33600"/>
                  </a:cubicBezTo>
                  <a:cubicBezTo>
                    <a:pt x="86400" y="31200"/>
                    <a:pt x="84000" y="28800"/>
                    <a:pt x="81600" y="28800"/>
                  </a:cubicBezTo>
                  <a:cubicBezTo>
                    <a:pt x="81600" y="28800"/>
                    <a:pt x="81600" y="28800"/>
                    <a:pt x="81600" y="28800"/>
                  </a:cubicBezTo>
                  <a:cubicBezTo>
                    <a:pt x="81600" y="28800"/>
                    <a:pt x="79200" y="26400"/>
                    <a:pt x="79200" y="26400"/>
                  </a:cubicBezTo>
                  <a:cubicBezTo>
                    <a:pt x="79200" y="26400"/>
                    <a:pt x="79200" y="26400"/>
                    <a:pt x="79200" y="26400"/>
                  </a:cubicBezTo>
                  <a:cubicBezTo>
                    <a:pt x="79200" y="26400"/>
                    <a:pt x="79200" y="26400"/>
                    <a:pt x="79200" y="26400"/>
                  </a:cubicBezTo>
                  <a:cubicBezTo>
                    <a:pt x="79200" y="26400"/>
                    <a:pt x="79200" y="26400"/>
                    <a:pt x="76800" y="26400"/>
                  </a:cubicBezTo>
                  <a:cubicBezTo>
                    <a:pt x="76800" y="26400"/>
                    <a:pt x="76800" y="26400"/>
                    <a:pt x="76800" y="26400"/>
                  </a:cubicBezTo>
                  <a:cubicBezTo>
                    <a:pt x="74400" y="24000"/>
                    <a:pt x="72000" y="24000"/>
                    <a:pt x="69600" y="21600"/>
                  </a:cubicBezTo>
                  <a:cubicBezTo>
                    <a:pt x="67200" y="21600"/>
                    <a:pt x="64800" y="21600"/>
                    <a:pt x="62400" y="21600"/>
                  </a:cubicBezTo>
                  <a:cubicBezTo>
                    <a:pt x="62400" y="21600"/>
                    <a:pt x="62400" y="21600"/>
                    <a:pt x="60000" y="21600"/>
                  </a:cubicBezTo>
                  <a:cubicBezTo>
                    <a:pt x="60000" y="21600"/>
                    <a:pt x="60000" y="21600"/>
                    <a:pt x="60000" y="21600"/>
                  </a:cubicBezTo>
                  <a:cubicBezTo>
                    <a:pt x="60000" y="21600"/>
                    <a:pt x="60000" y="21600"/>
                    <a:pt x="60000" y="21600"/>
                  </a:cubicBezTo>
                  <a:cubicBezTo>
                    <a:pt x="57600" y="21600"/>
                    <a:pt x="57600" y="21600"/>
                    <a:pt x="57600" y="21600"/>
                  </a:cubicBezTo>
                  <a:cubicBezTo>
                    <a:pt x="55200" y="21600"/>
                    <a:pt x="52800" y="21600"/>
                    <a:pt x="50400" y="21600"/>
                  </a:cubicBezTo>
                  <a:cubicBezTo>
                    <a:pt x="48000" y="24000"/>
                    <a:pt x="45600" y="24000"/>
                    <a:pt x="43200" y="24000"/>
                  </a:cubicBezTo>
                  <a:cubicBezTo>
                    <a:pt x="40800" y="24000"/>
                    <a:pt x="40800" y="26400"/>
                    <a:pt x="40800" y="26400"/>
                  </a:cubicBezTo>
                  <a:cubicBezTo>
                    <a:pt x="40800" y="26400"/>
                    <a:pt x="40800" y="26400"/>
                    <a:pt x="40800" y="26400"/>
                  </a:cubicBezTo>
                  <a:cubicBezTo>
                    <a:pt x="40800" y="26400"/>
                    <a:pt x="40800" y="26400"/>
                    <a:pt x="38400" y="26400"/>
                  </a:cubicBezTo>
                  <a:cubicBezTo>
                    <a:pt x="38400" y="26400"/>
                    <a:pt x="38400" y="26400"/>
                    <a:pt x="38400" y="28800"/>
                  </a:cubicBezTo>
                  <a:cubicBezTo>
                    <a:pt x="36000" y="28800"/>
                    <a:pt x="33600" y="31200"/>
                    <a:pt x="31200" y="31200"/>
                  </a:cubicBezTo>
                  <a:cubicBezTo>
                    <a:pt x="28800" y="33600"/>
                    <a:pt x="28800" y="36000"/>
                    <a:pt x="26400" y="38400"/>
                  </a:cubicBezTo>
                  <a:cubicBezTo>
                    <a:pt x="26400" y="38400"/>
                    <a:pt x="26400" y="38400"/>
                    <a:pt x="26400" y="38400"/>
                  </a:cubicBezTo>
                  <a:cubicBezTo>
                    <a:pt x="26400" y="38400"/>
                    <a:pt x="26400" y="38400"/>
                    <a:pt x="26400" y="38400"/>
                  </a:cubicBezTo>
                  <a:cubicBezTo>
                    <a:pt x="26400" y="40800"/>
                    <a:pt x="26400" y="40800"/>
                    <a:pt x="26400" y="40800"/>
                  </a:cubicBezTo>
                  <a:cubicBezTo>
                    <a:pt x="26400" y="40800"/>
                    <a:pt x="26400" y="40800"/>
                    <a:pt x="24000" y="40800"/>
                  </a:cubicBezTo>
                  <a:cubicBezTo>
                    <a:pt x="24000" y="40800"/>
                    <a:pt x="24000" y="40800"/>
                    <a:pt x="24000" y="43200"/>
                  </a:cubicBezTo>
                  <a:cubicBezTo>
                    <a:pt x="24000" y="43200"/>
                    <a:pt x="24000" y="43200"/>
                    <a:pt x="24000" y="43200"/>
                  </a:cubicBezTo>
                  <a:cubicBezTo>
                    <a:pt x="24000" y="45600"/>
                    <a:pt x="21600" y="48000"/>
                    <a:pt x="21600" y="50400"/>
                  </a:cubicBezTo>
                  <a:cubicBezTo>
                    <a:pt x="21600" y="52800"/>
                    <a:pt x="19200" y="55200"/>
                    <a:pt x="19200" y="57600"/>
                  </a:cubicBezTo>
                  <a:cubicBezTo>
                    <a:pt x="19200" y="57600"/>
                    <a:pt x="19200" y="57600"/>
                    <a:pt x="19200" y="60000"/>
                  </a:cubicBezTo>
                  <a:cubicBezTo>
                    <a:pt x="19200" y="60000"/>
                    <a:pt x="19200" y="60000"/>
                    <a:pt x="19200" y="60000"/>
                  </a:cubicBezTo>
                  <a:cubicBezTo>
                    <a:pt x="19200" y="60000"/>
                    <a:pt x="19200" y="60000"/>
                    <a:pt x="19200" y="60000"/>
                  </a:cubicBezTo>
                  <a:cubicBezTo>
                    <a:pt x="19200" y="62400"/>
                    <a:pt x="19200" y="62400"/>
                    <a:pt x="19200" y="62400"/>
                  </a:cubicBezTo>
                  <a:cubicBezTo>
                    <a:pt x="19200" y="64800"/>
                    <a:pt x="19200" y="67200"/>
                    <a:pt x="21600" y="69600"/>
                  </a:cubicBezTo>
                  <a:cubicBezTo>
                    <a:pt x="21600" y="72000"/>
                    <a:pt x="21600" y="74400"/>
                    <a:pt x="24000" y="76800"/>
                  </a:cubicBezTo>
                  <a:cubicBezTo>
                    <a:pt x="24000" y="76800"/>
                    <a:pt x="24000" y="79200"/>
                    <a:pt x="24000" y="79200"/>
                  </a:cubicBezTo>
                  <a:cubicBezTo>
                    <a:pt x="24000" y="79200"/>
                    <a:pt x="24000" y="79200"/>
                    <a:pt x="24000" y="79200"/>
                  </a:cubicBezTo>
                  <a:cubicBezTo>
                    <a:pt x="24000" y="79200"/>
                    <a:pt x="24000" y="79200"/>
                    <a:pt x="24000" y="81600"/>
                  </a:cubicBezTo>
                  <a:cubicBezTo>
                    <a:pt x="26400" y="81600"/>
                    <a:pt x="26400" y="81600"/>
                    <a:pt x="26400" y="81600"/>
                  </a:cubicBezTo>
                  <a:cubicBezTo>
                    <a:pt x="26400" y="84000"/>
                    <a:pt x="28800" y="86400"/>
                    <a:pt x="31200" y="88800"/>
                  </a:cubicBezTo>
                  <a:cubicBezTo>
                    <a:pt x="33600" y="88800"/>
                    <a:pt x="33600" y="91200"/>
                    <a:pt x="36000" y="93600"/>
                  </a:cubicBezTo>
                  <a:cubicBezTo>
                    <a:pt x="36000" y="93600"/>
                    <a:pt x="36000" y="93600"/>
                    <a:pt x="38400" y="93600"/>
                  </a:cubicBezTo>
                  <a:cubicBezTo>
                    <a:pt x="38400" y="93600"/>
                    <a:pt x="38400" y="93600"/>
                    <a:pt x="38400" y="93600"/>
                  </a:cubicBezTo>
                  <a:cubicBezTo>
                    <a:pt x="38400" y="93600"/>
                    <a:pt x="38400" y="93600"/>
                    <a:pt x="38400" y="93600"/>
                  </a:cubicBezTo>
                  <a:moveTo>
                    <a:pt x="98400" y="14400"/>
                  </a:moveTo>
                  <a:cubicBezTo>
                    <a:pt x="98400" y="14400"/>
                    <a:pt x="98400" y="14400"/>
                    <a:pt x="98400" y="14400"/>
                  </a:cubicBezTo>
                  <a:cubicBezTo>
                    <a:pt x="96000" y="12000"/>
                    <a:pt x="93600" y="14400"/>
                    <a:pt x="91200" y="14400"/>
                  </a:cubicBezTo>
                  <a:cubicBezTo>
                    <a:pt x="91200" y="14400"/>
                    <a:pt x="91200" y="14400"/>
                    <a:pt x="91200" y="14400"/>
                  </a:cubicBezTo>
                  <a:cubicBezTo>
                    <a:pt x="91200" y="14400"/>
                    <a:pt x="91200" y="14400"/>
                    <a:pt x="91200" y="14400"/>
                  </a:cubicBezTo>
                  <a:cubicBezTo>
                    <a:pt x="91200" y="14400"/>
                    <a:pt x="91200" y="14400"/>
                    <a:pt x="91200" y="14400"/>
                  </a:cubicBezTo>
                  <a:cubicBezTo>
                    <a:pt x="91200" y="14400"/>
                    <a:pt x="88800" y="16800"/>
                    <a:pt x="88800" y="16800"/>
                  </a:cubicBezTo>
                  <a:cubicBezTo>
                    <a:pt x="88800" y="16800"/>
                    <a:pt x="88800" y="16800"/>
                    <a:pt x="88800" y="16800"/>
                  </a:cubicBezTo>
                  <a:cubicBezTo>
                    <a:pt x="86400" y="14400"/>
                    <a:pt x="86400" y="14400"/>
                    <a:pt x="86400" y="14400"/>
                  </a:cubicBezTo>
                  <a:cubicBezTo>
                    <a:pt x="86400" y="14400"/>
                    <a:pt x="86400" y="14400"/>
                    <a:pt x="86400" y="14400"/>
                  </a:cubicBezTo>
                  <a:cubicBezTo>
                    <a:pt x="86400" y="14400"/>
                    <a:pt x="86400" y="14400"/>
                    <a:pt x="86400" y="14400"/>
                  </a:cubicBezTo>
                  <a:cubicBezTo>
                    <a:pt x="86400" y="14400"/>
                    <a:pt x="86400" y="14400"/>
                    <a:pt x="86400" y="14400"/>
                  </a:cubicBezTo>
                  <a:cubicBezTo>
                    <a:pt x="86400" y="14400"/>
                    <a:pt x="86400" y="14400"/>
                    <a:pt x="86400" y="14400"/>
                  </a:cubicBezTo>
                  <a:cubicBezTo>
                    <a:pt x="86400" y="14400"/>
                    <a:pt x="86400" y="14400"/>
                    <a:pt x="86400" y="14400"/>
                  </a:cubicBezTo>
                  <a:cubicBezTo>
                    <a:pt x="84000" y="14400"/>
                    <a:pt x="84000" y="14400"/>
                    <a:pt x="84000" y="14400"/>
                  </a:cubicBezTo>
                  <a:cubicBezTo>
                    <a:pt x="84000" y="14400"/>
                    <a:pt x="84000" y="14400"/>
                    <a:pt x="84000" y="14400"/>
                  </a:cubicBezTo>
                  <a:cubicBezTo>
                    <a:pt x="84000" y="14400"/>
                    <a:pt x="84000" y="14400"/>
                    <a:pt x="84000" y="14400"/>
                  </a:cubicBezTo>
                  <a:cubicBezTo>
                    <a:pt x="84000" y="12000"/>
                    <a:pt x="84000" y="12000"/>
                    <a:pt x="84000" y="12000"/>
                  </a:cubicBezTo>
                  <a:cubicBezTo>
                    <a:pt x="84000" y="12000"/>
                    <a:pt x="84000" y="12000"/>
                    <a:pt x="84000" y="12000"/>
                  </a:cubicBezTo>
                  <a:cubicBezTo>
                    <a:pt x="84000" y="12000"/>
                    <a:pt x="84000" y="12000"/>
                    <a:pt x="84000" y="12000"/>
                  </a:cubicBezTo>
                  <a:cubicBezTo>
                    <a:pt x="84000" y="9600"/>
                    <a:pt x="84000" y="9600"/>
                    <a:pt x="84000" y="9600"/>
                  </a:cubicBezTo>
                  <a:cubicBezTo>
                    <a:pt x="84000" y="9600"/>
                    <a:pt x="84000" y="4800"/>
                    <a:pt x="81600" y="4800"/>
                  </a:cubicBezTo>
                  <a:cubicBezTo>
                    <a:pt x="81600" y="4800"/>
                    <a:pt x="79200" y="4800"/>
                    <a:pt x="79200" y="2400"/>
                  </a:cubicBezTo>
                  <a:cubicBezTo>
                    <a:pt x="79200" y="2400"/>
                    <a:pt x="79200" y="2400"/>
                    <a:pt x="79200" y="2400"/>
                  </a:cubicBezTo>
                  <a:cubicBezTo>
                    <a:pt x="76800" y="2400"/>
                    <a:pt x="76800" y="2400"/>
                    <a:pt x="76800" y="2400"/>
                  </a:cubicBezTo>
                  <a:cubicBezTo>
                    <a:pt x="76800" y="2400"/>
                    <a:pt x="76800" y="2400"/>
                    <a:pt x="76800" y="2400"/>
                  </a:cubicBezTo>
                  <a:cubicBezTo>
                    <a:pt x="76800" y="2400"/>
                    <a:pt x="74400" y="2400"/>
                    <a:pt x="74400" y="2400"/>
                  </a:cubicBezTo>
                  <a:cubicBezTo>
                    <a:pt x="74400" y="2400"/>
                    <a:pt x="74400" y="2400"/>
                    <a:pt x="74400" y="2400"/>
                  </a:cubicBezTo>
                  <a:cubicBezTo>
                    <a:pt x="74400" y="2400"/>
                    <a:pt x="74400" y="2400"/>
                    <a:pt x="72000" y="2400"/>
                  </a:cubicBezTo>
                  <a:cubicBezTo>
                    <a:pt x="72000" y="0"/>
                    <a:pt x="72000" y="0"/>
                    <a:pt x="72000" y="0"/>
                  </a:cubicBezTo>
                  <a:cubicBezTo>
                    <a:pt x="69600" y="0"/>
                    <a:pt x="67200" y="2400"/>
                    <a:pt x="64800" y="2400"/>
                  </a:cubicBezTo>
                  <a:cubicBezTo>
                    <a:pt x="64800" y="2400"/>
                    <a:pt x="64800" y="4800"/>
                    <a:pt x="64800" y="4800"/>
                  </a:cubicBezTo>
                  <a:cubicBezTo>
                    <a:pt x="64800" y="4800"/>
                    <a:pt x="62400" y="7200"/>
                    <a:pt x="62400" y="7200"/>
                  </a:cubicBezTo>
                  <a:cubicBezTo>
                    <a:pt x="62400" y="7200"/>
                    <a:pt x="62400" y="7200"/>
                    <a:pt x="62400" y="7200"/>
                  </a:cubicBezTo>
                  <a:cubicBezTo>
                    <a:pt x="62400" y="7200"/>
                    <a:pt x="62400" y="7200"/>
                    <a:pt x="60000" y="7200"/>
                  </a:cubicBezTo>
                  <a:cubicBezTo>
                    <a:pt x="60000" y="7200"/>
                    <a:pt x="60000" y="7200"/>
                    <a:pt x="60000" y="7200"/>
                  </a:cubicBezTo>
                  <a:cubicBezTo>
                    <a:pt x="60000" y="7200"/>
                    <a:pt x="60000" y="7200"/>
                    <a:pt x="60000" y="7200"/>
                  </a:cubicBezTo>
                  <a:cubicBezTo>
                    <a:pt x="60000" y="7200"/>
                    <a:pt x="60000" y="7200"/>
                    <a:pt x="60000" y="7200"/>
                  </a:cubicBezTo>
                  <a:cubicBezTo>
                    <a:pt x="60000" y="7200"/>
                    <a:pt x="60000" y="7200"/>
                    <a:pt x="60000" y="7200"/>
                  </a:cubicBezTo>
                  <a:cubicBezTo>
                    <a:pt x="57600" y="7200"/>
                    <a:pt x="57600" y="7200"/>
                    <a:pt x="57600" y="7200"/>
                  </a:cubicBezTo>
                  <a:cubicBezTo>
                    <a:pt x="57600" y="7200"/>
                    <a:pt x="57600" y="7200"/>
                    <a:pt x="57600" y="7200"/>
                  </a:cubicBezTo>
                  <a:cubicBezTo>
                    <a:pt x="57600" y="7200"/>
                    <a:pt x="57600" y="7200"/>
                    <a:pt x="57600" y="7200"/>
                  </a:cubicBezTo>
                  <a:cubicBezTo>
                    <a:pt x="55200" y="7200"/>
                    <a:pt x="55200" y="4800"/>
                    <a:pt x="55200" y="4800"/>
                  </a:cubicBezTo>
                  <a:cubicBezTo>
                    <a:pt x="55200" y="4800"/>
                    <a:pt x="55200" y="4800"/>
                    <a:pt x="55200" y="4800"/>
                  </a:cubicBezTo>
                  <a:cubicBezTo>
                    <a:pt x="55200" y="4800"/>
                    <a:pt x="55200" y="4800"/>
                    <a:pt x="55200" y="4800"/>
                  </a:cubicBezTo>
                  <a:cubicBezTo>
                    <a:pt x="55200" y="4800"/>
                    <a:pt x="55200" y="4800"/>
                    <a:pt x="55200" y="4800"/>
                  </a:cubicBezTo>
                  <a:cubicBezTo>
                    <a:pt x="55200" y="4800"/>
                    <a:pt x="52800" y="2400"/>
                    <a:pt x="52800" y="2400"/>
                  </a:cubicBezTo>
                  <a:cubicBezTo>
                    <a:pt x="50400" y="0"/>
                    <a:pt x="50400" y="0"/>
                    <a:pt x="48000" y="0"/>
                  </a:cubicBezTo>
                  <a:cubicBezTo>
                    <a:pt x="48000" y="0"/>
                    <a:pt x="48000" y="0"/>
                    <a:pt x="48000" y="0"/>
                  </a:cubicBezTo>
                  <a:cubicBezTo>
                    <a:pt x="48000" y="0"/>
                    <a:pt x="48000" y="0"/>
                    <a:pt x="48000" y="0"/>
                  </a:cubicBezTo>
                  <a:cubicBezTo>
                    <a:pt x="48000" y="0"/>
                    <a:pt x="48000" y="0"/>
                    <a:pt x="48000" y="0"/>
                  </a:cubicBezTo>
                  <a:cubicBezTo>
                    <a:pt x="48000" y="0"/>
                    <a:pt x="48000" y="0"/>
                    <a:pt x="48000" y="0"/>
                  </a:cubicBezTo>
                  <a:cubicBezTo>
                    <a:pt x="48000" y="0"/>
                    <a:pt x="48000" y="0"/>
                    <a:pt x="48000" y="0"/>
                  </a:cubicBezTo>
                  <a:cubicBezTo>
                    <a:pt x="45600" y="0"/>
                    <a:pt x="45600" y="2400"/>
                    <a:pt x="45600" y="2400"/>
                  </a:cubicBezTo>
                  <a:cubicBezTo>
                    <a:pt x="45600" y="2400"/>
                    <a:pt x="45600" y="2400"/>
                    <a:pt x="43200" y="2400"/>
                  </a:cubicBezTo>
                  <a:cubicBezTo>
                    <a:pt x="43200" y="2400"/>
                    <a:pt x="43200" y="2400"/>
                    <a:pt x="43200" y="2400"/>
                  </a:cubicBezTo>
                  <a:cubicBezTo>
                    <a:pt x="43200" y="2400"/>
                    <a:pt x="43200" y="2400"/>
                    <a:pt x="43200" y="2400"/>
                  </a:cubicBezTo>
                  <a:cubicBezTo>
                    <a:pt x="43200" y="2400"/>
                    <a:pt x="43200" y="2400"/>
                    <a:pt x="43200" y="2400"/>
                  </a:cubicBezTo>
                  <a:cubicBezTo>
                    <a:pt x="43200" y="2400"/>
                    <a:pt x="40800" y="2400"/>
                    <a:pt x="40800" y="2400"/>
                  </a:cubicBezTo>
                  <a:cubicBezTo>
                    <a:pt x="40800" y="2400"/>
                    <a:pt x="40800" y="2400"/>
                    <a:pt x="40800" y="2400"/>
                  </a:cubicBezTo>
                  <a:cubicBezTo>
                    <a:pt x="40800" y="2400"/>
                    <a:pt x="40800" y="2400"/>
                    <a:pt x="40800" y="2400"/>
                  </a:cubicBezTo>
                  <a:cubicBezTo>
                    <a:pt x="40800" y="2400"/>
                    <a:pt x="40800" y="2400"/>
                    <a:pt x="40800" y="2400"/>
                  </a:cubicBezTo>
                  <a:cubicBezTo>
                    <a:pt x="38400" y="4800"/>
                    <a:pt x="36000" y="4800"/>
                    <a:pt x="36000" y="7200"/>
                  </a:cubicBezTo>
                  <a:cubicBezTo>
                    <a:pt x="36000" y="7200"/>
                    <a:pt x="36000" y="9600"/>
                    <a:pt x="36000" y="9600"/>
                  </a:cubicBezTo>
                  <a:cubicBezTo>
                    <a:pt x="36000" y="9600"/>
                    <a:pt x="36000" y="12000"/>
                    <a:pt x="36000" y="12000"/>
                  </a:cubicBezTo>
                  <a:cubicBezTo>
                    <a:pt x="36000" y="14400"/>
                    <a:pt x="36000" y="14400"/>
                    <a:pt x="36000" y="14400"/>
                  </a:cubicBezTo>
                  <a:cubicBezTo>
                    <a:pt x="36000" y="14400"/>
                    <a:pt x="36000" y="14400"/>
                    <a:pt x="36000" y="14400"/>
                  </a:cubicBezTo>
                  <a:cubicBezTo>
                    <a:pt x="36000" y="14400"/>
                    <a:pt x="33600" y="14400"/>
                    <a:pt x="33600" y="14400"/>
                  </a:cubicBezTo>
                  <a:cubicBezTo>
                    <a:pt x="33600" y="14400"/>
                    <a:pt x="33600" y="14400"/>
                    <a:pt x="33600" y="14400"/>
                  </a:cubicBezTo>
                  <a:cubicBezTo>
                    <a:pt x="33600" y="14400"/>
                    <a:pt x="33600" y="14400"/>
                    <a:pt x="33600" y="14400"/>
                  </a:cubicBezTo>
                  <a:cubicBezTo>
                    <a:pt x="31200" y="16800"/>
                    <a:pt x="31200" y="16800"/>
                    <a:pt x="31200" y="16800"/>
                  </a:cubicBezTo>
                  <a:cubicBezTo>
                    <a:pt x="31200" y="16800"/>
                    <a:pt x="31200" y="16800"/>
                    <a:pt x="31200" y="16800"/>
                  </a:cubicBezTo>
                  <a:cubicBezTo>
                    <a:pt x="28800" y="14400"/>
                    <a:pt x="28800" y="14400"/>
                    <a:pt x="28800" y="14400"/>
                  </a:cubicBezTo>
                  <a:cubicBezTo>
                    <a:pt x="28800" y="14400"/>
                    <a:pt x="26400" y="14400"/>
                    <a:pt x="26400" y="14400"/>
                  </a:cubicBezTo>
                  <a:cubicBezTo>
                    <a:pt x="24000" y="12000"/>
                    <a:pt x="21600" y="12000"/>
                    <a:pt x="19200" y="14400"/>
                  </a:cubicBezTo>
                  <a:cubicBezTo>
                    <a:pt x="19200" y="14400"/>
                    <a:pt x="19200" y="14400"/>
                    <a:pt x="19200" y="14400"/>
                  </a:cubicBezTo>
                  <a:cubicBezTo>
                    <a:pt x="19200" y="14400"/>
                    <a:pt x="19200" y="14400"/>
                    <a:pt x="19200" y="14400"/>
                  </a:cubicBezTo>
                  <a:cubicBezTo>
                    <a:pt x="19200" y="14400"/>
                    <a:pt x="19200" y="14400"/>
                    <a:pt x="19200" y="14400"/>
                  </a:cubicBezTo>
                  <a:cubicBezTo>
                    <a:pt x="19200" y="14400"/>
                    <a:pt x="16800" y="16800"/>
                    <a:pt x="16800" y="16800"/>
                  </a:cubicBezTo>
                  <a:cubicBezTo>
                    <a:pt x="16800" y="16800"/>
                    <a:pt x="16800" y="16800"/>
                    <a:pt x="16800" y="16800"/>
                  </a:cubicBezTo>
                  <a:cubicBezTo>
                    <a:pt x="16800" y="16800"/>
                    <a:pt x="16800" y="16800"/>
                    <a:pt x="16800" y="16800"/>
                  </a:cubicBezTo>
                  <a:cubicBezTo>
                    <a:pt x="16800" y="16800"/>
                    <a:pt x="16800" y="16800"/>
                    <a:pt x="16800" y="16800"/>
                  </a:cubicBezTo>
                  <a:cubicBezTo>
                    <a:pt x="16800" y="16800"/>
                    <a:pt x="14400" y="19200"/>
                    <a:pt x="14400" y="19200"/>
                  </a:cubicBezTo>
                  <a:cubicBezTo>
                    <a:pt x="14400" y="19200"/>
                    <a:pt x="14400" y="19200"/>
                    <a:pt x="14400" y="19200"/>
                  </a:cubicBezTo>
                  <a:cubicBezTo>
                    <a:pt x="14400" y="19200"/>
                    <a:pt x="14400" y="19200"/>
                    <a:pt x="14400" y="19200"/>
                  </a:cubicBezTo>
                  <a:cubicBezTo>
                    <a:pt x="14400" y="19200"/>
                    <a:pt x="14400" y="19200"/>
                    <a:pt x="14400" y="19200"/>
                  </a:cubicBezTo>
                  <a:cubicBezTo>
                    <a:pt x="14400" y="19200"/>
                    <a:pt x="14400" y="19200"/>
                    <a:pt x="14400" y="21600"/>
                  </a:cubicBezTo>
                  <a:cubicBezTo>
                    <a:pt x="12000" y="21600"/>
                    <a:pt x="12000" y="24000"/>
                    <a:pt x="12000" y="26400"/>
                  </a:cubicBezTo>
                  <a:cubicBezTo>
                    <a:pt x="12000" y="26400"/>
                    <a:pt x="12000" y="26400"/>
                    <a:pt x="14400" y="28800"/>
                  </a:cubicBezTo>
                  <a:cubicBezTo>
                    <a:pt x="14400" y="28800"/>
                    <a:pt x="14400" y="28800"/>
                    <a:pt x="14400" y="28800"/>
                  </a:cubicBezTo>
                  <a:cubicBezTo>
                    <a:pt x="14400" y="28800"/>
                    <a:pt x="14400" y="28800"/>
                    <a:pt x="14400" y="28800"/>
                  </a:cubicBezTo>
                  <a:cubicBezTo>
                    <a:pt x="14400" y="28800"/>
                    <a:pt x="14400" y="28800"/>
                    <a:pt x="14400" y="28800"/>
                  </a:cubicBezTo>
                  <a:cubicBezTo>
                    <a:pt x="14400" y="28800"/>
                    <a:pt x="14400" y="31200"/>
                    <a:pt x="14400" y="31200"/>
                  </a:cubicBezTo>
                  <a:cubicBezTo>
                    <a:pt x="14400" y="31200"/>
                    <a:pt x="14400" y="31200"/>
                    <a:pt x="14400" y="31200"/>
                  </a:cubicBezTo>
                  <a:cubicBezTo>
                    <a:pt x="14400" y="33600"/>
                    <a:pt x="14400" y="33600"/>
                    <a:pt x="14400" y="33600"/>
                  </a:cubicBezTo>
                  <a:cubicBezTo>
                    <a:pt x="14400" y="33600"/>
                    <a:pt x="14400" y="33600"/>
                    <a:pt x="14400" y="33600"/>
                  </a:cubicBezTo>
                  <a:cubicBezTo>
                    <a:pt x="14400" y="33600"/>
                    <a:pt x="14400" y="33600"/>
                    <a:pt x="14400" y="33600"/>
                  </a:cubicBezTo>
                  <a:cubicBezTo>
                    <a:pt x="14400" y="33600"/>
                    <a:pt x="14400" y="33600"/>
                    <a:pt x="14400" y="33600"/>
                  </a:cubicBezTo>
                  <a:cubicBezTo>
                    <a:pt x="14400" y="33600"/>
                    <a:pt x="14400" y="33600"/>
                    <a:pt x="14400" y="33600"/>
                  </a:cubicBezTo>
                  <a:cubicBezTo>
                    <a:pt x="14400" y="33600"/>
                    <a:pt x="14400" y="33600"/>
                    <a:pt x="14400" y="33600"/>
                  </a:cubicBezTo>
                  <a:cubicBezTo>
                    <a:pt x="14400" y="33600"/>
                    <a:pt x="14400" y="33600"/>
                    <a:pt x="14400" y="36000"/>
                  </a:cubicBezTo>
                  <a:cubicBezTo>
                    <a:pt x="12000" y="36000"/>
                    <a:pt x="12000" y="36000"/>
                    <a:pt x="12000" y="36000"/>
                  </a:cubicBezTo>
                  <a:cubicBezTo>
                    <a:pt x="12000" y="36000"/>
                    <a:pt x="12000" y="36000"/>
                    <a:pt x="12000" y="36000"/>
                  </a:cubicBezTo>
                  <a:cubicBezTo>
                    <a:pt x="12000" y="36000"/>
                    <a:pt x="9600" y="36000"/>
                    <a:pt x="9600" y="36000"/>
                  </a:cubicBezTo>
                  <a:cubicBezTo>
                    <a:pt x="9600" y="36000"/>
                    <a:pt x="9600" y="36000"/>
                    <a:pt x="9600" y="36000"/>
                  </a:cubicBezTo>
                  <a:cubicBezTo>
                    <a:pt x="9600" y="36000"/>
                    <a:pt x="9600" y="36000"/>
                    <a:pt x="9600" y="36000"/>
                  </a:cubicBezTo>
                  <a:cubicBezTo>
                    <a:pt x="9600" y="36000"/>
                    <a:pt x="9600" y="36000"/>
                    <a:pt x="9600" y="36000"/>
                  </a:cubicBezTo>
                  <a:cubicBezTo>
                    <a:pt x="7200" y="36000"/>
                    <a:pt x="7200" y="36000"/>
                    <a:pt x="7200" y="36000"/>
                  </a:cubicBezTo>
                  <a:cubicBezTo>
                    <a:pt x="4800" y="36000"/>
                    <a:pt x="2400" y="38400"/>
                    <a:pt x="2400" y="40800"/>
                  </a:cubicBezTo>
                  <a:cubicBezTo>
                    <a:pt x="2400" y="40800"/>
                    <a:pt x="2400" y="40800"/>
                    <a:pt x="2400" y="40800"/>
                  </a:cubicBezTo>
                  <a:cubicBezTo>
                    <a:pt x="0" y="43200"/>
                    <a:pt x="0" y="43200"/>
                    <a:pt x="0" y="43200"/>
                  </a:cubicBezTo>
                  <a:cubicBezTo>
                    <a:pt x="0" y="43200"/>
                    <a:pt x="0" y="43200"/>
                    <a:pt x="0" y="43200"/>
                  </a:cubicBezTo>
                  <a:cubicBezTo>
                    <a:pt x="0" y="43200"/>
                    <a:pt x="0" y="43200"/>
                    <a:pt x="0" y="43200"/>
                  </a:cubicBezTo>
                  <a:cubicBezTo>
                    <a:pt x="0" y="45600"/>
                    <a:pt x="0" y="45600"/>
                    <a:pt x="0" y="45600"/>
                  </a:cubicBezTo>
                  <a:cubicBezTo>
                    <a:pt x="0" y="45600"/>
                    <a:pt x="0" y="45600"/>
                    <a:pt x="0" y="48000"/>
                  </a:cubicBezTo>
                  <a:cubicBezTo>
                    <a:pt x="0" y="48000"/>
                    <a:pt x="0" y="48000"/>
                    <a:pt x="0" y="48000"/>
                  </a:cubicBezTo>
                  <a:cubicBezTo>
                    <a:pt x="0" y="50400"/>
                    <a:pt x="0" y="52800"/>
                    <a:pt x="2400" y="55200"/>
                  </a:cubicBezTo>
                  <a:cubicBezTo>
                    <a:pt x="2400" y="55200"/>
                    <a:pt x="2400" y="55200"/>
                    <a:pt x="2400" y="55200"/>
                  </a:cubicBezTo>
                  <a:cubicBezTo>
                    <a:pt x="4800" y="55200"/>
                    <a:pt x="4800" y="57600"/>
                    <a:pt x="7200" y="57600"/>
                  </a:cubicBezTo>
                  <a:cubicBezTo>
                    <a:pt x="7200" y="57600"/>
                    <a:pt x="7200" y="57600"/>
                    <a:pt x="7200" y="57600"/>
                  </a:cubicBezTo>
                  <a:cubicBezTo>
                    <a:pt x="7200" y="57600"/>
                    <a:pt x="7200" y="57600"/>
                    <a:pt x="7200" y="60000"/>
                  </a:cubicBezTo>
                  <a:cubicBezTo>
                    <a:pt x="7200" y="60000"/>
                    <a:pt x="7200" y="60000"/>
                    <a:pt x="7200" y="60000"/>
                  </a:cubicBezTo>
                  <a:cubicBezTo>
                    <a:pt x="7200" y="60000"/>
                    <a:pt x="7200" y="60000"/>
                    <a:pt x="7200" y="60000"/>
                  </a:cubicBezTo>
                  <a:cubicBezTo>
                    <a:pt x="7200" y="60000"/>
                    <a:pt x="7200" y="60000"/>
                    <a:pt x="7200" y="60000"/>
                  </a:cubicBezTo>
                  <a:cubicBezTo>
                    <a:pt x="7200" y="60000"/>
                    <a:pt x="7200" y="60000"/>
                    <a:pt x="7200" y="60000"/>
                  </a:cubicBezTo>
                  <a:cubicBezTo>
                    <a:pt x="7200" y="60000"/>
                    <a:pt x="7200" y="62400"/>
                    <a:pt x="7200" y="62400"/>
                  </a:cubicBezTo>
                  <a:cubicBezTo>
                    <a:pt x="7200" y="62400"/>
                    <a:pt x="7200" y="62400"/>
                    <a:pt x="7200" y="62400"/>
                  </a:cubicBezTo>
                  <a:cubicBezTo>
                    <a:pt x="7200" y="62400"/>
                    <a:pt x="7200" y="62400"/>
                    <a:pt x="7200" y="62400"/>
                  </a:cubicBezTo>
                  <a:cubicBezTo>
                    <a:pt x="4800" y="62400"/>
                    <a:pt x="4800" y="64800"/>
                    <a:pt x="4800" y="64800"/>
                  </a:cubicBezTo>
                  <a:cubicBezTo>
                    <a:pt x="4800" y="64800"/>
                    <a:pt x="4800" y="64800"/>
                    <a:pt x="4800" y="64800"/>
                  </a:cubicBezTo>
                  <a:cubicBezTo>
                    <a:pt x="4800" y="64800"/>
                    <a:pt x="4800" y="64800"/>
                    <a:pt x="4800" y="64800"/>
                  </a:cubicBezTo>
                  <a:cubicBezTo>
                    <a:pt x="2400" y="64800"/>
                    <a:pt x="2400" y="64800"/>
                    <a:pt x="2400" y="64800"/>
                  </a:cubicBezTo>
                  <a:cubicBezTo>
                    <a:pt x="2400" y="64800"/>
                    <a:pt x="2400" y="64800"/>
                    <a:pt x="2400" y="64800"/>
                  </a:cubicBezTo>
                  <a:cubicBezTo>
                    <a:pt x="0" y="67200"/>
                    <a:pt x="0" y="69600"/>
                    <a:pt x="0" y="72000"/>
                  </a:cubicBezTo>
                  <a:cubicBezTo>
                    <a:pt x="0" y="72000"/>
                    <a:pt x="0" y="72000"/>
                    <a:pt x="0" y="72000"/>
                  </a:cubicBezTo>
                  <a:cubicBezTo>
                    <a:pt x="0" y="72000"/>
                    <a:pt x="0" y="72000"/>
                    <a:pt x="0" y="72000"/>
                  </a:cubicBezTo>
                  <a:cubicBezTo>
                    <a:pt x="0" y="72000"/>
                    <a:pt x="0" y="72000"/>
                    <a:pt x="0" y="72000"/>
                  </a:cubicBezTo>
                  <a:cubicBezTo>
                    <a:pt x="0" y="72000"/>
                    <a:pt x="0" y="72000"/>
                    <a:pt x="0" y="74400"/>
                  </a:cubicBezTo>
                  <a:cubicBezTo>
                    <a:pt x="0" y="74400"/>
                    <a:pt x="0" y="74400"/>
                    <a:pt x="0" y="76800"/>
                  </a:cubicBezTo>
                  <a:cubicBezTo>
                    <a:pt x="0" y="76800"/>
                    <a:pt x="0" y="76800"/>
                    <a:pt x="0" y="76800"/>
                  </a:cubicBezTo>
                  <a:cubicBezTo>
                    <a:pt x="0" y="76800"/>
                    <a:pt x="0" y="76800"/>
                    <a:pt x="0" y="76800"/>
                  </a:cubicBezTo>
                  <a:cubicBezTo>
                    <a:pt x="0" y="76800"/>
                    <a:pt x="0" y="76800"/>
                    <a:pt x="0" y="76800"/>
                  </a:cubicBezTo>
                  <a:cubicBezTo>
                    <a:pt x="0" y="76800"/>
                    <a:pt x="0" y="79200"/>
                    <a:pt x="2400" y="79200"/>
                  </a:cubicBezTo>
                  <a:cubicBezTo>
                    <a:pt x="2400" y="79200"/>
                    <a:pt x="2400" y="79200"/>
                    <a:pt x="2400" y="79200"/>
                  </a:cubicBezTo>
                  <a:cubicBezTo>
                    <a:pt x="2400" y="79200"/>
                    <a:pt x="2400" y="79200"/>
                    <a:pt x="2400" y="79200"/>
                  </a:cubicBezTo>
                  <a:cubicBezTo>
                    <a:pt x="2400" y="79200"/>
                    <a:pt x="2400" y="79200"/>
                    <a:pt x="2400" y="79200"/>
                  </a:cubicBezTo>
                  <a:cubicBezTo>
                    <a:pt x="2400" y="81600"/>
                    <a:pt x="2400" y="81600"/>
                    <a:pt x="4800" y="84000"/>
                  </a:cubicBezTo>
                  <a:cubicBezTo>
                    <a:pt x="4800" y="84000"/>
                    <a:pt x="7200" y="84000"/>
                    <a:pt x="7200" y="84000"/>
                  </a:cubicBezTo>
                  <a:cubicBezTo>
                    <a:pt x="9600" y="84000"/>
                    <a:pt x="9600" y="84000"/>
                    <a:pt x="12000" y="84000"/>
                  </a:cubicBezTo>
                  <a:cubicBezTo>
                    <a:pt x="12000" y="84000"/>
                    <a:pt x="12000" y="84000"/>
                    <a:pt x="12000" y="84000"/>
                  </a:cubicBezTo>
                  <a:cubicBezTo>
                    <a:pt x="12000" y="84000"/>
                    <a:pt x="12000" y="84000"/>
                    <a:pt x="12000" y="84000"/>
                  </a:cubicBezTo>
                  <a:cubicBezTo>
                    <a:pt x="12000" y="84000"/>
                    <a:pt x="12000" y="84000"/>
                    <a:pt x="12000" y="86400"/>
                  </a:cubicBezTo>
                  <a:cubicBezTo>
                    <a:pt x="12000" y="86400"/>
                    <a:pt x="12000" y="86400"/>
                    <a:pt x="12000" y="86400"/>
                  </a:cubicBezTo>
                  <a:cubicBezTo>
                    <a:pt x="14400" y="86400"/>
                    <a:pt x="14400" y="86400"/>
                    <a:pt x="14400" y="86400"/>
                  </a:cubicBezTo>
                  <a:cubicBezTo>
                    <a:pt x="14400" y="86400"/>
                    <a:pt x="14400" y="86400"/>
                    <a:pt x="14400" y="86400"/>
                  </a:cubicBezTo>
                  <a:cubicBezTo>
                    <a:pt x="14400" y="86400"/>
                    <a:pt x="14400" y="86400"/>
                    <a:pt x="14400" y="86400"/>
                  </a:cubicBezTo>
                  <a:cubicBezTo>
                    <a:pt x="14400" y="88800"/>
                    <a:pt x="14400" y="88800"/>
                    <a:pt x="14400" y="88800"/>
                  </a:cubicBezTo>
                  <a:cubicBezTo>
                    <a:pt x="14400" y="88800"/>
                    <a:pt x="14400" y="88800"/>
                    <a:pt x="14400" y="88800"/>
                  </a:cubicBezTo>
                  <a:cubicBezTo>
                    <a:pt x="14400" y="91200"/>
                    <a:pt x="12000" y="91200"/>
                    <a:pt x="12000" y="91200"/>
                  </a:cubicBezTo>
                  <a:cubicBezTo>
                    <a:pt x="12000" y="93600"/>
                    <a:pt x="12000" y="93600"/>
                    <a:pt x="12000" y="93600"/>
                  </a:cubicBezTo>
                  <a:cubicBezTo>
                    <a:pt x="12000" y="96000"/>
                    <a:pt x="12000" y="98400"/>
                    <a:pt x="12000" y="100800"/>
                  </a:cubicBezTo>
                  <a:cubicBezTo>
                    <a:pt x="14400" y="100800"/>
                    <a:pt x="14400" y="100800"/>
                    <a:pt x="14400" y="100800"/>
                  </a:cubicBezTo>
                  <a:cubicBezTo>
                    <a:pt x="14400" y="100800"/>
                    <a:pt x="14400" y="100800"/>
                    <a:pt x="14400" y="100800"/>
                  </a:cubicBezTo>
                  <a:cubicBezTo>
                    <a:pt x="14400" y="100800"/>
                    <a:pt x="14400" y="100800"/>
                    <a:pt x="14400" y="100800"/>
                  </a:cubicBezTo>
                  <a:cubicBezTo>
                    <a:pt x="14400" y="100800"/>
                    <a:pt x="14400" y="100800"/>
                    <a:pt x="14400" y="103200"/>
                  </a:cubicBezTo>
                  <a:cubicBezTo>
                    <a:pt x="14400" y="103200"/>
                    <a:pt x="14400" y="103200"/>
                    <a:pt x="16800" y="103200"/>
                  </a:cubicBezTo>
                  <a:cubicBezTo>
                    <a:pt x="16800" y="103200"/>
                    <a:pt x="16800" y="103200"/>
                    <a:pt x="16800" y="103200"/>
                  </a:cubicBezTo>
                  <a:cubicBezTo>
                    <a:pt x="16800" y="103200"/>
                    <a:pt x="16800" y="103200"/>
                    <a:pt x="16800" y="103200"/>
                  </a:cubicBezTo>
                  <a:cubicBezTo>
                    <a:pt x="16800" y="103200"/>
                    <a:pt x="16800" y="103200"/>
                    <a:pt x="16800" y="105600"/>
                  </a:cubicBezTo>
                  <a:cubicBezTo>
                    <a:pt x="16800" y="105600"/>
                    <a:pt x="16800" y="105600"/>
                    <a:pt x="16800" y="105600"/>
                  </a:cubicBezTo>
                  <a:cubicBezTo>
                    <a:pt x="16800" y="105600"/>
                    <a:pt x="16800" y="105600"/>
                    <a:pt x="16800" y="105600"/>
                  </a:cubicBezTo>
                  <a:cubicBezTo>
                    <a:pt x="16800" y="105600"/>
                    <a:pt x="16800" y="105600"/>
                    <a:pt x="16800" y="105600"/>
                  </a:cubicBezTo>
                  <a:cubicBezTo>
                    <a:pt x="19200" y="105600"/>
                    <a:pt x="19200" y="105600"/>
                    <a:pt x="19200" y="105600"/>
                  </a:cubicBezTo>
                  <a:cubicBezTo>
                    <a:pt x="19200" y="105600"/>
                    <a:pt x="19200" y="105600"/>
                    <a:pt x="19200" y="105600"/>
                  </a:cubicBezTo>
                  <a:cubicBezTo>
                    <a:pt x="21600" y="108000"/>
                    <a:pt x="26400" y="108000"/>
                    <a:pt x="26400" y="105600"/>
                  </a:cubicBezTo>
                  <a:cubicBezTo>
                    <a:pt x="26400" y="105600"/>
                    <a:pt x="26400" y="105600"/>
                    <a:pt x="26400" y="105600"/>
                  </a:cubicBezTo>
                  <a:cubicBezTo>
                    <a:pt x="26400" y="105600"/>
                    <a:pt x="26400" y="105600"/>
                    <a:pt x="26400" y="105600"/>
                  </a:cubicBezTo>
                  <a:cubicBezTo>
                    <a:pt x="26400" y="105600"/>
                    <a:pt x="26400" y="105600"/>
                    <a:pt x="26400" y="105600"/>
                  </a:cubicBezTo>
                  <a:cubicBezTo>
                    <a:pt x="28800" y="105600"/>
                    <a:pt x="28800" y="105600"/>
                    <a:pt x="28800" y="105600"/>
                  </a:cubicBezTo>
                  <a:cubicBezTo>
                    <a:pt x="28800" y="105600"/>
                    <a:pt x="31200" y="105600"/>
                    <a:pt x="31200" y="105600"/>
                  </a:cubicBezTo>
                  <a:cubicBezTo>
                    <a:pt x="31200" y="105600"/>
                    <a:pt x="31200" y="105600"/>
                    <a:pt x="31200" y="105600"/>
                  </a:cubicBezTo>
                  <a:cubicBezTo>
                    <a:pt x="31200" y="105600"/>
                    <a:pt x="31200" y="105600"/>
                    <a:pt x="31200" y="105600"/>
                  </a:cubicBezTo>
                  <a:cubicBezTo>
                    <a:pt x="31200" y="105600"/>
                    <a:pt x="31200" y="105600"/>
                    <a:pt x="31200" y="105600"/>
                  </a:cubicBezTo>
                  <a:cubicBezTo>
                    <a:pt x="33600" y="105600"/>
                    <a:pt x="33600" y="105600"/>
                    <a:pt x="33600" y="105600"/>
                  </a:cubicBezTo>
                  <a:cubicBezTo>
                    <a:pt x="33600" y="105600"/>
                    <a:pt x="33600" y="105600"/>
                    <a:pt x="33600" y="105600"/>
                  </a:cubicBezTo>
                  <a:cubicBezTo>
                    <a:pt x="33600" y="105600"/>
                    <a:pt x="33600" y="105600"/>
                    <a:pt x="33600" y="105600"/>
                  </a:cubicBezTo>
                  <a:cubicBezTo>
                    <a:pt x="33600" y="105600"/>
                    <a:pt x="33600" y="105600"/>
                    <a:pt x="33600" y="105600"/>
                  </a:cubicBezTo>
                  <a:cubicBezTo>
                    <a:pt x="33600" y="105600"/>
                    <a:pt x="33600" y="108000"/>
                    <a:pt x="33600" y="108000"/>
                  </a:cubicBezTo>
                  <a:cubicBezTo>
                    <a:pt x="33600" y="108000"/>
                    <a:pt x="33600" y="108000"/>
                    <a:pt x="33600" y="108000"/>
                  </a:cubicBezTo>
                  <a:cubicBezTo>
                    <a:pt x="33600" y="108000"/>
                    <a:pt x="33600" y="108000"/>
                    <a:pt x="33600" y="110400"/>
                  </a:cubicBezTo>
                  <a:cubicBezTo>
                    <a:pt x="33600" y="110400"/>
                    <a:pt x="33600" y="110400"/>
                    <a:pt x="33600" y="110400"/>
                  </a:cubicBezTo>
                  <a:cubicBezTo>
                    <a:pt x="33600" y="110400"/>
                    <a:pt x="33600" y="110400"/>
                    <a:pt x="33600" y="110400"/>
                  </a:cubicBezTo>
                  <a:cubicBezTo>
                    <a:pt x="33600" y="110400"/>
                    <a:pt x="33600" y="110400"/>
                    <a:pt x="33600" y="110400"/>
                  </a:cubicBezTo>
                  <a:cubicBezTo>
                    <a:pt x="33600" y="112800"/>
                    <a:pt x="33600" y="115200"/>
                    <a:pt x="38400" y="117600"/>
                  </a:cubicBezTo>
                  <a:cubicBezTo>
                    <a:pt x="38400" y="117600"/>
                    <a:pt x="38400" y="117600"/>
                    <a:pt x="38400" y="117600"/>
                  </a:cubicBezTo>
                  <a:cubicBezTo>
                    <a:pt x="38400" y="117600"/>
                    <a:pt x="38400" y="117600"/>
                    <a:pt x="40800" y="117600"/>
                  </a:cubicBezTo>
                  <a:cubicBezTo>
                    <a:pt x="40800" y="117600"/>
                    <a:pt x="40800" y="117600"/>
                    <a:pt x="40800" y="117600"/>
                  </a:cubicBezTo>
                  <a:cubicBezTo>
                    <a:pt x="40800" y="117600"/>
                    <a:pt x="40800" y="117600"/>
                    <a:pt x="40800" y="117600"/>
                  </a:cubicBezTo>
                  <a:cubicBezTo>
                    <a:pt x="40800" y="117600"/>
                    <a:pt x="40800" y="117600"/>
                    <a:pt x="40800" y="117600"/>
                  </a:cubicBezTo>
                  <a:cubicBezTo>
                    <a:pt x="40800" y="117600"/>
                    <a:pt x="43200" y="120000"/>
                    <a:pt x="43200" y="120000"/>
                  </a:cubicBezTo>
                  <a:cubicBezTo>
                    <a:pt x="43200" y="120000"/>
                    <a:pt x="43200" y="120000"/>
                    <a:pt x="43200" y="120000"/>
                  </a:cubicBezTo>
                  <a:cubicBezTo>
                    <a:pt x="43200" y="120000"/>
                    <a:pt x="45600" y="120000"/>
                    <a:pt x="45600" y="120000"/>
                  </a:cubicBezTo>
                  <a:cubicBezTo>
                    <a:pt x="48000" y="120000"/>
                    <a:pt x="48000" y="120000"/>
                    <a:pt x="48000" y="120000"/>
                  </a:cubicBezTo>
                  <a:cubicBezTo>
                    <a:pt x="48000" y="120000"/>
                    <a:pt x="50400" y="120000"/>
                    <a:pt x="52800" y="117600"/>
                  </a:cubicBezTo>
                  <a:cubicBezTo>
                    <a:pt x="52800" y="117600"/>
                    <a:pt x="52800" y="117600"/>
                    <a:pt x="52800" y="115200"/>
                  </a:cubicBezTo>
                  <a:cubicBezTo>
                    <a:pt x="55200" y="115200"/>
                    <a:pt x="55200" y="115200"/>
                    <a:pt x="55200" y="112800"/>
                  </a:cubicBezTo>
                  <a:cubicBezTo>
                    <a:pt x="55200" y="112800"/>
                    <a:pt x="55200" y="112800"/>
                    <a:pt x="55200" y="112800"/>
                  </a:cubicBezTo>
                  <a:cubicBezTo>
                    <a:pt x="57600" y="112800"/>
                    <a:pt x="57600" y="112800"/>
                    <a:pt x="57600" y="112800"/>
                  </a:cubicBezTo>
                  <a:cubicBezTo>
                    <a:pt x="57600" y="112800"/>
                    <a:pt x="57600" y="112800"/>
                    <a:pt x="57600" y="112800"/>
                  </a:cubicBezTo>
                  <a:cubicBezTo>
                    <a:pt x="60000" y="112800"/>
                    <a:pt x="60000" y="112800"/>
                    <a:pt x="60000" y="112800"/>
                  </a:cubicBezTo>
                  <a:cubicBezTo>
                    <a:pt x="60000" y="112800"/>
                    <a:pt x="60000" y="112800"/>
                    <a:pt x="60000" y="112800"/>
                  </a:cubicBezTo>
                  <a:cubicBezTo>
                    <a:pt x="60000" y="112800"/>
                    <a:pt x="60000" y="112800"/>
                    <a:pt x="60000" y="112800"/>
                  </a:cubicBezTo>
                  <a:cubicBezTo>
                    <a:pt x="60000" y="112800"/>
                    <a:pt x="60000" y="112800"/>
                    <a:pt x="60000" y="112800"/>
                  </a:cubicBezTo>
                  <a:cubicBezTo>
                    <a:pt x="60000" y="112800"/>
                    <a:pt x="60000" y="112800"/>
                    <a:pt x="60000" y="112800"/>
                  </a:cubicBezTo>
                  <a:cubicBezTo>
                    <a:pt x="60000" y="112800"/>
                    <a:pt x="62400" y="112800"/>
                    <a:pt x="62400" y="112800"/>
                  </a:cubicBezTo>
                  <a:cubicBezTo>
                    <a:pt x="62400" y="115200"/>
                    <a:pt x="62400" y="115200"/>
                    <a:pt x="62400" y="115200"/>
                  </a:cubicBezTo>
                  <a:cubicBezTo>
                    <a:pt x="62400" y="115200"/>
                    <a:pt x="62400" y="115200"/>
                    <a:pt x="62400" y="115200"/>
                  </a:cubicBezTo>
                  <a:cubicBezTo>
                    <a:pt x="62400" y="115200"/>
                    <a:pt x="62400" y="115200"/>
                    <a:pt x="62400" y="115200"/>
                  </a:cubicBezTo>
                  <a:cubicBezTo>
                    <a:pt x="62400" y="115200"/>
                    <a:pt x="62400" y="115200"/>
                    <a:pt x="62400" y="115200"/>
                  </a:cubicBezTo>
                  <a:cubicBezTo>
                    <a:pt x="62400" y="117600"/>
                    <a:pt x="64800" y="117600"/>
                    <a:pt x="64800" y="120000"/>
                  </a:cubicBezTo>
                  <a:cubicBezTo>
                    <a:pt x="67200" y="120000"/>
                    <a:pt x="69600" y="120000"/>
                    <a:pt x="69600" y="120000"/>
                  </a:cubicBezTo>
                  <a:cubicBezTo>
                    <a:pt x="69600" y="120000"/>
                    <a:pt x="69600" y="120000"/>
                    <a:pt x="69600" y="120000"/>
                  </a:cubicBezTo>
                  <a:cubicBezTo>
                    <a:pt x="69600" y="120000"/>
                    <a:pt x="69600" y="120000"/>
                    <a:pt x="69600" y="120000"/>
                  </a:cubicBezTo>
                  <a:cubicBezTo>
                    <a:pt x="72000" y="120000"/>
                    <a:pt x="72000" y="120000"/>
                    <a:pt x="72000" y="120000"/>
                  </a:cubicBezTo>
                  <a:cubicBezTo>
                    <a:pt x="72000" y="120000"/>
                    <a:pt x="72000" y="120000"/>
                    <a:pt x="72000" y="120000"/>
                  </a:cubicBezTo>
                  <a:cubicBezTo>
                    <a:pt x="72000" y="120000"/>
                    <a:pt x="72000" y="120000"/>
                    <a:pt x="72000" y="120000"/>
                  </a:cubicBezTo>
                  <a:cubicBezTo>
                    <a:pt x="72000" y="120000"/>
                    <a:pt x="72000" y="120000"/>
                    <a:pt x="72000" y="120000"/>
                  </a:cubicBezTo>
                  <a:cubicBezTo>
                    <a:pt x="72000" y="120000"/>
                    <a:pt x="74400" y="120000"/>
                    <a:pt x="74400" y="120000"/>
                  </a:cubicBezTo>
                  <a:cubicBezTo>
                    <a:pt x="74400" y="120000"/>
                    <a:pt x="74400" y="120000"/>
                    <a:pt x="74400" y="120000"/>
                  </a:cubicBezTo>
                  <a:cubicBezTo>
                    <a:pt x="74400" y="120000"/>
                    <a:pt x="74400" y="120000"/>
                    <a:pt x="74400" y="120000"/>
                  </a:cubicBezTo>
                  <a:cubicBezTo>
                    <a:pt x="74400" y="120000"/>
                    <a:pt x="74400" y="120000"/>
                    <a:pt x="74400" y="120000"/>
                  </a:cubicBezTo>
                  <a:cubicBezTo>
                    <a:pt x="76800" y="120000"/>
                    <a:pt x="76800" y="117600"/>
                    <a:pt x="76800" y="117600"/>
                  </a:cubicBezTo>
                  <a:cubicBezTo>
                    <a:pt x="79200" y="117600"/>
                    <a:pt x="79200" y="117600"/>
                    <a:pt x="79200" y="117600"/>
                  </a:cubicBezTo>
                  <a:cubicBezTo>
                    <a:pt x="79200" y="117600"/>
                    <a:pt x="79200" y="117600"/>
                    <a:pt x="79200" y="117600"/>
                  </a:cubicBezTo>
                  <a:cubicBezTo>
                    <a:pt x="79200" y="117600"/>
                    <a:pt x="79200" y="117600"/>
                    <a:pt x="79200" y="117600"/>
                  </a:cubicBezTo>
                  <a:cubicBezTo>
                    <a:pt x="81600" y="117600"/>
                    <a:pt x="81600" y="115200"/>
                    <a:pt x="81600" y="112800"/>
                  </a:cubicBezTo>
                  <a:cubicBezTo>
                    <a:pt x="81600" y="112800"/>
                    <a:pt x="81600" y="112800"/>
                    <a:pt x="81600" y="110400"/>
                  </a:cubicBezTo>
                  <a:cubicBezTo>
                    <a:pt x="81600" y="110400"/>
                    <a:pt x="81600" y="110400"/>
                    <a:pt x="81600" y="108000"/>
                  </a:cubicBezTo>
                  <a:cubicBezTo>
                    <a:pt x="81600" y="108000"/>
                    <a:pt x="81600" y="108000"/>
                    <a:pt x="81600" y="108000"/>
                  </a:cubicBezTo>
                  <a:cubicBezTo>
                    <a:pt x="81600" y="108000"/>
                    <a:pt x="84000" y="108000"/>
                    <a:pt x="84000" y="108000"/>
                  </a:cubicBezTo>
                  <a:cubicBezTo>
                    <a:pt x="84000" y="108000"/>
                    <a:pt x="84000" y="108000"/>
                    <a:pt x="84000" y="108000"/>
                  </a:cubicBezTo>
                  <a:cubicBezTo>
                    <a:pt x="84000" y="105600"/>
                    <a:pt x="84000" y="105600"/>
                    <a:pt x="84000" y="105600"/>
                  </a:cubicBezTo>
                  <a:cubicBezTo>
                    <a:pt x="84000" y="105600"/>
                    <a:pt x="84000" y="105600"/>
                    <a:pt x="86400" y="105600"/>
                  </a:cubicBezTo>
                  <a:cubicBezTo>
                    <a:pt x="86400" y="105600"/>
                    <a:pt x="86400" y="105600"/>
                    <a:pt x="86400" y="105600"/>
                  </a:cubicBezTo>
                  <a:cubicBezTo>
                    <a:pt x="86400" y="105600"/>
                    <a:pt x="86400" y="105600"/>
                    <a:pt x="86400" y="105600"/>
                  </a:cubicBezTo>
                  <a:cubicBezTo>
                    <a:pt x="88800" y="105600"/>
                    <a:pt x="88800" y="105600"/>
                    <a:pt x="91200" y="108000"/>
                  </a:cubicBezTo>
                  <a:cubicBezTo>
                    <a:pt x="91200" y="108000"/>
                    <a:pt x="91200" y="108000"/>
                    <a:pt x="91200" y="108000"/>
                  </a:cubicBezTo>
                  <a:cubicBezTo>
                    <a:pt x="93600" y="108000"/>
                    <a:pt x="96000" y="108000"/>
                    <a:pt x="98400" y="108000"/>
                  </a:cubicBezTo>
                  <a:cubicBezTo>
                    <a:pt x="98400" y="105600"/>
                    <a:pt x="98400" y="105600"/>
                    <a:pt x="98400" y="105600"/>
                  </a:cubicBezTo>
                  <a:cubicBezTo>
                    <a:pt x="98400" y="105600"/>
                    <a:pt x="98400" y="105600"/>
                    <a:pt x="98400" y="105600"/>
                  </a:cubicBezTo>
                  <a:cubicBezTo>
                    <a:pt x="98400" y="105600"/>
                    <a:pt x="98400" y="105600"/>
                    <a:pt x="98400" y="105600"/>
                  </a:cubicBezTo>
                  <a:cubicBezTo>
                    <a:pt x="100800" y="105600"/>
                    <a:pt x="100800" y="105600"/>
                    <a:pt x="100800" y="105600"/>
                  </a:cubicBezTo>
                  <a:cubicBezTo>
                    <a:pt x="100800" y="105600"/>
                    <a:pt x="100800" y="103200"/>
                    <a:pt x="100800" y="103200"/>
                  </a:cubicBezTo>
                  <a:cubicBezTo>
                    <a:pt x="100800" y="103200"/>
                    <a:pt x="100800" y="103200"/>
                    <a:pt x="100800" y="103200"/>
                  </a:cubicBezTo>
                  <a:cubicBezTo>
                    <a:pt x="100800" y="103200"/>
                    <a:pt x="100800" y="103200"/>
                    <a:pt x="100800" y="103200"/>
                  </a:cubicBezTo>
                  <a:cubicBezTo>
                    <a:pt x="103200" y="103200"/>
                    <a:pt x="103200" y="103200"/>
                    <a:pt x="103200" y="103200"/>
                  </a:cubicBezTo>
                  <a:cubicBezTo>
                    <a:pt x="103200" y="103200"/>
                    <a:pt x="103200" y="100800"/>
                    <a:pt x="103200" y="100800"/>
                  </a:cubicBezTo>
                  <a:cubicBezTo>
                    <a:pt x="103200" y="100800"/>
                    <a:pt x="103200" y="100800"/>
                    <a:pt x="103200" y="100800"/>
                  </a:cubicBezTo>
                  <a:cubicBezTo>
                    <a:pt x="103200" y="100800"/>
                    <a:pt x="103200" y="100800"/>
                    <a:pt x="103200" y="100800"/>
                  </a:cubicBezTo>
                  <a:cubicBezTo>
                    <a:pt x="103200" y="100800"/>
                    <a:pt x="103200" y="100800"/>
                    <a:pt x="105600" y="100800"/>
                  </a:cubicBezTo>
                  <a:cubicBezTo>
                    <a:pt x="105600" y="100800"/>
                    <a:pt x="105600" y="100800"/>
                    <a:pt x="105600" y="100800"/>
                  </a:cubicBezTo>
                  <a:cubicBezTo>
                    <a:pt x="105600" y="98400"/>
                    <a:pt x="105600" y="96000"/>
                    <a:pt x="105600" y="96000"/>
                  </a:cubicBezTo>
                  <a:cubicBezTo>
                    <a:pt x="105600" y="93600"/>
                    <a:pt x="105600" y="93600"/>
                    <a:pt x="105600" y="93600"/>
                  </a:cubicBezTo>
                  <a:cubicBezTo>
                    <a:pt x="105600" y="91200"/>
                    <a:pt x="105600" y="91200"/>
                    <a:pt x="105600" y="91200"/>
                  </a:cubicBezTo>
                  <a:cubicBezTo>
                    <a:pt x="105600" y="91200"/>
                    <a:pt x="105600" y="91200"/>
                    <a:pt x="105600" y="91200"/>
                  </a:cubicBezTo>
                  <a:cubicBezTo>
                    <a:pt x="105600" y="91200"/>
                    <a:pt x="105600" y="91200"/>
                    <a:pt x="105600" y="91200"/>
                  </a:cubicBezTo>
                  <a:cubicBezTo>
                    <a:pt x="103200" y="91200"/>
                    <a:pt x="103200" y="91200"/>
                    <a:pt x="103200" y="88800"/>
                  </a:cubicBezTo>
                  <a:cubicBezTo>
                    <a:pt x="103200" y="88800"/>
                    <a:pt x="103200" y="88800"/>
                    <a:pt x="103200" y="88800"/>
                  </a:cubicBezTo>
                  <a:cubicBezTo>
                    <a:pt x="103200" y="88800"/>
                    <a:pt x="103200" y="88800"/>
                    <a:pt x="103200" y="88800"/>
                  </a:cubicBezTo>
                  <a:cubicBezTo>
                    <a:pt x="103200" y="86400"/>
                    <a:pt x="103200" y="86400"/>
                    <a:pt x="103200" y="86400"/>
                  </a:cubicBezTo>
                  <a:cubicBezTo>
                    <a:pt x="103200" y="86400"/>
                    <a:pt x="103200" y="86400"/>
                    <a:pt x="103200" y="86400"/>
                  </a:cubicBezTo>
                  <a:cubicBezTo>
                    <a:pt x="105600" y="86400"/>
                    <a:pt x="105600" y="86400"/>
                    <a:pt x="105600" y="86400"/>
                  </a:cubicBezTo>
                  <a:cubicBezTo>
                    <a:pt x="105600" y="86400"/>
                    <a:pt x="105600" y="86400"/>
                    <a:pt x="105600" y="86400"/>
                  </a:cubicBezTo>
                  <a:cubicBezTo>
                    <a:pt x="105600" y="86400"/>
                    <a:pt x="105600" y="86400"/>
                    <a:pt x="105600" y="86400"/>
                  </a:cubicBezTo>
                  <a:cubicBezTo>
                    <a:pt x="105600" y="86400"/>
                    <a:pt x="105600" y="86400"/>
                    <a:pt x="105600" y="86400"/>
                  </a:cubicBezTo>
                  <a:cubicBezTo>
                    <a:pt x="105600" y="86400"/>
                    <a:pt x="105600" y="86400"/>
                    <a:pt x="105600" y="84000"/>
                  </a:cubicBezTo>
                  <a:cubicBezTo>
                    <a:pt x="105600" y="84000"/>
                    <a:pt x="105600" y="84000"/>
                    <a:pt x="105600" y="84000"/>
                  </a:cubicBezTo>
                  <a:cubicBezTo>
                    <a:pt x="108000" y="84000"/>
                    <a:pt x="108000" y="84000"/>
                    <a:pt x="108000" y="84000"/>
                  </a:cubicBezTo>
                  <a:cubicBezTo>
                    <a:pt x="108000" y="84000"/>
                    <a:pt x="108000" y="84000"/>
                    <a:pt x="108000" y="84000"/>
                  </a:cubicBezTo>
                  <a:cubicBezTo>
                    <a:pt x="108000" y="84000"/>
                    <a:pt x="108000" y="84000"/>
                    <a:pt x="108000" y="84000"/>
                  </a:cubicBezTo>
                  <a:cubicBezTo>
                    <a:pt x="110400" y="84000"/>
                    <a:pt x="110400" y="84000"/>
                    <a:pt x="110400" y="84000"/>
                  </a:cubicBezTo>
                  <a:cubicBezTo>
                    <a:pt x="110400" y="84000"/>
                    <a:pt x="110400" y="84000"/>
                    <a:pt x="112800" y="84000"/>
                  </a:cubicBezTo>
                  <a:cubicBezTo>
                    <a:pt x="112800" y="84000"/>
                    <a:pt x="115200" y="84000"/>
                    <a:pt x="115200" y="81600"/>
                  </a:cubicBezTo>
                  <a:cubicBezTo>
                    <a:pt x="115200" y="81600"/>
                    <a:pt x="117600" y="81600"/>
                    <a:pt x="117600" y="79200"/>
                  </a:cubicBezTo>
                  <a:cubicBezTo>
                    <a:pt x="117600" y="79200"/>
                    <a:pt x="117600" y="79200"/>
                    <a:pt x="117600" y="79200"/>
                  </a:cubicBezTo>
                  <a:cubicBezTo>
                    <a:pt x="117600" y="79200"/>
                    <a:pt x="117600" y="76800"/>
                    <a:pt x="117600" y="76800"/>
                  </a:cubicBezTo>
                  <a:cubicBezTo>
                    <a:pt x="117600" y="76800"/>
                    <a:pt x="117600" y="76800"/>
                    <a:pt x="117600" y="76800"/>
                  </a:cubicBezTo>
                  <a:cubicBezTo>
                    <a:pt x="117600" y="74400"/>
                    <a:pt x="117600" y="74400"/>
                    <a:pt x="117600" y="74400"/>
                  </a:cubicBezTo>
                  <a:cubicBezTo>
                    <a:pt x="117600" y="72000"/>
                    <a:pt x="117600" y="72000"/>
                    <a:pt x="117600" y="72000"/>
                  </a:cubicBezTo>
                  <a:cubicBezTo>
                    <a:pt x="120000" y="69600"/>
                    <a:pt x="117600" y="67200"/>
                    <a:pt x="115200" y="67200"/>
                  </a:cubicBezTo>
                  <a:cubicBezTo>
                    <a:pt x="115200" y="67200"/>
                    <a:pt x="115200" y="64800"/>
                    <a:pt x="115200" y="64800"/>
                  </a:cubicBezTo>
                  <a:cubicBezTo>
                    <a:pt x="115200" y="64800"/>
                    <a:pt x="112800" y="64800"/>
                    <a:pt x="112800" y="64800"/>
                  </a:cubicBezTo>
                  <a:cubicBezTo>
                    <a:pt x="112800" y="64800"/>
                    <a:pt x="112800" y="64800"/>
                    <a:pt x="112800" y="64800"/>
                  </a:cubicBezTo>
                  <a:cubicBezTo>
                    <a:pt x="112800" y="62400"/>
                    <a:pt x="112800" y="62400"/>
                    <a:pt x="112800" y="62400"/>
                  </a:cubicBezTo>
                  <a:cubicBezTo>
                    <a:pt x="112800" y="62400"/>
                    <a:pt x="112800" y="62400"/>
                    <a:pt x="112800" y="62400"/>
                  </a:cubicBezTo>
                  <a:cubicBezTo>
                    <a:pt x="112800" y="60000"/>
                    <a:pt x="112800" y="60000"/>
                    <a:pt x="112800" y="60000"/>
                  </a:cubicBezTo>
                  <a:cubicBezTo>
                    <a:pt x="112800" y="60000"/>
                    <a:pt x="112800" y="60000"/>
                    <a:pt x="112800" y="60000"/>
                  </a:cubicBezTo>
                  <a:cubicBezTo>
                    <a:pt x="112800" y="60000"/>
                    <a:pt x="112800" y="60000"/>
                    <a:pt x="112800" y="60000"/>
                  </a:cubicBezTo>
                  <a:cubicBezTo>
                    <a:pt x="112800" y="60000"/>
                    <a:pt x="112800" y="60000"/>
                    <a:pt x="112800" y="60000"/>
                  </a:cubicBezTo>
                  <a:cubicBezTo>
                    <a:pt x="112800" y="60000"/>
                    <a:pt x="112800" y="57600"/>
                    <a:pt x="112800" y="57600"/>
                  </a:cubicBezTo>
                  <a:cubicBezTo>
                    <a:pt x="112800" y="57600"/>
                    <a:pt x="112800" y="57600"/>
                    <a:pt x="112800" y="57600"/>
                  </a:cubicBezTo>
                  <a:cubicBezTo>
                    <a:pt x="112800" y="57600"/>
                    <a:pt x="112800" y="57600"/>
                    <a:pt x="115200" y="57600"/>
                  </a:cubicBezTo>
                  <a:cubicBezTo>
                    <a:pt x="115200" y="57600"/>
                    <a:pt x="115200" y="57600"/>
                    <a:pt x="115200" y="57600"/>
                  </a:cubicBezTo>
                  <a:cubicBezTo>
                    <a:pt x="115200" y="57600"/>
                    <a:pt x="115200" y="57600"/>
                    <a:pt x="115200" y="57600"/>
                  </a:cubicBezTo>
                  <a:cubicBezTo>
                    <a:pt x="115200" y="57600"/>
                    <a:pt x="115200" y="57600"/>
                    <a:pt x="115200" y="57600"/>
                  </a:cubicBezTo>
                  <a:cubicBezTo>
                    <a:pt x="115200" y="55200"/>
                    <a:pt x="115200" y="55200"/>
                    <a:pt x="117600" y="55200"/>
                  </a:cubicBezTo>
                  <a:cubicBezTo>
                    <a:pt x="117600" y="55200"/>
                    <a:pt x="120000" y="52800"/>
                    <a:pt x="120000" y="50400"/>
                  </a:cubicBezTo>
                  <a:cubicBezTo>
                    <a:pt x="120000" y="50400"/>
                    <a:pt x="120000" y="50400"/>
                    <a:pt x="120000" y="50400"/>
                  </a:cubicBezTo>
                  <a:cubicBezTo>
                    <a:pt x="120000" y="50400"/>
                    <a:pt x="120000" y="50400"/>
                    <a:pt x="120000" y="50400"/>
                  </a:cubicBezTo>
                  <a:cubicBezTo>
                    <a:pt x="117600" y="48000"/>
                    <a:pt x="117600" y="48000"/>
                    <a:pt x="117600" y="48000"/>
                  </a:cubicBezTo>
                  <a:cubicBezTo>
                    <a:pt x="117600" y="48000"/>
                    <a:pt x="117600" y="48000"/>
                    <a:pt x="117600" y="48000"/>
                  </a:cubicBezTo>
                  <a:cubicBezTo>
                    <a:pt x="117600" y="48000"/>
                    <a:pt x="117600" y="48000"/>
                    <a:pt x="117600" y="48000"/>
                  </a:cubicBezTo>
                  <a:cubicBezTo>
                    <a:pt x="117600" y="48000"/>
                    <a:pt x="117600" y="48000"/>
                    <a:pt x="117600" y="48000"/>
                  </a:cubicBezTo>
                  <a:cubicBezTo>
                    <a:pt x="117600" y="48000"/>
                    <a:pt x="117600" y="45600"/>
                    <a:pt x="117600" y="45600"/>
                  </a:cubicBezTo>
                  <a:cubicBezTo>
                    <a:pt x="117600" y="45600"/>
                    <a:pt x="117600" y="45600"/>
                    <a:pt x="117600" y="45600"/>
                  </a:cubicBezTo>
                  <a:cubicBezTo>
                    <a:pt x="117600" y="45600"/>
                    <a:pt x="117600" y="45600"/>
                    <a:pt x="117600" y="45600"/>
                  </a:cubicBezTo>
                  <a:cubicBezTo>
                    <a:pt x="117600" y="45600"/>
                    <a:pt x="117600" y="45600"/>
                    <a:pt x="117600" y="45600"/>
                  </a:cubicBezTo>
                  <a:cubicBezTo>
                    <a:pt x="117600" y="43200"/>
                    <a:pt x="117600" y="43200"/>
                    <a:pt x="117600" y="43200"/>
                  </a:cubicBezTo>
                  <a:cubicBezTo>
                    <a:pt x="117600" y="40800"/>
                    <a:pt x="117600" y="40800"/>
                    <a:pt x="117600" y="40800"/>
                  </a:cubicBezTo>
                  <a:cubicBezTo>
                    <a:pt x="117600" y="40800"/>
                    <a:pt x="117600" y="40800"/>
                    <a:pt x="117600" y="40800"/>
                  </a:cubicBezTo>
                  <a:cubicBezTo>
                    <a:pt x="117600" y="40800"/>
                    <a:pt x="117600" y="40800"/>
                    <a:pt x="117600" y="40800"/>
                  </a:cubicBezTo>
                  <a:cubicBezTo>
                    <a:pt x="115200" y="40800"/>
                    <a:pt x="115200" y="38400"/>
                    <a:pt x="115200" y="38400"/>
                  </a:cubicBezTo>
                  <a:cubicBezTo>
                    <a:pt x="112800" y="36000"/>
                    <a:pt x="110400" y="36000"/>
                    <a:pt x="110400" y="38400"/>
                  </a:cubicBezTo>
                  <a:cubicBezTo>
                    <a:pt x="110400" y="36000"/>
                    <a:pt x="108000" y="36000"/>
                    <a:pt x="105600" y="36000"/>
                  </a:cubicBezTo>
                  <a:cubicBezTo>
                    <a:pt x="105600" y="36000"/>
                    <a:pt x="105600" y="36000"/>
                    <a:pt x="105600" y="36000"/>
                  </a:cubicBezTo>
                  <a:cubicBezTo>
                    <a:pt x="105600" y="36000"/>
                    <a:pt x="105600" y="36000"/>
                    <a:pt x="105600" y="36000"/>
                  </a:cubicBezTo>
                  <a:cubicBezTo>
                    <a:pt x="105600" y="36000"/>
                    <a:pt x="105600" y="36000"/>
                    <a:pt x="105600" y="36000"/>
                  </a:cubicBezTo>
                  <a:cubicBezTo>
                    <a:pt x="105600" y="36000"/>
                    <a:pt x="105600" y="36000"/>
                    <a:pt x="105600" y="36000"/>
                  </a:cubicBezTo>
                  <a:cubicBezTo>
                    <a:pt x="105600" y="36000"/>
                    <a:pt x="105600" y="33600"/>
                    <a:pt x="105600" y="33600"/>
                  </a:cubicBezTo>
                  <a:cubicBezTo>
                    <a:pt x="105600" y="33600"/>
                    <a:pt x="105600" y="33600"/>
                    <a:pt x="105600" y="33600"/>
                  </a:cubicBezTo>
                  <a:cubicBezTo>
                    <a:pt x="105600" y="33600"/>
                    <a:pt x="105600" y="33600"/>
                    <a:pt x="105600" y="33600"/>
                  </a:cubicBezTo>
                  <a:cubicBezTo>
                    <a:pt x="103200" y="33600"/>
                    <a:pt x="103200" y="33600"/>
                    <a:pt x="103200" y="33600"/>
                  </a:cubicBezTo>
                  <a:cubicBezTo>
                    <a:pt x="103200" y="33600"/>
                    <a:pt x="103200" y="31200"/>
                    <a:pt x="103200" y="31200"/>
                  </a:cubicBezTo>
                  <a:cubicBezTo>
                    <a:pt x="105600" y="31200"/>
                    <a:pt x="105600" y="28800"/>
                    <a:pt x="105600" y="28800"/>
                  </a:cubicBezTo>
                  <a:cubicBezTo>
                    <a:pt x="105600" y="28800"/>
                    <a:pt x="105600" y="28800"/>
                    <a:pt x="105600" y="26400"/>
                  </a:cubicBezTo>
                  <a:cubicBezTo>
                    <a:pt x="108000" y="26400"/>
                    <a:pt x="108000" y="24000"/>
                    <a:pt x="105600" y="21600"/>
                  </a:cubicBezTo>
                  <a:cubicBezTo>
                    <a:pt x="105600" y="21600"/>
                    <a:pt x="105600" y="21600"/>
                    <a:pt x="105600" y="21600"/>
                  </a:cubicBezTo>
                  <a:cubicBezTo>
                    <a:pt x="105600" y="21600"/>
                    <a:pt x="105600" y="21600"/>
                    <a:pt x="105600" y="21600"/>
                  </a:cubicBezTo>
                  <a:cubicBezTo>
                    <a:pt x="105600" y="21600"/>
                    <a:pt x="105600" y="21600"/>
                    <a:pt x="105600" y="21600"/>
                  </a:cubicBezTo>
                  <a:cubicBezTo>
                    <a:pt x="103200" y="19200"/>
                    <a:pt x="103200" y="19200"/>
                    <a:pt x="103200" y="19200"/>
                  </a:cubicBezTo>
                  <a:cubicBezTo>
                    <a:pt x="103200" y="19200"/>
                    <a:pt x="103200" y="19200"/>
                    <a:pt x="103200" y="19200"/>
                  </a:cubicBezTo>
                  <a:cubicBezTo>
                    <a:pt x="103200" y="19200"/>
                    <a:pt x="103200" y="19200"/>
                    <a:pt x="103200" y="19200"/>
                  </a:cubicBezTo>
                  <a:cubicBezTo>
                    <a:pt x="103200" y="19200"/>
                    <a:pt x="103200" y="19200"/>
                    <a:pt x="103200" y="19200"/>
                  </a:cubicBezTo>
                  <a:cubicBezTo>
                    <a:pt x="100800" y="16800"/>
                    <a:pt x="100800" y="16800"/>
                    <a:pt x="100800" y="16800"/>
                  </a:cubicBezTo>
                  <a:cubicBezTo>
                    <a:pt x="100800" y="16800"/>
                    <a:pt x="100800" y="16800"/>
                    <a:pt x="100800" y="16800"/>
                  </a:cubicBezTo>
                  <a:cubicBezTo>
                    <a:pt x="100800" y="16800"/>
                    <a:pt x="100800" y="16800"/>
                    <a:pt x="100800" y="16800"/>
                  </a:cubicBezTo>
                  <a:cubicBezTo>
                    <a:pt x="100800" y="16800"/>
                    <a:pt x="100800" y="16800"/>
                    <a:pt x="100800" y="16800"/>
                  </a:cubicBezTo>
                  <a:cubicBezTo>
                    <a:pt x="100800" y="14400"/>
                    <a:pt x="98400" y="14400"/>
                    <a:pt x="98400" y="14400"/>
                  </a:cubicBezTo>
                  <a:cubicBezTo>
                    <a:pt x="98400" y="14400"/>
                    <a:pt x="98400" y="14400"/>
                    <a:pt x="98400" y="14400"/>
                  </a:cubicBezTo>
                  <a:cubicBezTo>
                    <a:pt x="98400" y="14400"/>
                    <a:pt x="98400" y="14400"/>
                    <a:pt x="98400" y="14400"/>
                  </a:cubicBezTo>
                  <a:close/>
                  <a:moveTo>
                    <a:pt x="74400" y="31200"/>
                  </a:moveTo>
                  <a:cubicBezTo>
                    <a:pt x="76800" y="31200"/>
                    <a:pt x="76800" y="31200"/>
                    <a:pt x="76800" y="31200"/>
                  </a:cubicBezTo>
                  <a:cubicBezTo>
                    <a:pt x="76800" y="31200"/>
                    <a:pt x="76800" y="31200"/>
                    <a:pt x="76800" y="31200"/>
                  </a:cubicBezTo>
                  <a:cubicBezTo>
                    <a:pt x="76800" y="31200"/>
                    <a:pt x="76800" y="31200"/>
                    <a:pt x="76800" y="31200"/>
                  </a:cubicBezTo>
                  <a:cubicBezTo>
                    <a:pt x="76800" y="31200"/>
                    <a:pt x="76800" y="31200"/>
                    <a:pt x="76800" y="31200"/>
                  </a:cubicBezTo>
                  <a:cubicBezTo>
                    <a:pt x="79200" y="31200"/>
                    <a:pt x="79200" y="31200"/>
                    <a:pt x="79200" y="31200"/>
                  </a:cubicBezTo>
                  <a:cubicBezTo>
                    <a:pt x="79200" y="31200"/>
                    <a:pt x="79200" y="31200"/>
                    <a:pt x="79200" y="31200"/>
                  </a:cubicBezTo>
                  <a:cubicBezTo>
                    <a:pt x="79200" y="33600"/>
                    <a:pt x="79200" y="33600"/>
                    <a:pt x="79200" y="33600"/>
                  </a:cubicBezTo>
                  <a:cubicBezTo>
                    <a:pt x="81600" y="33600"/>
                    <a:pt x="81600" y="36000"/>
                    <a:pt x="84000" y="36000"/>
                  </a:cubicBezTo>
                  <a:cubicBezTo>
                    <a:pt x="84000" y="38400"/>
                    <a:pt x="86400" y="40800"/>
                    <a:pt x="88800" y="40800"/>
                  </a:cubicBezTo>
                  <a:cubicBezTo>
                    <a:pt x="88800" y="43200"/>
                    <a:pt x="88800" y="43200"/>
                    <a:pt x="88800" y="43200"/>
                  </a:cubicBezTo>
                  <a:cubicBezTo>
                    <a:pt x="88800" y="43200"/>
                    <a:pt x="88800" y="43200"/>
                    <a:pt x="88800" y="43200"/>
                  </a:cubicBezTo>
                  <a:cubicBezTo>
                    <a:pt x="88800" y="45600"/>
                    <a:pt x="88800" y="45600"/>
                    <a:pt x="88800" y="45600"/>
                  </a:cubicBezTo>
                  <a:cubicBezTo>
                    <a:pt x="88800" y="45600"/>
                    <a:pt x="88800" y="45600"/>
                    <a:pt x="88800" y="45600"/>
                  </a:cubicBezTo>
                  <a:cubicBezTo>
                    <a:pt x="88800" y="45600"/>
                    <a:pt x="91200" y="45600"/>
                    <a:pt x="91200" y="45600"/>
                  </a:cubicBezTo>
                  <a:cubicBezTo>
                    <a:pt x="91200" y="45600"/>
                    <a:pt x="91200" y="45600"/>
                    <a:pt x="91200" y="45600"/>
                  </a:cubicBezTo>
                  <a:cubicBezTo>
                    <a:pt x="91200" y="45600"/>
                    <a:pt x="91200" y="45600"/>
                    <a:pt x="91200" y="45600"/>
                  </a:cubicBezTo>
                  <a:cubicBezTo>
                    <a:pt x="91200" y="48000"/>
                    <a:pt x="91200" y="50400"/>
                    <a:pt x="91200" y="52800"/>
                  </a:cubicBezTo>
                  <a:cubicBezTo>
                    <a:pt x="91200" y="52800"/>
                    <a:pt x="91200" y="52800"/>
                    <a:pt x="91200" y="52800"/>
                  </a:cubicBezTo>
                  <a:cubicBezTo>
                    <a:pt x="91200" y="52800"/>
                    <a:pt x="91200" y="52800"/>
                    <a:pt x="91200" y="52800"/>
                  </a:cubicBezTo>
                  <a:cubicBezTo>
                    <a:pt x="93600" y="55200"/>
                    <a:pt x="93600" y="57600"/>
                    <a:pt x="93600" y="57600"/>
                  </a:cubicBezTo>
                  <a:cubicBezTo>
                    <a:pt x="93600" y="57600"/>
                    <a:pt x="93600" y="57600"/>
                    <a:pt x="93600" y="57600"/>
                  </a:cubicBezTo>
                  <a:cubicBezTo>
                    <a:pt x="93600" y="57600"/>
                    <a:pt x="93600" y="57600"/>
                    <a:pt x="93600" y="57600"/>
                  </a:cubicBezTo>
                  <a:cubicBezTo>
                    <a:pt x="93600" y="60000"/>
                    <a:pt x="93600" y="60000"/>
                    <a:pt x="93600" y="60000"/>
                  </a:cubicBezTo>
                  <a:cubicBezTo>
                    <a:pt x="93600" y="60000"/>
                    <a:pt x="93600" y="60000"/>
                    <a:pt x="93600" y="60000"/>
                  </a:cubicBezTo>
                  <a:cubicBezTo>
                    <a:pt x="93600" y="60000"/>
                    <a:pt x="93600" y="60000"/>
                    <a:pt x="93600" y="60000"/>
                  </a:cubicBezTo>
                  <a:cubicBezTo>
                    <a:pt x="93600" y="62400"/>
                    <a:pt x="93600" y="62400"/>
                    <a:pt x="93600" y="62400"/>
                  </a:cubicBezTo>
                  <a:cubicBezTo>
                    <a:pt x="93600" y="62400"/>
                    <a:pt x="93600" y="62400"/>
                    <a:pt x="93600" y="64800"/>
                  </a:cubicBezTo>
                  <a:cubicBezTo>
                    <a:pt x="93600" y="64800"/>
                    <a:pt x="93600" y="67200"/>
                    <a:pt x="91200" y="69600"/>
                  </a:cubicBezTo>
                  <a:cubicBezTo>
                    <a:pt x="91200" y="72000"/>
                    <a:pt x="91200" y="74400"/>
                    <a:pt x="88800" y="76800"/>
                  </a:cubicBezTo>
                  <a:cubicBezTo>
                    <a:pt x="88800" y="76800"/>
                    <a:pt x="88800" y="76800"/>
                    <a:pt x="88800" y="76800"/>
                  </a:cubicBezTo>
                  <a:cubicBezTo>
                    <a:pt x="88800" y="76800"/>
                    <a:pt x="88800" y="76800"/>
                    <a:pt x="88800" y="76800"/>
                  </a:cubicBezTo>
                  <a:cubicBezTo>
                    <a:pt x="88800" y="76800"/>
                    <a:pt x="88800" y="76800"/>
                    <a:pt x="88800" y="76800"/>
                  </a:cubicBezTo>
                  <a:cubicBezTo>
                    <a:pt x="88800" y="76800"/>
                    <a:pt x="88800" y="76800"/>
                    <a:pt x="88800" y="76800"/>
                  </a:cubicBezTo>
                  <a:cubicBezTo>
                    <a:pt x="88800" y="76800"/>
                    <a:pt x="88800" y="76800"/>
                    <a:pt x="88800" y="76800"/>
                  </a:cubicBezTo>
                  <a:cubicBezTo>
                    <a:pt x="88800" y="79200"/>
                    <a:pt x="88800" y="79200"/>
                    <a:pt x="88800" y="79200"/>
                  </a:cubicBezTo>
                  <a:cubicBezTo>
                    <a:pt x="88800" y="79200"/>
                    <a:pt x="88800" y="79200"/>
                    <a:pt x="88800" y="79200"/>
                  </a:cubicBezTo>
                  <a:cubicBezTo>
                    <a:pt x="88800" y="79200"/>
                    <a:pt x="88800" y="79200"/>
                    <a:pt x="88800" y="79200"/>
                  </a:cubicBezTo>
                  <a:cubicBezTo>
                    <a:pt x="88800" y="79200"/>
                    <a:pt x="88800" y="79200"/>
                    <a:pt x="88800" y="79200"/>
                  </a:cubicBezTo>
                  <a:cubicBezTo>
                    <a:pt x="88800" y="79200"/>
                    <a:pt x="88800" y="79200"/>
                    <a:pt x="88800" y="79200"/>
                  </a:cubicBezTo>
                  <a:cubicBezTo>
                    <a:pt x="88800" y="79200"/>
                    <a:pt x="88800" y="79200"/>
                    <a:pt x="88800" y="79200"/>
                  </a:cubicBezTo>
                  <a:cubicBezTo>
                    <a:pt x="86400" y="79200"/>
                    <a:pt x="86400" y="79200"/>
                    <a:pt x="86400" y="79200"/>
                  </a:cubicBezTo>
                  <a:cubicBezTo>
                    <a:pt x="86400" y="79200"/>
                    <a:pt x="86400" y="79200"/>
                    <a:pt x="86400" y="81600"/>
                  </a:cubicBezTo>
                  <a:cubicBezTo>
                    <a:pt x="86400" y="81600"/>
                    <a:pt x="84000" y="84000"/>
                    <a:pt x="84000" y="84000"/>
                  </a:cubicBezTo>
                  <a:cubicBezTo>
                    <a:pt x="84000" y="84000"/>
                    <a:pt x="84000" y="84000"/>
                    <a:pt x="84000" y="84000"/>
                  </a:cubicBezTo>
                  <a:cubicBezTo>
                    <a:pt x="84000" y="86400"/>
                    <a:pt x="84000" y="86400"/>
                    <a:pt x="84000" y="86400"/>
                  </a:cubicBezTo>
                  <a:cubicBezTo>
                    <a:pt x="81600" y="86400"/>
                    <a:pt x="79200" y="88800"/>
                    <a:pt x="79200" y="88800"/>
                  </a:cubicBezTo>
                  <a:cubicBezTo>
                    <a:pt x="76800" y="88800"/>
                    <a:pt x="76800" y="88800"/>
                    <a:pt x="76800" y="91200"/>
                  </a:cubicBezTo>
                  <a:cubicBezTo>
                    <a:pt x="76800" y="91200"/>
                    <a:pt x="76800" y="91200"/>
                    <a:pt x="76800" y="91200"/>
                  </a:cubicBezTo>
                  <a:cubicBezTo>
                    <a:pt x="74400" y="91200"/>
                    <a:pt x="74400" y="91200"/>
                    <a:pt x="74400" y="91200"/>
                  </a:cubicBezTo>
                  <a:cubicBezTo>
                    <a:pt x="74400" y="91200"/>
                    <a:pt x="74400" y="91200"/>
                    <a:pt x="74400" y="91200"/>
                  </a:cubicBezTo>
                  <a:cubicBezTo>
                    <a:pt x="74400" y="91200"/>
                    <a:pt x="74400" y="91200"/>
                    <a:pt x="74400" y="91200"/>
                  </a:cubicBezTo>
                  <a:cubicBezTo>
                    <a:pt x="74400" y="91200"/>
                    <a:pt x="74400" y="91200"/>
                    <a:pt x="74400" y="91200"/>
                  </a:cubicBezTo>
                  <a:cubicBezTo>
                    <a:pt x="74400" y="91200"/>
                    <a:pt x="74400" y="91200"/>
                    <a:pt x="74400" y="91200"/>
                  </a:cubicBezTo>
                  <a:cubicBezTo>
                    <a:pt x="72000" y="93600"/>
                    <a:pt x="69600" y="93600"/>
                    <a:pt x="67200" y="93600"/>
                  </a:cubicBezTo>
                  <a:cubicBezTo>
                    <a:pt x="67200" y="93600"/>
                    <a:pt x="67200" y="93600"/>
                    <a:pt x="67200" y="93600"/>
                  </a:cubicBezTo>
                  <a:cubicBezTo>
                    <a:pt x="67200" y="93600"/>
                    <a:pt x="67200" y="93600"/>
                    <a:pt x="67200" y="93600"/>
                  </a:cubicBezTo>
                  <a:cubicBezTo>
                    <a:pt x="64800" y="93600"/>
                    <a:pt x="62400" y="93600"/>
                    <a:pt x="62400" y="93600"/>
                  </a:cubicBezTo>
                  <a:cubicBezTo>
                    <a:pt x="62400" y="93600"/>
                    <a:pt x="62400" y="93600"/>
                    <a:pt x="62400" y="93600"/>
                  </a:cubicBezTo>
                  <a:cubicBezTo>
                    <a:pt x="62400" y="93600"/>
                    <a:pt x="62400" y="93600"/>
                    <a:pt x="62400" y="93600"/>
                  </a:cubicBezTo>
                  <a:cubicBezTo>
                    <a:pt x="60000" y="96000"/>
                    <a:pt x="60000" y="96000"/>
                    <a:pt x="60000" y="96000"/>
                  </a:cubicBezTo>
                  <a:cubicBezTo>
                    <a:pt x="60000" y="96000"/>
                    <a:pt x="60000" y="96000"/>
                    <a:pt x="60000" y="96000"/>
                  </a:cubicBezTo>
                  <a:cubicBezTo>
                    <a:pt x="57600" y="96000"/>
                    <a:pt x="57600" y="96000"/>
                    <a:pt x="57600" y="96000"/>
                  </a:cubicBezTo>
                  <a:cubicBezTo>
                    <a:pt x="57600" y="96000"/>
                    <a:pt x="57600" y="96000"/>
                    <a:pt x="57600" y="96000"/>
                  </a:cubicBezTo>
                  <a:cubicBezTo>
                    <a:pt x="57600" y="96000"/>
                    <a:pt x="57600" y="93600"/>
                    <a:pt x="55200" y="93600"/>
                  </a:cubicBezTo>
                  <a:cubicBezTo>
                    <a:pt x="52800" y="93600"/>
                    <a:pt x="52800" y="93600"/>
                    <a:pt x="50400" y="93600"/>
                  </a:cubicBezTo>
                  <a:cubicBezTo>
                    <a:pt x="48000" y="93600"/>
                    <a:pt x="45600" y="91200"/>
                    <a:pt x="43200" y="91200"/>
                  </a:cubicBezTo>
                  <a:cubicBezTo>
                    <a:pt x="43200" y="91200"/>
                    <a:pt x="43200" y="91200"/>
                    <a:pt x="43200" y="91200"/>
                  </a:cubicBezTo>
                  <a:cubicBezTo>
                    <a:pt x="43200" y="91200"/>
                    <a:pt x="43200" y="91200"/>
                    <a:pt x="43200" y="91200"/>
                  </a:cubicBezTo>
                  <a:cubicBezTo>
                    <a:pt x="43200" y="91200"/>
                    <a:pt x="43200" y="91200"/>
                    <a:pt x="43200" y="91200"/>
                  </a:cubicBezTo>
                  <a:cubicBezTo>
                    <a:pt x="43200" y="91200"/>
                    <a:pt x="43200" y="91200"/>
                    <a:pt x="43200" y="91200"/>
                  </a:cubicBezTo>
                  <a:cubicBezTo>
                    <a:pt x="40800" y="88800"/>
                    <a:pt x="40800" y="88800"/>
                    <a:pt x="40800" y="88800"/>
                  </a:cubicBezTo>
                  <a:cubicBezTo>
                    <a:pt x="40800" y="88800"/>
                    <a:pt x="40800" y="88800"/>
                    <a:pt x="40800" y="88800"/>
                  </a:cubicBezTo>
                  <a:cubicBezTo>
                    <a:pt x="40800" y="88800"/>
                    <a:pt x="40800" y="88800"/>
                    <a:pt x="40800" y="88800"/>
                  </a:cubicBezTo>
                  <a:cubicBezTo>
                    <a:pt x="40800" y="88800"/>
                    <a:pt x="40800" y="88800"/>
                    <a:pt x="40800" y="88800"/>
                  </a:cubicBezTo>
                  <a:cubicBezTo>
                    <a:pt x="38400" y="88800"/>
                    <a:pt x="38400" y="88800"/>
                    <a:pt x="38400" y="88800"/>
                  </a:cubicBezTo>
                  <a:cubicBezTo>
                    <a:pt x="38400" y="86400"/>
                    <a:pt x="36000" y="86400"/>
                    <a:pt x="33600" y="84000"/>
                  </a:cubicBezTo>
                  <a:cubicBezTo>
                    <a:pt x="33600" y="84000"/>
                    <a:pt x="31200" y="81600"/>
                    <a:pt x="31200" y="79200"/>
                  </a:cubicBezTo>
                  <a:cubicBezTo>
                    <a:pt x="31200" y="79200"/>
                    <a:pt x="28800" y="79200"/>
                    <a:pt x="28800" y="76800"/>
                  </a:cubicBezTo>
                  <a:cubicBezTo>
                    <a:pt x="28800" y="76800"/>
                    <a:pt x="28800" y="76800"/>
                    <a:pt x="28800" y="76800"/>
                  </a:cubicBezTo>
                  <a:cubicBezTo>
                    <a:pt x="28800" y="76800"/>
                    <a:pt x="28800" y="76800"/>
                    <a:pt x="28800" y="76800"/>
                  </a:cubicBezTo>
                  <a:cubicBezTo>
                    <a:pt x="28800" y="76800"/>
                    <a:pt x="28800" y="76800"/>
                    <a:pt x="28800" y="76800"/>
                  </a:cubicBezTo>
                  <a:cubicBezTo>
                    <a:pt x="28800" y="76800"/>
                    <a:pt x="28800" y="74400"/>
                    <a:pt x="28800" y="74400"/>
                  </a:cubicBezTo>
                  <a:cubicBezTo>
                    <a:pt x="28800" y="74400"/>
                    <a:pt x="28800" y="74400"/>
                    <a:pt x="28800" y="74400"/>
                  </a:cubicBezTo>
                  <a:cubicBezTo>
                    <a:pt x="28800" y="74400"/>
                    <a:pt x="28800" y="74400"/>
                    <a:pt x="28800" y="74400"/>
                  </a:cubicBezTo>
                  <a:cubicBezTo>
                    <a:pt x="26400" y="72000"/>
                    <a:pt x="26400" y="72000"/>
                    <a:pt x="26400" y="69600"/>
                  </a:cubicBezTo>
                  <a:cubicBezTo>
                    <a:pt x="26400" y="67200"/>
                    <a:pt x="24000" y="64800"/>
                    <a:pt x="24000" y="62400"/>
                  </a:cubicBezTo>
                  <a:cubicBezTo>
                    <a:pt x="24000" y="62400"/>
                    <a:pt x="24000" y="62400"/>
                    <a:pt x="24000" y="62400"/>
                  </a:cubicBezTo>
                  <a:cubicBezTo>
                    <a:pt x="24000" y="62400"/>
                    <a:pt x="24000" y="62400"/>
                    <a:pt x="24000" y="62400"/>
                  </a:cubicBezTo>
                  <a:cubicBezTo>
                    <a:pt x="24000" y="62400"/>
                    <a:pt x="24000" y="62400"/>
                    <a:pt x="24000" y="62400"/>
                  </a:cubicBezTo>
                  <a:cubicBezTo>
                    <a:pt x="24000" y="60000"/>
                    <a:pt x="24000" y="60000"/>
                    <a:pt x="24000" y="60000"/>
                  </a:cubicBezTo>
                  <a:cubicBezTo>
                    <a:pt x="24000" y="60000"/>
                    <a:pt x="24000" y="60000"/>
                    <a:pt x="24000" y="60000"/>
                  </a:cubicBezTo>
                  <a:cubicBezTo>
                    <a:pt x="24000" y="60000"/>
                    <a:pt x="24000" y="60000"/>
                    <a:pt x="24000" y="60000"/>
                  </a:cubicBezTo>
                  <a:cubicBezTo>
                    <a:pt x="24000" y="57600"/>
                    <a:pt x="24000" y="57600"/>
                    <a:pt x="24000" y="57600"/>
                  </a:cubicBezTo>
                  <a:cubicBezTo>
                    <a:pt x="24000" y="55200"/>
                    <a:pt x="26400" y="52800"/>
                    <a:pt x="26400" y="50400"/>
                  </a:cubicBezTo>
                  <a:cubicBezTo>
                    <a:pt x="26400" y="50400"/>
                    <a:pt x="26400" y="48000"/>
                    <a:pt x="28800" y="45600"/>
                  </a:cubicBezTo>
                  <a:cubicBezTo>
                    <a:pt x="28800" y="45600"/>
                    <a:pt x="28800" y="45600"/>
                    <a:pt x="28800" y="45600"/>
                  </a:cubicBezTo>
                  <a:cubicBezTo>
                    <a:pt x="28800" y="45600"/>
                    <a:pt x="28800" y="45600"/>
                    <a:pt x="28800" y="45600"/>
                  </a:cubicBezTo>
                  <a:cubicBezTo>
                    <a:pt x="28800" y="43200"/>
                    <a:pt x="28800" y="43200"/>
                    <a:pt x="28800" y="43200"/>
                  </a:cubicBezTo>
                  <a:cubicBezTo>
                    <a:pt x="28800" y="43200"/>
                    <a:pt x="28800" y="43200"/>
                    <a:pt x="28800" y="43200"/>
                  </a:cubicBezTo>
                  <a:cubicBezTo>
                    <a:pt x="31200" y="43200"/>
                    <a:pt x="31200" y="43200"/>
                    <a:pt x="31200" y="43200"/>
                  </a:cubicBezTo>
                  <a:cubicBezTo>
                    <a:pt x="31200" y="40800"/>
                    <a:pt x="31200" y="40800"/>
                    <a:pt x="31200" y="40800"/>
                  </a:cubicBezTo>
                  <a:cubicBezTo>
                    <a:pt x="31200" y="40800"/>
                    <a:pt x="31200" y="40800"/>
                    <a:pt x="31200" y="40800"/>
                  </a:cubicBezTo>
                  <a:cubicBezTo>
                    <a:pt x="31200" y="40800"/>
                    <a:pt x="31200" y="40800"/>
                    <a:pt x="31200" y="40800"/>
                  </a:cubicBezTo>
                  <a:cubicBezTo>
                    <a:pt x="31200" y="40800"/>
                    <a:pt x="31200" y="40800"/>
                    <a:pt x="31200" y="40800"/>
                  </a:cubicBezTo>
                  <a:cubicBezTo>
                    <a:pt x="33600" y="38400"/>
                    <a:pt x="33600" y="38400"/>
                    <a:pt x="36000" y="36000"/>
                  </a:cubicBezTo>
                  <a:cubicBezTo>
                    <a:pt x="36000" y="36000"/>
                    <a:pt x="36000" y="36000"/>
                    <a:pt x="36000" y="36000"/>
                  </a:cubicBezTo>
                  <a:cubicBezTo>
                    <a:pt x="36000" y="36000"/>
                    <a:pt x="36000" y="36000"/>
                    <a:pt x="36000" y="36000"/>
                  </a:cubicBezTo>
                  <a:cubicBezTo>
                    <a:pt x="36000" y="33600"/>
                    <a:pt x="38400" y="33600"/>
                    <a:pt x="40800" y="31200"/>
                  </a:cubicBezTo>
                  <a:cubicBezTo>
                    <a:pt x="40800" y="31200"/>
                    <a:pt x="40800" y="31200"/>
                    <a:pt x="40800" y="31200"/>
                  </a:cubicBezTo>
                  <a:cubicBezTo>
                    <a:pt x="43200" y="31200"/>
                    <a:pt x="43200" y="31200"/>
                    <a:pt x="43200" y="31200"/>
                  </a:cubicBezTo>
                  <a:cubicBezTo>
                    <a:pt x="43200" y="31200"/>
                    <a:pt x="43200" y="31200"/>
                    <a:pt x="43200" y="31200"/>
                  </a:cubicBezTo>
                  <a:cubicBezTo>
                    <a:pt x="43200" y="31200"/>
                    <a:pt x="43200" y="31200"/>
                    <a:pt x="43200" y="28800"/>
                  </a:cubicBezTo>
                  <a:cubicBezTo>
                    <a:pt x="43200" y="28800"/>
                    <a:pt x="45600" y="28800"/>
                    <a:pt x="45600" y="28800"/>
                  </a:cubicBezTo>
                  <a:cubicBezTo>
                    <a:pt x="45600" y="28800"/>
                    <a:pt x="45600" y="28800"/>
                    <a:pt x="45600" y="28800"/>
                  </a:cubicBezTo>
                  <a:cubicBezTo>
                    <a:pt x="45600" y="28800"/>
                    <a:pt x="45600" y="28800"/>
                    <a:pt x="45600" y="28800"/>
                  </a:cubicBezTo>
                  <a:cubicBezTo>
                    <a:pt x="45600" y="28800"/>
                    <a:pt x="48000" y="28800"/>
                    <a:pt x="50400" y="26400"/>
                  </a:cubicBezTo>
                  <a:cubicBezTo>
                    <a:pt x="52800" y="26400"/>
                    <a:pt x="55200" y="26400"/>
                    <a:pt x="57600" y="26400"/>
                  </a:cubicBezTo>
                  <a:cubicBezTo>
                    <a:pt x="57600" y="26400"/>
                    <a:pt x="57600" y="26400"/>
                    <a:pt x="57600" y="26400"/>
                  </a:cubicBezTo>
                  <a:cubicBezTo>
                    <a:pt x="57600" y="26400"/>
                    <a:pt x="57600" y="26400"/>
                    <a:pt x="57600" y="26400"/>
                  </a:cubicBezTo>
                  <a:cubicBezTo>
                    <a:pt x="57600" y="26400"/>
                    <a:pt x="57600" y="26400"/>
                    <a:pt x="57600" y="26400"/>
                  </a:cubicBezTo>
                  <a:cubicBezTo>
                    <a:pt x="57600" y="26400"/>
                    <a:pt x="57600" y="26400"/>
                    <a:pt x="60000" y="26400"/>
                  </a:cubicBezTo>
                  <a:cubicBezTo>
                    <a:pt x="60000" y="26400"/>
                    <a:pt x="60000" y="26400"/>
                    <a:pt x="60000" y="26400"/>
                  </a:cubicBezTo>
                  <a:cubicBezTo>
                    <a:pt x="60000" y="26400"/>
                    <a:pt x="60000" y="26400"/>
                    <a:pt x="60000" y="26400"/>
                  </a:cubicBezTo>
                  <a:cubicBezTo>
                    <a:pt x="60000" y="26400"/>
                    <a:pt x="62400" y="26400"/>
                    <a:pt x="62400" y="26400"/>
                  </a:cubicBezTo>
                  <a:cubicBezTo>
                    <a:pt x="64800" y="26400"/>
                    <a:pt x="67200" y="26400"/>
                    <a:pt x="69600" y="26400"/>
                  </a:cubicBezTo>
                  <a:cubicBezTo>
                    <a:pt x="69600" y="28800"/>
                    <a:pt x="72000" y="28800"/>
                    <a:pt x="74400" y="28800"/>
                  </a:cubicBezTo>
                  <a:cubicBezTo>
                    <a:pt x="74400" y="28800"/>
                    <a:pt x="74400" y="28800"/>
                    <a:pt x="74400" y="31200"/>
                  </a:cubicBezTo>
                  <a:cubicBezTo>
                    <a:pt x="74400" y="31200"/>
                    <a:pt x="74400" y="31200"/>
                    <a:pt x="74400" y="31200"/>
                  </a:cubicBez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11" name="Shape 711"/>
            <p:cNvSpPr/>
            <p:nvPr/>
          </p:nvSpPr>
          <p:spPr>
            <a:xfrm>
              <a:off x="-836737" y="4692421"/>
              <a:ext cx="102000" cy="102000"/>
            </a:xfrm>
            <a:custGeom>
              <a:avLst/>
              <a:gdLst/>
              <a:ahLst/>
              <a:cxnLst/>
              <a:rect l="0" t="0" r="0" b="0"/>
              <a:pathLst>
                <a:path w="120000" h="120000" extrusionOk="0">
                  <a:moveTo>
                    <a:pt x="88888" y="22222"/>
                  </a:moveTo>
                  <a:cubicBezTo>
                    <a:pt x="88888" y="22222"/>
                    <a:pt x="88888" y="22222"/>
                    <a:pt x="88888" y="22222"/>
                  </a:cubicBezTo>
                  <a:cubicBezTo>
                    <a:pt x="88888" y="22222"/>
                    <a:pt x="93333" y="22222"/>
                    <a:pt x="93333" y="22222"/>
                  </a:cubicBezTo>
                  <a:cubicBezTo>
                    <a:pt x="93333" y="22222"/>
                    <a:pt x="93333" y="22222"/>
                    <a:pt x="93333" y="22222"/>
                  </a:cubicBezTo>
                  <a:cubicBezTo>
                    <a:pt x="93333" y="26666"/>
                    <a:pt x="93333" y="26666"/>
                    <a:pt x="93333" y="26666"/>
                  </a:cubicBezTo>
                  <a:cubicBezTo>
                    <a:pt x="93333" y="26666"/>
                    <a:pt x="93333" y="26666"/>
                    <a:pt x="97777" y="26666"/>
                  </a:cubicBezTo>
                  <a:cubicBezTo>
                    <a:pt x="97777" y="26666"/>
                    <a:pt x="97777" y="31111"/>
                    <a:pt x="97777" y="31111"/>
                  </a:cubicBezTo>
                  <a:cubicBezTo>
                    <a:pt x="97777" y="31111"/>
                    <a:pt x="97777" y="31111"/>
                    <a:pt x="97777" y="31111"/>
                  </a:cubicBezTo>
                  <a:cubicBezTo>
                    <a:pt x="102222" y="31111"/>
                    <a:pt x="97777" y="31111"/>
                    <a:pt x="97777" y="35555"/>
                  </a:cubicBezTo>
                  <a:cubicBezTo>
                    <a:pt x="97777" y="35555"/>
                    <a:pt x="97777" y="35555"/>
                    <a:pt x="97777" y="40000"/>
                  </a:cubicBezTo>
                  <a:cubicBezTo>
                    <a:pt x="93333" y="40000"/>
                    <a:pt x="93333" y="40000"/>
                    <a:pt x="93333" y="40000"/>
                  </a:cubicBezTo>
                  <a:cubicBezTo>
                    <a:pt x="93333" y="44444"/>
                    <a:pt x="93333" y="44444"/>
                    <a:pt x="93333" y="44444"/>
                  </a:cubicBezTo>
                  <a:cubicBezTo>
                    <a:pt x="93333" y="44444"/>
                    <a:pt x="93333" y="44444"/>
                    <a:pt x="93333" y="44444"/>
                  </a:cubicBezTo>
                  <a:cubicBezTo>
                    <a:pt x="93333" y="44444"/>
                    <a:pt x="93333" y="44444"/>
                    <a:pt x="93333" y="44444"/>
                  </a:cubicBezTo>
                  <a:cubicBezTo>
                    <a:pt x="93333" y="48888"/>
                    <a:pt x="93333" y="48888"/>
                    <a:pt x="93333" y="48888"/>
                  </a:cubicBezTo>
                  <a:cubicBezTo>
                    <a:pt x="97777" y="48888"/>
                    <a:pt x="97777" y="48888"/>
                    <a:pt x="97777" y="48888"/>
                  </a:cubicBezTo>
                  <a:cubicBezTo>
                    <a:pt x="97777" y="48888"/>
                    <a:pt x="97777" y="48888"/>
                    <a:pt x="97777" y="48888"/>
                  </a:cubicBezTo>
                  <a:cubicBezTo>
                    <a:pt x="97777" y="48888"/>
                    <a:pt x="97777" y="48888"/>
                    <a:pt x="97777" y="53333"/>
                  </a:cubicBezTo>
                  <a:cubicBezTo>
                    <a:pt x="97777" y="53333"/>
                    <a:pt x="97777" y="53333"/>
                    <a:pt x="97777" y="53333"/>
                  </a:cubicBezTo>
                  <a:cubicBezTo>
                    <a:pt x="97777" y="53333"/>
                    <a:pt x="97777" y="53333"/>
                    <a:pt x="97777" y="53333"/>
                  </a:cubicBezTo>
                  <a:cubicBezTo>
                    <a:pt x="97777" y="53333"/>
                    <a:pt x="97777" y="53333"/>
                    <a:pt x="97777" y="57777"/>
                  </a:cubicBezTo>
                  <a:cubicBezTo>
                    <a:pt x="97777" y="57777"/>
                    <a:pt x="97777" y="57777"/>
                    <a:pt x="97777" y="57777"/>
                  </a:cubicBezTo>
                  <a:cubicBezTo>
                    <a:pt x="97777" y="57777"/>
                    <a:pt x="97777" y="57777"/>
                    <a:pt x="97777" y="57777"/>
                  </a:cubicBezTo>
                  <a:cubicBezTo>
                    <a:pt x="97777" y="57777"/>
                    <a:pt x="97777" y="57777"/>
                    <a:pt x="102222" y="57777"/>
                  </a:cubicBezTo>
                  <a:cubicBezTo>
                    <a:pt x="102222" y="57777"/>
                    <a:pt x="106666" y="57777"/>
                    <a:pt x="106666" y="57777"/>
                  </a:cubicBezTo>
                  <a:cubicBezTo>
                    <a:pt x="106666" y="62222"/>
                    <a:pt x="106666" y="62222"/>
                    <a:pt x="106666" y="62222"/>
                  </a:cubicBezTo>
                  <a:cubicBezTo>
                    <a:pt x="106666" y="62222"/>
                    <a:pt x="106666" y="62222"/>
                    <a:pt x="106666" y="62222"/>
                  </a:cubicBezTo>
                  <a:cubicBezTo>
                    <a:pt x="106666" y="62222"/>
                    <a:pt x="111111" y="62222"/>
                    <a:pt x="111111" y="62222"/>
                  </a:cubicBezTo>
                  <a:cubicBezTo>
                    <a:pt x="111111" y="62222"/>
                    <a:pt x="111111" y="62222"/>
                    <a:pt x="111111" y="62222"/>
                  </a:cubicBezTo>
                  <a:cubicBezTo>
                    <a:pt x="111111" y="62222"/>
                    <a:pt x="111111" y="62222"/>
                    <a:pt x="111111" y="62222"/>
                  </a:cubicBezTo>
                  <a:cubicBezTo>
                    <a:pt x="111111" y="66666"/>
                    <a:pt x="111111" y="66666"/>
                    <a:pt x="111111" y="66666"/>
                  </a:cubicBezTo>
                  <a:cubicBezTo>
                    <a:pt x="111111" y="66666"/>
                    <a:pt x="111111" y="66666"/>
                    <a:pt x="111111" y="66666"/>
                  </a:cubicBezTo>
                  <a:cubicBezTo>
                    <a:pt x="111111" y="71111"/>
                    <a:pt x="111111" y="71111"/>
                    <a:pt x="111111" y="71111"/>
                  </a:cubicBezTo>
                  <a:cubicBezTo>
                    <a:pt x="111111" y="71111"/>
                    <a:pt x="111111" y="71111"/>
                    <a:pt x="111111" y="71111"/>
                  </a:cubicBezTo>
                  <a:cubicBezTo>
                    <a:pt x="111111" y="71111"/>
                    <a:pt x="106666" y="71111"/>
                    <a:pt x="106666" y="71111"/>
                  </a:cubicBezTo>
                  <a:cubicBezTo>
                    <a:pt x="106666" y="75555"/>
                    <a:pt x="106666" y="75555"/>
                    <a:pt x="106666" y="75555"/>
                  </a:cubicBezTo>
                  <a:cubicBezTo>
                    <a:pt x="106666" y="75555"/>
                    <a:pt x="106666" y="75555"/>
                    <a:pt x="106666" y="75555"/>
                  </a:cubicBezTo>
                  <a:cubicBezTo>
                    <a:pt x="106666" y="75555"/>
                    <a:pt x="106666" y="75555"/>
                    <a:pt x="106666" y="75555"/>
                  </a:cubicBezTo>
                  <a:cubicBezTo>
                    <a:pt x="106666" y="75555"/>
                    <a:pt x="102222" y="75555"/>
                    <a:pt x="102222" y="75555"/>
                  </a:cubicBezTo>
                  <a:cubicBezTo>
                    <a:pt x="97777" y="75555"/>
                    <a:pt x="97777" y="75555"/>
                    <a:pt x="97777" y="75555"/>
                  </a:cubicBezTo>
                  <a:cubicBezTo>
                    <a:pt x="93333" y="75555"/>
                    <a:pt x="93333" y="75555"/>
                    <a:pt x="93333" y="75555"/>
                  </a:cubicBezTo>
                  <a:cubicBezTo>
                    <a:pt x="93333" y="75555"/>
                    <a:pt x="93333" y="75555"/>
                    <a:pt x="93333" y="80000"/>
                  </a:cubicBezTo>
                  <a:cubicBezTo>
                    <a:pt x="93333" y="80000"/>
                    <a:pt x="93333" y="80000"/>
                    <a:pt x="93333" y="80000"/>
                  </a:cubicBezTo>
                  <a:cubicBezTo>
                    <a:pt x="93333" y="80000"/>
                    <a:pt x="93333" y="80000"/>
                    <a:pt x="93333" y="80000"/>
                  </a:cubicBezTo>
                  <a:cubicBezTo>
                    <a:pt x="93333" y="80000"/>
                    <a:pt x="93333" y="80000"/>
                    <a:pt x="93333" y="84444"/>
                  </a:cubicBezTo>
                  <a:cubicBezTo>
                    <a:pt x="93333" y="84444"/>
                    <a:pt x="93333" y="84444"/>
                    <a:pt x="93333" y="84444"/>
                  </a:cubicBezTo>
                  <a:cubicBezTo>
                    <a:pt x="93333" y="84444"/>
                    <a:pt x="88888" y="84444"/>
                    <a:pt x="88888" y="84444"/>
                  </a:cubicBezTo>
                  <a:cubicBezTo>
                    <a:pt x="88888" y="84444"/>
                    <a:pt x="88888" y="84444"/>
                    <a:pt x="88888" y="84444"/>
                  </a:cubicBezTo>
                  <a:cubicBezTo>
                    <a:pt x="88888" y="88888"/>
                    <a:pt x="88888" y="88888"/>
                    <a:pt x="88888" y="88888"/>
                  </a:cubicBezTo>
                  <a:cubicBezTo>
                    <a:pt x="88888" y="88888"/>
                    <a:pt x="88888" y="88888"/>
                    <a:pt x="88888" y="88888"/>
                  </a:cubicBezTo>
                  <a:cubicBezTo>
                    <a:pt x="88888" y="88888"/>
                    <a:pt x="88888" y="93333"/>
                    <a:pt x="88888" y="93333"/>
                  </a:cubicBezTo>
                  <a:cubicBezTo>
                    <a:pt x="88888" y="93333"/>
                    <a:pt x="88888" y="97777"/>
                    <a:pt x="88888" y="97777"/>
                  </a:cubicBezTo>
                  <a:cubicBezTo>
                    <a:pt x="88888" y="97777"/>
                    <a:pt x="88888" y="97777"/>
                    <a:pt x="88888" y="97777"/>
                  </a:cubicBezTo>
                  <a:cubicBezTo>
                    <a:pt x="88888" y="102222"/>
                    <a:pt x="93333" y="102222"/>
                    <a:pt x="88888" y="102222"/>
                  </a:cubicBezTo>
                  <a:cubicBezTo>
                    <a:pt x="88888" y="102222"/>
                    <a:pt x="88888" y="102222"/>
                    <a:pt x="88888" y="102222"/>
                  </a:cubicBezTo>
                  <a:cubicBezTo>
                    <a:pt x="88888" y="102222"/>
                    <a:pt x="88888" y="102222"/>
                    <a:pt x="88888" y="102222"/>
                  </a:cubicBezTo>
                  <a:cubicBezTo>
                    <a:pt x="88888" y="102222"/>
                    <a:pt x="84444" y="106666"/>
                    <a:pt x="84444" y="106666"/>
                  </a:cubicBezTo>
                  <a:cubicBezTo>
                    <a:pt x="84444" y="106666"/>
                    <a:pt x="84444" y="106666"/>
                    <a:pt x="80000" y="106666"/>
                  </a:cubicBezTo>
                  <a:cubicBezTo>
                    <a:pt x="80000" y="106666"/>
                    <a:pt x="80000" y="106666"/>
                    <a:pt x="80000" y="106666"/>
                  </a:cubicBezTo>
                  <a:cubicBezTo>
                    <a:pt x="80000" y="106666"/>
                    <a:pt x="80000" y="106666"/>
                    <a:pt x="80000" y="106666"/>
                  </a:cubicBezTo>
                  <a:cubicBezTo>
                    <a:pt x="80000" y="106666"/>
                    <a:pt x="75555" y="106666"/>
                    <a:pt x="75555" y="106666"/>
                  </a:cubicBezTo>
                  <a:cubicBezTo>
                    <a:pt x="75555" y="106666"/>
                    <a:pt x="75555" y="106666"/>
                    <a:pt x="71111" y="102222"/>
                  </a:cubicBezTo>
                  <a:cubicBezTo>
                    <a:pt x="71111" y="102222"/>
                    <a:pt x="71111" y="97777"/>
                    <a:pt x="71111" y="97777"/>
                  </a:cubicBezTo>
                  <a:cubicBezTo>
                    <a:pt x="71111" y="97777"/>
                    <a:pt x="71111" y="97777"/>
                    <a:pt x="66666" y="97777"/>
                  </a:cubicBezTo>
                  <a:cubicBezTo>
                    <a:pt x="66666" y="97777"/>
                    <a:pt x="66666" y="97777"/>
                    <a:pt x="66666" y="102222"/>
                  </a:cubicBezTo>
                  <a:cubicBezTo>
                    <a:pt x="66666" y="102222"/>
                    <a:pt x="62222" y="102222"/>
                    <a:pt x="62222" y="102222"/>
                  </a:cubicBezTo>
                  <a:cubicBezTo>
                    <a:pt x="62222" y="102222"/>
                    <a:pt x="62222" y="102222"/>
                    <a:pt x="62222" y="102222"/>
                  </a:cubicBezTo>
                  <a:cubicBezTo>
                    <a:pt x="62222" y="102222"/>
                    <a:pt x="62222" y="102222"/>
                    <a:pt x="62222" y="102222"/>
                  </a:cubicBezTo>
                  <a:cubicBezTo>
                    <a:pt x="62222" y="102222"/>
                    <a:pt x="57777" y="102222"/>
                    <a:pt x="57777" y="102222"/>
                  </a:cubicBezTo>
                  <a:cubicBezTo>
                    <a:pt x="57777" y="102222"/>
                    <a:pt x="57777" y="102222"/>
                    <a:pt x="57777" y="102222"/>
                  </a:cubicBezTo>
                  <a:cubicBezTo>
                    <a:pt x="57777" y="102222"/>
                    <a:pt x="53333" y="102222"/>
                    <a:pt x="53333" y="102222"/>
                  </a:cubicBezTo>
                  <a:cubicBezTo>
                    <a:pt x="53333" y="102222"/>
                    <a:pt x="53333" y="102222"/>
                    <a:pt x="53333" y="106666"/>
                  </a:cubicBezTo>
                  <a:cubicBezTo>
                    <a:pt x="53333" y="106666"/>
                    <a:pt x="53333" y="106666"/>
                    <a:pt x="48888" y="106666"/>
                  </a:cubicBezTo>
                  <a:cubicBezTo>
                    <a:pt x="48888" y="111111"/>
                    <a:pt x="48888" y="111111"/>
                    <a:pt x="48888" y="111111"/>
                  </a:cubicBezTo>
                  <a:cubicBezTo>
                    <a:pt x="48888" y="111111"/>
                    <a:pt x="48888" y="111111"/>
                    <a:pt x="48888" y="111111"/>
                  </a:cubicBezTo>
                  <a:cubicBezTo>
                    <a:pt x="48888" y="111111"/>
                    <a:pt x="48888" y="111111"/>
                    <a:pt x="48888" y="111111"/>
                  </a:cubicBezTo>
                  <a:cubicBezTo>
                    <a:pt x="44444" y="111111"/>
                    <a:pt x="44444" y="111111"/>
                    <a:pt x="44444" y="111111"/>
                  </a:cubicBezTo>
                  <a:cubicBezTo>
                    <a:pt x="44444" y="111111"/>
                    <a:pt x="44444" y="111111"/>
                    <a:pt x="40000" y="111111"/>
                  </a:cubicBezTo>
                  <a:cubicBezTo>
                    <a:pt x="40000" y="111111"/>
                    <a:pt x="40000" y="106666"/>
                    <a:pt x="35555" y="106666"/>
                  </a:cubicBezTo>
                  <a:cubicBezTo>
                    <a:pt x="35555" y="106666"/>
                    <a:pt x="35555" y="106666"/>
                    <a:pt x="35555" y="106666"/>
                  </a:cubicBezTo>
                  <a:cubicBezTo>
                    <a:pt x="35555" y="106666"/>
                    <a:pt x="35555" y="106666"/>
                    <a:pt x="35555" y="106666"/>
                  </a:cubicBezTo>
                  <a:cubicBezTo>
                    <a:pt x="35555" y="106666"/>
                    <a:pt x="35555" y="106666"/>
                    <a:pt x="35555" y="102222"/>
                  </a:cubicBezTo>
                  <a:cubicBezTo>
                    <a:pt x="35555" y="102222"/>
                    <a:pt x="35555" y="102222"/>
                    <a:pt x="35555" y="97777"/>
                  </a:cubicBezTo>
                  <a:cubicBezTo>
                    <a:pt x="35555" y="97777"/>
                    <a:pt x="35555" y="93333"/>
                    <a:pt x="35555" y="93333"/>
                  </a:cubicBezTo>
                  <a:cubicBezTo>
                    <a:pt x="35555" y="93333"/>
                    <a:pt x="35555" y="93333"/>
                    <a:pt x="35555" y="93333"/>
                  </a:cubicBezTo>
                  <a:cubicBezTo>
                    <a:pt x="35555" y="93333"/>
                    <a:pt x="35555" y="93333"/>
                    <a:pt x="35555" y="93333"/>
                  </a:cubicBezTo>
                  <a:cubicBezTo>
                    <a:pt x="35555" y="93333"/>
                    <a:pt x="35555" y="93333"/>
                    <a:pt x="35555" y="93333"/>
                  </a:cubicBezTo>
                  <a:cubicBezTo>
                    <a:pt x="31111" y="88888"/>
                    <a:pt x="31111" y="88888"/>
                    <a:pt x="31111" y="88888"/>
                  </a:cubicBezTo>
                  <a:cubicBezTo>
                    <a:pt x="31111" y="88888"/>
                    <a:pt x="31111" y="88888"/>
                    <a:pt x="31111" y="88888"/>
                  </a:cubicBezTo>
                  <a:cubicBezTo>
                    <a:pt x="31111" y="88888"/>
                    <a:pt x="31111" y="88888"/>
                    <a:pt x="31111" y="88888"/>
                  </a:cubicBezTo>
                  <a:cubicBezTo>
                    <a:pt x="31111" y="88888"/>
                    <a:pt x="31111" y="88888"/>
                    <a:pt x="31111" y="88888"/>
                  </a:cubicBezTo>
                  <a:cubicBezTo>
                    <a:pt x="31111" y="88888"/>
                    <a:pt x="31111" y="88888"/>
                    <a:pt x="26666" y="84444"/>
                  </a:cubicBezTo>
                  <a:cubicBezTo>
                    <a:pt x="26666" y="84444"/>
                    <a:pt x="26666" y="84444"/>
                    <a:pt x="26666" y="84444"/>
                  </a:cubicBezTo>
                  <a:cubicBezTo>
                    <a:pt x="26666" y="84444"/>
                    <a:pt x="26666" y="84444"/>
                    <a:pt x="26666" y="84444"/>
                  </a:cubicBezTo>
                  <a:cubicBezTo>
                    <a:pt x="26666" y="84444"/>
                    <a:pt x="26666" y="84444"/>
                    <a:pt x="26666" y="84444"/>
                  </a:cubicBezTo>
                  <a:cubicBezTo>
                    <a:pt x="26666" y="84444"/>
                    <a:pt x="26666" y="84444"/>
                    <a:pt x="26666" y="84444"/>
                  </a:cubicBezTo>
                  <a:cubicBezTo>
                    <a:pt x="22222" y="84444"/>
                    <a:pt x="22222" y="84444"/>
                    <a:pt x="22222" y="84444"/>
                  </a:cubicBezTo>
                  <a:cubicBezTo>
                    <a:pt x="17777" y="84444"/>
                    <a:pt x="17777" y="84444"/>
                    <a:pt x="17777" y="84444"/>
                  </a:cubicBezTo>
                  <a:cubicBezTo>
                    <a:pt x="13333" y="84444"/>
                    <a:pt x="13333" y="84444"/>
                    <a:pt x="13333" y="84444"/>
                  </a:cubicBezTo>
                  <a:cubicBezTo>
                    <a:pt x="13333" y="84444"/>
                    <a:pt x="13333" y="84444"/>
                    <a:pt x="13333" y="84444"/>
                  </a:cubicBezTo>
                  <a:cubicBezTo>
                    <a:pt x="13333" y="84444"/>
                    <a:pt x="13333" y="84444"/>
                    <a:pt x="13333" y="84444"/>
                  </a:cubicBezTo>
                  <a:cubicBezTo>
                    <a:pt x="13333" y="84444"/>
                    <a:pt x="13333" y="84444"/>
                    <a:pt x="13333" y="80000"/>
                  </a:cubicBezTo>
                  <a:cubicBezTo>
                    <a:pt x="13333" y="80000"/>
                    <a:pt x="13333" y="80000"/>
                    <a:pt x="13333" y="80000"/>
                  </a:cubicBezTo>
                  <a:cubicBezTo>
                    <a:pt x="8888" y="80000"/>
                    <a:pt x="8888" y="80000"/>
                    <a:pt x="8888" y="80000"/>
                  </a:cubicBezTo>
                  <a:cubicBezTo>
                    <a:pt x="8888" y="75555"/>
                    <a:pt x="8888" y="75555"/>
                    <a:pt x="8888" y="75555"/>
                  </a:cubicBezTo>
                  <a:cubicBezTo>
                    <a:pt x="8888" y="71111"/>
                    <a:pt x="8888" y="71111"/>
                    <a:pt x="8888" y="71111"/>
                  </a:cubicBezTo>
                  <a:cubicBezTo>
                    <a:pt x="8888" y="71111"/>
                    <a:pt x="8888" y="71111"/>
                    <a:pt x="13333" y="71111"/>
                  </a:cubicBezTo>
                  <a:cubicBezTo>
                    <a:pt x="13333" y="71111"/>
                    <a:pt x="13333" y="66666"/>
                    <a:pt x="17777" y="66666"/>
                  </a:cubicBezTo>
                  <a:cubicBezTo>
                    <a:pt x="17777" y="66666"/>
                    <a:pt x="22222" y="62222"/>
                    <a:pt x="22222" y="62222"/>
                  </a:cubicBezTo>
                  <a:cubicBezTo>
                    <a:pt x="22222" y="62222"/>
                    <a:pt x="22222" y="62222"/>
                    <a:pt x="22222" y="62222"/>
                  </a:cubicBezTo>
                  <a:cubicBezTo>
                    <a:pt x="22222" y="62222"/>
                    <a:pt x="22222" y="62222"/>
                    <a:pt x="22222" y="62222"/>
                  </a:cubicBezTo>
                  <a:cubicBezTo>
                    <a:pt x="22222" y="62222"/>
                    <a:pt x="22222" y="62222"/>
                    <a:pt x="22222" y="62222"/>
                  </a:cubicBezTo>
                  <a:cubicBezTo>
                    <a:pt x="22222" y="62222"/>
                    <a:pt x="22222" y="62222"/>
                    <a:pt x="22222" y="57777"/>
                  </a:cubicBezTo>
                  <a:cubicBezTo>
                    <a:pt x="22222" y="57777"/>
                    <a:pt x="22222" y="57777"/>
                    <a:pt x="22222" y="57777"/>
                  </a:cubicBezTo>
                  <a:cubicBezTo>
                    <a:pt x="22222" y="57777"/>
                    <a:pt x="22222" y="57777"/>
                    <a:pt x="22222" y="57777"/>
                  </a:cubicBezTo>
                  <a:cubicBezTo>
                    <a:pt x="22222" y="57777"/>
                    <a:pt x="22222" y="57777"/>
                    <a:pt x="22222" y="57777"/>
                  </a:cubicBezTo>
                  <a:cubicBezTo>
                    <a:pt x="22222" y="57777"/>
                    <a:pt x="22222" y="57777"/>
                    <a:pt x="22222" y="57777"/>
                  </a:cubicBezTo>
                  <a:cubicBezTo>
                    <a:pt x="22222" y="57777"/>
                    <a:pt x="22222" y="57777"/>
                    <a:pt x="22222" y="53333"/>
                  </a:cubicBezTo>
                  <a:cubicBezTo>
                    <a:pt x="22222" y="53333"/>
                    <a:pt x="22222" y="53333"/>
                    <a:pt x="22222" y="53333"/>
                  </a:cubicBezTo>
                  <a:cubicBezTo>
                    <a:pt x="22222" y="53333"/>
                    <a:pt x="22222" y="53333"/>
                    <a:pt x="22222" y="48888"/>
                  </a:cubicBezTo>
                  <a:cubicBezTo>
                    <a:pt x="22222" y="48888"/>
                    <a:pt x="22222" y="48888"/>
                    <a:pt x="22222" y="48888"/>
                  </a:cubicBezTo>
                  <a:cubicBezTo>
                    <a:pt x="22222" y="48888"/>
                    <a:pt x="22222" y="48888"/>
                    <a:pt x="22222" y="48888"/>
                  </a:cubicBezTo>
                  <a:cubicBezTo>
                    <a:pt x="22222" y="48888"/>
                    <a:pt x="17777" y="48888"/>
                    <a:pt x="17777" y="44444"/>
                  </a:cubicBezTo>
                  <a:cubicBezTo>
                    <a:pt x="17777" y="44444"/>
                    <a:pt x="13333" y="44444"/>
                    <a:pt x="13333" y="44444"/>
                  </a:cubicBezTo>
                  <a:cubicBezTo>
                    <a:pt x="13333" y="40000"/>
                    <a:pt x="13333" y="40000"/>
                    <a:pt x="13333" y="40000"/>
                  </a:cubicBezTo>
                  <a:cubicBezTo>
                    <a:pt x="13333" y="40000"/>
                    <a:pt x="13333" y="40000"/>
                    <a:pt x="13333" y="40000"/>
                  </a:cubicBezTo>
                  <a:cubicBezTo>
                    <a:pt x="13333" y="35555"/>
                    <a:pt x="13333" y="35555"/>
                    <a:pt x="13333" y="35555"/>
                  </a:cubicBezTo>
                  <a:cubicBezTo>
                    <a:pt x="13333" y="35555"/>
                    <a:pt x="17777" y="35555"/>
                    <a:pt x="17777" y="35555"/>
                  </a:cubicBezTo>
                  <a:cubicBezTo>
                    <a:pt x="17777" y="35555"/>
                    <a:pt x="17777" y="31111"/>
                    <a:pt x="17777" y="31111"/>
                  </a:cubicBezTo>
                  <a:cubicBezTo>
                    <a:pt x="17777" y="31111"/>
                    <a:pt x="17777" y="31111"/>
                    <a:pt x="17777" y="31111"/>
                  </a:cubicBezTo>
                  <a:cubicBezTo>
                    <a:pt x="17777" y="31111"/>
                    <a:pt x="22222" y="31111"/>
                    <a:pt x="22222" y="31111"/>
                  </a:cubicBezTo>
                  <a:cubicBezTo>
                    <a:pt x="22222" y="26666"/>
                    <a:pt x="22222" y="26666"/>
                    <a:pt x="22222" y="31111"/>
                  </a:cubicBezTo>
                  <a:cubicBezTo>
                    <a:pt x="22222" y="31111"/>
                    <a:pt x="26666" y="31111"/>
                    <a:pt x="26666" y="31111"/>
                  </a:cubicBezTo>
                  <a:cubicBezTo>
                    <a:pt x="31111" y="31111"/>
                    <a:pt x="31111" y="31111"/>
                    <a:pt x="31111" y="31111"/>
                  </a:cubicBezTo>
                  <a:cubicBezTo>
                    <a:pt x="31111" y="31111"/>
                    <a:pt x="31111" y="31111"/>
                    <a:pt x="31111" y="31111"/>
                  </a:cubicBezTo>
                  <a:cubicBezTo>
                    <a:pt x="31111" y="31111"/>
                    <a:pt x="35555" y="31111"/>
                    <a:pt x="35555" y="31111"/>
                  </a:cubicBezTo>
                  <a:cubicBezTo>
                    <a:pt x="35555" y="31111"/>
                    <a:pt x="40000" y="26666"/>
                    <a:pt x="40000" y="26666"/>
                  </a:cubicBezTo>
                  <a:cubicBezTo>
                    <a:pt x="40000" y="26666"/>
                    <a:pt x="40000" y="26666"/>
                    <a:pt x="44444" y="26666"/>
                  </a:cubicBezTo>
                  <a:cubicBezTo>
                    <a:pt x="44444" y="26666"/>
                    <a:pt x="44444" y="26666"/>
                    <a:pt x="44444" y="26666"/>
                  </a:cubicBezTo>
                  <a:cubicBezTo>
                    <a:pt x="44444" y="26666"/>
                    <a:pt x="44444" y="26666"/>
                    <a:pt x="44444" y="26666"/>
                  </a:cubicBezTo>
                  <a:cubicBezTo>
                    <a:pt x="44444" y="26666"/>
                    <a:pt x="44444" y="26666"/>
                    <a:pt x="44444" y="22222"/>
                  </a:cubicBezTo>
                  <a:cubicBezTo>
                    <a:pt x="44444" y="22222"/>
                    <a:pt x="44444" y="22222"/>
                    <a:pt x="44444" y="22222"/>
                  </a:cubicBezTo>
                  <a:cubicBezTo>
                    <a:pt x="44444" y="17777"/>
                    <a:pt x="48888" y="13333"/>
                    <a:pt x="48888" y="13333"/>
                  </a:cubicBezTo>
                  <a:cubicBezTo>
                    <a:pt x="48888" y="13333"/>
                    <a:pt x="48888" y="13333"/>
                    <a:pt x="48888" y="13333"/>
                  </a:cubicBezTo>
                  <a:cubicBezTo>
                    <a:pt x="48888" y="13333"/>
                    <a:pt x="48888" y="13333"/>
                    <a:pt x="48888" y="13333"/>
                  </a:cubicBezTo>
                  <a:cubicBezTo>
                    <a:pt x="48888" y="13333"/>
                    <a:pt x="53333" y="13333"/>
                    <a:pt x="53333" y="13333"/>
                  </a:cubicBezTo>
                  <a:cubicBezTo>
                    <a:pt x="53333" y="13333"/>
                    <a:pt x="53333" y="13333"/>
                    <a:pt x="53333" y="13333"/>
                  </a:cubicBezTo>
                  <a:cubicBezTo>
                    <a:pt x="53333" y="13333"/>
                    <a:pt x="57777" y="13333"/>
                    <a:pt x="57777" y="8888"/>
                  </a:cubicBezTo>
                  <a:cubicBezTo>
                    <a:pt x="57777" y="8888"/>
                    <a:pt x="57777" y="8888"/>
                    <a:pt x="57777" y="8888"/>
                  </a:cubicBezTo>
                  <a:cubicBezTo>
                    <a:pt x="57777" y="8888"/>
                    <a:pt x="62222" y="8888"/>
                    <a:pt x="62222" y="8888"/>
                  </a:cubicBezTo>
                  <a:cubicBezTo>
                    <a:pt x="62222" y="8888"/>
                    <a:pt x="62222" y="13333"/>
                    <a:pt x="62222" y="13333"/>
                  </a:cubicBezTo>
                  <a:cubicBezTo>
                    <a:pt x="62222" y="13333"/>
                    <a:pt x="62222" y="13333"/>
                    <a:pt x="62222" y="13333"/>
                  </a:cubicBezTo>
                  <a:cubicBezTo>
                    <a:pt x="62222" y="13333"/>
                    <a:pt x="62222" y="17777"/>
                    <a:pt x="62222" y="17777"/>
                  </a:cubicBezTo>
                  <a:cubicBezTo>
                    <a:pt x="62222" y="17777"/>
                    <a:pt x="66666" y="22222"/>
                    <a:pt x="66666" y="22222"/>
                  </a:cubicBezTo>
                  <a:cubicBezTo>
                    <a:pt x="66666" y="22222"/>
                    <a:pt x="66666" y="22222"/>
                    <a:pt x="66666" y="22222"/>
                  </a:cubicBezTo>
                  <a:cubicBezTo>
                    <a:pt x="66666" y="22222"/>
                    <a:pt x="66666" y="22222"/>
                    <a:pt x="66666" y="22222"/>
                  </a:cubicBezTo>
                  <a:cubicBezTo>
                    <a:pt x="66666" y="22222"/>
                    <a:pt x="66666" y="22222"/>
                    <a:pt x="71111" y="26666"/>
                  </a:cubicBezTo>
                  <a:cubicBezTo>
                    <a:pt x="71111" y="26666"/>
                    <a:pt x="71111" y="26666"/>
                    <a:pt x="71111" y="26666"/>
                  </a:cubicBezTo>
                  <a:cubicBezTo>
                    <a:pt x="71111" y="26666"/>
                    <a:pt x="71111" y="26666"/>
                    <a:pt x="71111" y="26666"/>
                  </a:cubicBezTo>
                  <a:cubicBezTo>
                    <a:pt x="71111" y="26666"/>
                    <a:pt x="71111" y="26666"/>
                    <a:pt x="71111" y="26666"/>
                  </a:cubicBezTo>
                  <a:cubicBezTo>
                    <a:pt x="71111" y="26666"/>
                    <a:pt x="71111" y="26666"/>
                    <a:pt x="75555" y="26666"/>
                  </a:cubicBezTo>
                  <a:cubicBezTo>
                    <a:pt x="75555" y="26666"/>
                    <a:pt x="75555" y="26666"/>
                    <a:pt x="75555" y="26666"/>
                  </a:cubicBezTo>
                  <a:cubicBezTo>
                    <a:pt x="75555" y="26666"/>
                    <a:pt x="75555" y="26666"/>
                    <a:pt x="80000" y="26666"/>
                  </a:cubicBezTo>
                  <a:cubicBezTo>
                    <a:pt x="80000" y="26666"/>
                    <a:pt x="80000" y="26666"/>
                    <a:pt x="80000" y="26666"/>
                  </a:cubicBezTo>
                  <a:cubicBezTo>
                    <a:pt x="80000" y="26666"/>
                    <a:pt x="80000" y="26666"/>
                    <a:pt x="80000" y="26666"/>
                  </a:cubicBezTo>
                  <a:cubicBezTo>
                    <a:pt x="80000" y="26666"/>
                    <a:pt x="80000" y="26666"/>
                    <a:pt x="80000" y="26666"/>
                  </a:cubicBezTo>
                  <a:cubicBezTo>
                    <a:pt x="80000" y="26666"/>
                    <a:pt x="80000" y="26666"/>
                    <a:pt x="84444" y="26666"/>
                  </a:cubicBezTo>
                  <a:cubicBezTo>
                    <a:pt x="84444" y="26666"/>
                    <a:pt x="84444" y="26666"/>
                    <a:pt x="84444" y="22222"/>
                  </a:cubicBezTo>
                  <a:cubicBezTo>
                    <a:pt x="88888" y="22222"/>
                    <a:pt x="88888" y="22222"/>
                    <a:pt x="88888" y="22222"/>
                  </a:cubicBezTo>
                  <a:cubicBezTo>
                    <a:pt x="88888" y="22222"/>
                    <a:pt x="88888" y="22222"/>
                    <a:pt x="88888" y="22222"/>
                  </a:cubicBezTo>
                  <a:moveTo>
                    <a:pt x="44444" y="84444"/>
                  </a:moveTo>
                  <a:cubicBezTo>
                    <a:pt x="44444" y="84444"/>
                    <a:pt x="48888" y="84444"/>
                    <a:pt x="48888" y="88888"/>
                  </a:cubicBezTo>
                  <a:cubicBezTo>
                    <a:pt x="53333" y="88888"/>
                    <a:pt x="53333" y="88888"/>
                    <a:pt x="57777" y="88888"/>
                  </a:cubicBezTo>
                  <a:cubicBezTo>
                    <a:pt x="57777" y="88888"/>
                    <a:pt x="57777" y="88888"/>
                    <a:pt x="62222" y="88888"/>
                  </a:cubicBezTo>
                  <a:cubicBezTo>
                    <a:pt x="62222" y="88888"/>
                    <a:pt x="62222" y="88888"/>
                    <a:pt x="62222" y="88888"/>
                  </a:cubicBezTo>
                  <a:cubicBezTo>
                    <a:pt x="62222" y="88888"/>
                    <a:pt x="62222" y="88888"/>
                    <a:pt x="62222" y="88888"/>
                  </a:cubicBezTo>
                  <a:cubicBezTo>
                    <a:pt x="62222" y="88888"/>
                    <a:pt x="62222" y="88888"/>
                    <a:pt x="66666" y="88888"/>
                  </a:cubicBezTo>
                  <a:cubicBezTo>
                    <a:pt x="66666" y="88888"/>
                    <a:pt x="71111" y="84444"/>
                    <a:pt x="71111" y="84444"/>
                  </a:cubicBezTo>
                  <a:cubicBezTo>
                    <a:pt x="75555" y="84444"/>
                    <a:pt x="75555" y="80000"/>
                    <a:pt x="80000" y="80000"/>
                  </a:cubicBezTo>
                  <a:cubicBezTo>
                    <a:pt x="80000" y="80000"/>
                    <a:pt x="80000" y="80000"/>
                    <a:pt x="80000" y="75555"/>
                  </a:cubicBezTo>
                  <a:cubicBezTo>
                    <a:pt x="80000" y="75555"/>
                    <a:pt x="80000" y="75555"/>
                    <a:pt x="80000" y="75555"/>
                  </a:cubicBezTo>
                  <a:cubicBezTo>
                    <a:pt x="80000" y="75555"/>
                    <a:pt x="80000" y="75555"/>
                    <a:pt x="80000" y="75555"/>
                  </a:cubicBezTo>
                  <a:cubicBezTo>
                    <a:pt x="80000" y="75555"/>
                    <a:pt x="84444" y="75555"/>
                    <a:pt x="84444" y="75555"/>
                  </a:cubicBezTo>
                  <a:cubicBezTo>
                    <a:pt x="84444" y="71111"/>
                    <a:pt x="84444" y="66666"/>
                    <a:pt x="84444" y="66666"/>
                  </a:cubicBezTo>
                  <a:cubicBezTo>
                    <a:pt x="84444" y="62222"/>
                    <a:pt x="84444" y="57777"/>
                    <a:pt x="84444" y="57777"/>
                  </a:cubicBezTo>
                  <a:cubicBezTo>
                    <a:pt x="84444" y="57777"/>
                    <a:pt x="84444" y="57777"/>
                    <a:pt x="84444" y="57777"/>
                  </a:cubicBezTo>
                  <a:cubicBezTo>
                    <a:pt x="84444" y="57777"/>
                    <a:pt x="84444" y="53333"/>
                    <a:pt x="84444" y="53333"/>
                  </a:cubicBezTo>
                  <a:cubicBezTo>
                    <a:pt x="84444" y="53333"/>
                    <a:pt x="84444" y="53333"/>
                    <a:pt x="84444" y="53333"/>
                  </a:cubicBezTo>
                  <a:cubicBezTo>
                    <a:pt x="84444" y="53333"/>
                    <a:pt x="84444" y="53333"/>
                    <a:pt x="84444" y="53333"/>
                  </a:cubicBezTo>
                  <a:cubicBezTo>
                    <a:pt x="84444" y="53333"/>
                    <a:pt x="84444" y="53333"/>
                    <a:pt x="84444" y="53333"/>
                  </a:cubicBezTo>
                  <a:cubicBezTo>
                    <a:pt x="84444" y="53333"/>
                    <a:pt x="84444" y="53333"/>
                    <a:pt x="84444" y="53333"/>
                  </a:cubicBezTo>
                  <a:cubicBezTo>
                    <a:pt x="84444" y="53333"/>
                    <a:pt x="84444" y="53333"/>
                    <a:pt x="84444" y="53333"/>
                  </a:cubicBezTo>
                  <a:cubicBezTo>
                    <a:pt x="84444" y="53333"/>
                    <a:pt x="84444" y="48888"/>
                    <a:pt x="84444" y="48888"/>
                  </a:cubicBezTo>
                  <a:cubicBezTo>
                    <a:pt x="80000" y="48888"/>
                    <a:pt x="80000" y="44444"/>
                    <a:pt x="80000" y="44444"/>
                  </a:cubicBezTo>
                  <a:cubicBezTo>
                    <a:pt x="75555" y="40000"/>
                    <a:pt x="75555" y="40000"/>
                    <a:pt x="71111" y="40000"/>
                  </a:cubicBezTo>
                  <a:cubicBezTo>
                    <a:pt x="71111" y="40000"/>
                    <a:pt x="71111" y="40000"/>
                    <a:pt x="71111" y="40000"/>
                  </a:cubicBezTo>
                  <a:cubicBezTo>
                    <a:pt x="71111" y="40000"/>
                    <a:pt x="71111" y="40000"/>
                    <a:pt x="71111" y="40000"/>
                  </a:cubicBezTo>
                  <a:cubicBezTo>
                    <a:pt x="71111" y="40000"/>
                    <a:pt x="71111" y="35555"/>
                    <a:pt x="71111" y="35555"/>
                  </a:cubicBezTo>
                  <a:cubicBezTo>
                    <a:pt x="66666" y="35555"/>
                    <a:pt x="66666" y="35555"/>
                    <a:pt x="66666" y="35555"/>
                  </a:cubicBezTo>
                  <a:cubicBezTo>
                    <a:pt x="66666" y="35555"/>
                    <a:pt x="66666" y="35555"/>
                    <a:pt x="66666" y="35555"/>
                  </a:cubicBezTo>
                  <a:cubicBezTo>
                    <a:pt x="66666" y="35555"/>
                    <a:pt x="66666" y="35555"/>
                    <a:pt x="66666" y="35555"/>
                  </a:cubicBezTo>
                  <a:cubicBezTo>
                    <a:pt x="66666" y="35555"/>
                    <a:pt x="66666" y="35555"/>
                    <a:pt x="66666" y="35555"/>
                  </a:cubicBezTo>
                  <a:cubicBezTo>
                    <a:pt x="66666" y="35555"/>
                    <a:pt x="66666" y="35555"/>
                    <a:pt x="66666" y="35555"/>
                  </a:cubicBezTo>
                  <a:cubicBezTo>
                    <a:pt x="62222" y="35555"/>
                    <a:pt x="62222" y="35555"/>
                    <a:pt x="62222" y="35555"/>
                  </a:cubicBezTo>
                  <a:cubicBezTo>
                    <a:pt x="62222" y="35555"/>
                    <a:pt x="62222" y="35555"/>
                    <a:pt x="62222" y="35555"/>
                  </a:cubicBezTo>
                  <a:cubicBezTo>
                    <a:pt x="62222" y="35555"/>
                    <a:pt x="62222" y="35555"/>
                    <a:pt x="62222" y="35555"/>
                  </a:cubicBezTo>
                  <a:cubicBezTo>
                    <a:pt x="62222" y="35555"/>
                    <a:pt x="62222" y="35555"/>
                    <a:pt x="62222" y="35555"/>
                  </a:cubicBezTo>
                  <a:cubicBezTo>
                    <a:pt x="57777" y="35555"/>
                    <a:pt x="57777" y="35555"/>
                    <a:pt x="57777" y="35555"/>
                  </a:cubicBezTo>
                  <a:cubicBezTo>
                    <a:pt x="57777" y="35555"/>
                    <a:pt x="57777" y="35555"/>
                    <a:pt x="57777" y="35555"/>
                  </a:cubicBezTo>
                  <a:cubicBezTo>
                    <a:pt x="57777" y="35555"/>
                    <a:pt x="57777" y="35555"/>
                    <a:pt x="57777" y="35555"/>
                  </a:cubicBezTo>
                  <a:cubicBezTo>
                    <a:pt x="53333" y="35555"/>
                    <a:pt x="48888" y="35555"/>
                    <a:pt x="48888" y="35555"/>
                  </a:cubicBezTo>
                  <a:cubicBezTo>
                    <a:pt x="48888" y="40000"/>
                    <a:pt x="48888" y="40000"/>
                    <a:pt x="44444" y="40000"/>
                  </a:cubicBezTo>
                  <a:cubicBezTo>
                    <a:pt x="44444" y="40000"/>
                    <a:pt x="44444" y="40000"/>
                    <a:pt x="44444" y="40000"/>
                  </a:cubicBezTo>
                  <a:cubicBezTo>
                    <a:pt x="44444" y="40000"/>
                    <a:pt x="44444" y="40000"/>
                    <a:pt x="44444" y="40000"/>
                  </a:cubicBezTo>
                  <a:cubicBezTo>
                    <a:pt x="44444" y="40000"/>
                    <a:pt x="44444" y="40000"/>
                    <a:pt x="44444" y="40000"/>
                  </a:cubicBezTo>
                  <a:cubicBezTo>
                    <a:pt x="40000" y="44444"/>
                    <a:pt x="40000" y="44444"/>
                    <a:pt x="35555" y="48888"/>
                  </a:cubicBezTo>
                  <a:cubicBezTo>
                    <a:pt x="35555" y="48888"/>
                    <a:pt x="35555" y="48888"/>
                    <a:pt x="35555" y="48888"/>
                  </a:cubicBezTo>
                  <a:cubicBezTo>
                    <a:pt x="35555" y="48888"/>
                    <a:pt x="35555" y="48888"/>
                    <a:pt x="35555" y="48888"/>
                  </a:cubicBezTo>
                  <a:cubicBezTo>
                    <a:pt x="35555" y="48888"/>
                    <a:pt x="35555" y="48888"/>
                    <a:pt x="35555" y="48888"/>
                  </a:cubicBezTo>
                  <a:cubicBezTo>
                    <a:pt x="35555" y="48888"/>
                    <a:pt x="35555" y="48888"/>
                    <a:pt x="35555" y="48888"/>
                  </a:cubicBezTo>
                  <a:cubicBezTo>
                    <a:pt x="35555" y="48888"/>
                    <a:pt x="35555" y="48888"/>
                    <a:pt x="35555" y="53333"/>
                  </a:cubicBezTo>
                  <a:cubicBezTo>
                    <a:pt x="35555" y="53333"/>
                    <a:pt x="35555" y="53333"/>
                    <a:pt x="35555" y="53333"/>
                  </a:cubicBezTo>
                  <a:cubicBezTo>
                    <a:pt x="35555" y="53333"/>
                    <a:pt x="35555" y="53333"/>
                    <a:pt x="35555" y="53333"/>
                  </a:cubicBezTo>
                  <a:cubicBezTo>
                    <a:pt x="35555" y="53333"/>
                    <a:pt x="31111" y="53333"/>
                    <a:pt x="31111" y="53333"/>
                  </a:cubicBezTo>
                  <a:cubicBezTo>
                    <a:pt x="31111" y="57777"/>
                    <a:pt x="31111" y="57777"/>
                    <a:pt x="31111" y="57777"/>
                  </a:cubicBezTo>
                  <a:cubicBezTo>
                    <a:pt x="31111" y="57777"/>
                    <a:pt x="31111" y="57777"/>
                    <a:pt x="31111" y="57777"/>
                  </a:cubicBezTo>
                  <a:cubicBezTo>
                    <a:pt x="31111" y="57777"/>
                    <a:pt x="31111" y="57777"/>
                    <a:pt x="31111" y="57777"/>
                  </a:cubicBezTo>
                  <a:cubicBezTo>
                    <a:pt x="31111" y="57777"/>
                    <a:pt x="31111" y="57777"/>
                    <a:pt x="31111" y="57777"/>
                  </a:cubicBezTo>
                  <a:cubicBezTo>
                    <a:pt x="31111" y="57777"/>
                    <a:pt x="31111" y="62222"/>
                    <a:pt x="31111" y="62222"/>
                  </a:cubicBezTo>
                  <a:cubicBezTo>
                    <a:pt x="31111" y="62222"/>
                    <a:pt x="31111" y="62222"/>
                    <a:pt x="31111" y="62222"/>
                  </a:cubicBezTo>
                  <a:cubicBezTo>
                    <a:pt x="31111" y="62222"/>
                    <a:pt x="31111" y="66666"/>
                    <a:pt x="35555" y="71111"/>
                  </a:cubicBezTo>
                  <a:cubicBezTo>
                    <a:pt x="35555" y="71111"/>
                    <a:pt x="35555" y="75555"/>
                    <a:pt x="35555" y="75555"/>
                  </a:cubicBezTo>
                  <a:cubicBezTo>
                    <a:pt x="35555" y="80000"/>
                    <a:pt x="40000" y="80000"/>
                    <a:pt x="40000" y="80000"/>
                  </a:cubicBezTo>
                  <a:cubicBezTo>
                    <a:pt x="40000" y="80000"/>
                    <a:pt x="40000" y="80000"/>
                    <a:pt x="40000" y="80000"/>
                  </a:cubicBezTo>
                  <a:cubicBezTo>
                    <a:pt x="40000" y="80000"/>
                    <a:pt x="40000" y="80000"/>
                    <a:pt x="40000" y="80000"/>
                  </a:cubicBezTo>
                  <a:cubicBezTo>
                    <a:pt x="40000" y="80000"/>
                    <a:pt x="40000" y="80000"/>
                    <a:pt x="40000" y="80000"/>
                  </a:cubicBezTo>
                  <a:cubicBezTo>
                    <a:pt x="40000" y="80000"/>
                    <a:pt x="40000" y="80000"/>
                    <a:pt x="40000" y="80000"/>
                  </a:cubicBezTo>
                  <a:cubicBezTo>
                    <a:pt x="40000" y="80000"/>
                    <a:pt x="40000" y="80000"/>
                    <a:pt x="40000" y="80000"/>
                  </a:cubicBezTo>
                  <a:cubicBezTo>
                    <a:pt x="40000" y="80000"/>
                    <a:pt x="40000" y="80000"/>
                    <a:pt x="40000" y="80000"/>
                  </a:cubicBezTo>
                  <a:cubicBezTo>
                    <a:pt x="40000" y="80000"/>
                    <a:pt x="40000" y="84444"/>
                    <a:pt x="44444" y="84444"/>
                  </a:cubicBezTo>
                  <a:cubicBezTo>
                    <a:pt x="44444" y="84444"/>
                    <a:pt x="44444" y="84444"/>
                    <a:pt x="44444" y="84444"/>
                  </a:cubicBezTo>
                  <a:moveTo>
                    <a:pt x="97777" y="13333"/>
                  </a:moveTo>
                  <a:cubicBezTo>
                    <a:pt x="97777" y="13333"/>
                    <a:pt x="97777" y="13333"/>
                    <a:pt x="97777" y="13333"/>
                  </a:cubicBezTo>
                  <a:cubicBezTo>
                    <a:pt x="93333" y="13333"/>
                    <a:pt x="88888" y="13333"/>
                    <a:pt x="84444" y="13333"/>
                  </a:cubicBezTo>
                  <a:cubicBezTo>
                    <a:pt x="84444" y="13333"/>
                    <a:pt x="84444" y="13333"/>
                    <a:pt x="84444" y="13333"/>
                  </a:cubicBezTo>
                  <a:cubicBezTo>
                    <a:pt x="84444" y="13333"/>
                    <a:pt x="84444" y="17777"/>
                    <a:pt x="80000" y="17777"/>
                  </a:cubicBezTo>
                  <a:cubicBezTo>
                    <a:pt x="80000" y="17777"/>
                    <a:pt x="80000" y="17777"/>
                    <a:pt x="80000" y="17777"/>
                  </a:cubicBezTo>
                  <a:cubicBezTo>
                    <a:pt x="80000" y="17777"/>
                    <a:pt x="80000" y="17777"/>
                    <a:pt x="80000" y="17777"/>
                  </a:cubicBezTo>
                  <a:cubicBezTo>
                    <a:pt x="80000" y="17777"/>
                    <a:pt x="80000" y="17777"/>
                    <a:pt x="80000" y="17777"/>
                  </a:cubicBezTo>
                  <a:cubicBezTo>
                    <a:pt x="80000" y="17777"/>
                    <a:pt x="75555" y="17777"/>
                    <a:pt x="75555" y="17777"/>
                  </a:cubicBezTo>
                  <a:cubicBezTo>
                    <a:pt x="75555" y="17777"/>
                    <a:pt x="75555" y="17777"/>
                    <a:pt x="75555" y="17777"/>
                  </a:cubicBezTo>
                  <a:cubicBezTo>
                    <a:pt x="75555" y="17777"/>
                    <a:pt x="75555" y="17777"/>
                    <a:pt x="75555" y="17777"/>
                  </a:cubicBezTo>
                  <a:cubicBezTo>
                    <a:pt x="75555" y="17777"/>
                    <a:pt x="75555" y="17777"/>
                    <a:pt x="75555" y="17777"/>
                  </a:cubicBezTo>
                  <a:cubicBezTo>
                    <a:pt x="75555" y="17777"/>
                    <a:pt x="75555" y="17777"/>
                    <a:pt x="75555" y="17777"/>
                  </a:cubicBezTo>
                  <a:cubicBezTo>
                    <a:pt x="75555" y="17777"/>
                    <a:pt x="75555" y="17777"/>
                    <a:pt x="75555" y="17777"/>
                  </a:cubicBezTo>
                  <a:cubicBezTo>
                    <a:pt x="75555" y="17777"/>
                    <a:pt x="75555" y="17777"/>
                    <a:pt x="71111" y="17777"/>
                  </a:cubicBezTo>
                  <a:cubicBezTo>
                    <a:pt x="71111" y="13333"/>
                    <a:pt x="71111" y="13333"/>
                    <a:pt x="71111" y="8888"/>
                  </a:cubicBezTo>
                  <a:cubicBezTo>
                    <a:pt x="71111" y="8888"/>
                    <a:pt x="71111" y="4444"/>
                    <a:pt x="66666" y="4444"/>
                  </a:cubicBezTo>
                  <a:cubicBezTo>
                    <a:pt x="66666" y="4444"/>
                    <a:pt x="62222" y="0"/>
                    <a:pt x="62222" y="0"/>
                  </a:cubicBezTo>
                  <a:cubicBezTo>
                    <a:pt x="62222" y="0"/>
                    <a:pt x="62222" y="0"/>
                    <a:pt x="62222" y="0"/>
                  </a:cubicBezTo>
                  <a:cubicBezTo>
                    <a:pt x="62222" y="0"/>
                    <a:pt x="62222" y="0"/>
                    <a:pt x="62222" y="0"/>
                  </a:cubicBezTo>
                  <a:cubicBezTo>
                    <a:pt x="57777" y="0"/>
                    <a:pt x="57777" y="0"/>
                    <a:pt x="57777" y="0"/>
                  </a:cubicBezTo>
                  <a:cubicBezTo>
                    <a:pt x="57777" y="0"/>
                    <a:pt x="57777" y="0"/>
                    <a:pt x="57777" y="0"/>
                  </a:cubicBezTo>
                  <a:cubicBezTo>
                    <a:pt x="57777" y="0"/>
                    <a:pt x="57777" y="0"/>
                    <a:pt x="57777" y="0"/>
                  </a:cubicBezTo>
                  <a:cubicBezTo>
                    <a:pt x="57777" y="0"/>
                    <a:pt x="57777" y="0"/>
                    <a:pt x="57777" y="0"/>
                  </a:cubicBezTo>
                  <a:cubicBezTo>
                    <a:pt x="57777" y="0"/>
                    <a:pt x="57777" y="0"/>
                    <a:pt x="57777" y="0"/>
                  </a:cubicBezTo>
                  <a:cubicBezTo>
                    <a:pt x="53333" y="0"/>
                    <a:pt x="53333" y="0"/>
                    <a:pt x="53333" y="0"/>
                  </a:cubicBezTo>
                  <a:cubicBezTo>
                    <a:pt x="53333" y="0"/>
                    <a:pt x="53333" y="0"/>
                    <a:pt x="53333" y="0"/>
                  </a:cubicBezTo>
                  <a:cubicBezTo>
                    <a:pt x="53333" y="0"/>
                    <a:pt x="53333" y="0"/>
                    <a:pt x="53333" y="0"/>
                  </a:cubicBezTo>
                  <a:cubicBezTo>
                    <a:pt x="53333" y="0"/>
                    <a:pt x="53333" y="0"/>
                    <a:pt x="53333" y="0"/>
                  </a:cubicBezTo>
                  <a:cubicBezTo>
                    <a:pt x="53333" y="0"/>
                    <a:pt x="53333" y="0"/>
                    <a:pt x="48888" y="0"/>
                  </a:cubicBezTo>
                  <a:cubicBezTo>
                    <a:pt x="48888" y="0"/>
                    <a:pt x="48888" y="0"/>
                    <a:pt x="48888" y="0"/>
                  </a:cubicBezTo>
                  <a:cubicBezTo>
                    <a:pt x="48888" y="4444"/>
                    <a:pt x="48888" y="4444"/>
                    <a:pt x="48888" y="4444"/>
                  </a:cubicBezTo>
                  <a:cubicBezTo>
                    <a:pt x="48888" y="4444"/>
                    <a:pt x="48888" y="4444"/>
                    <a:pt x="48888" y="4444"/>
                  </a:cubicBezTo>
                  <a:cubicBezTo>
                    <a:pt x="48888" y="4444"/>
                    <a:pt x="48888" y="4444"/>
                    <a:pt x="48888" y="4444"/>
                  </a:cubicBezTo>
                  <a:cubicBezTo>
                    <a:pt x="48888" y="4444"/>
                    <a:pt x="48888" y="4444"/>
                    <a:pt x="48888" y="4444"/>
                  </a:cubicBezTo>
                  <a:cubicBezTo>
                    <a:pt x="44444" y="4444"/>
                    <a:pt x="44444" y="4444"/>
                    <a:pt x="44444" y="4444"/>
                  </a:cubicBezTo>
                  <a:cubicBezTo>
                    <a:pt x="44444" y="4444"/>
                    <a:pt x="40000" y="4444"/>
                    <a:pt x="40000" y="8888"/>
                  </a:cubicBezTo>
                  <a:cubicBezTo>
                    <a:pt x="35555" y="13333"/>
                    <a:pt x="35555" y="13333"/>
                    <a:pt x="35555" y="13333"/>
                  </a:cubicBezTo>
                  <a:cubicBezTo>
                    <a:pt x="35555" y="13333"/>
                    <a:pt x="35555" y="17777"/>
                    <a:pt x="35555" y="17777"/>
                  </a:cubicBezTo>
                  <a:cubicBezTo>
                    <a:pt x="35555" y="17777"/>
                    <a:pt x="35555" y="17777"/>
                    <a:pt x="35555" y="17777"/>
                  </a:cubicBezTo>
                  <a:cubicBezTo>
                    <a:pt x="35555" y="22222"/>
                    <a:pt x="35555" y="22222"/>
                    <a:pt x="35555" y="22222"/>
                  </a:cubicBezTo>
                  <a:cubicBezTo>
                    <a:pt x="35555" y="22222"/>
                    <a:pt x="35555" y="22222"/>
                    <a:pt x="35555" y="22222"/>
                  </a:cubicBezTo>
                  <a:cubicBezTo>
                    <a:pt x="35555" y="22222"/>
                    <a:pt x="35555" y="22222"/>
                    <a:pt x="35555" y="22222"/>
                  </a:cubicBezTo>
                  <a:cubicBezTo>
                    <a:pt x="31111" y="22222"/>
                    <a:pt x="31111" y="22222"/>
                    <a:pt x="31111" y="22222"/>
                  </a:cubicBezTo>
                  <a:cubicBezTo>
                    <a:pt x="31111" y="22222"/>
                    <a:pt x="26666" y="22222"/>
                    <a:pt x="26666" y="22222"/>
                  </a:cubicBezTo>
                  <a:cubicBezTo>
                    <a:pt x="26666" y="22222"/>
                    <a:pt x="22222" y="17777"/>
                    <a:pt x="22222" y="17777"/>
                  </a:cubicBezTo>
                  <a:cubicBezTo>
                    <a:pt x="17777" y="17777"/>
                    <a:pt x="13333" y="17777"/>
                    <a:pt x="13333" y="22222"/>
                  </a:cubicBezTo>
                  <a:cubicBezTo>
                    <a:pt x="13333" y="22222"/>
                    <a:pt x="13333" y="22222"/>
                    <a:pt x="13333" y="22222"/>
                  </a:cubicBezTo>
                  <a:cubicBezTo>
                    <a:pt x="13333" y="22222"/>
                    <a:pt x="13333" y="22222"/>
                    <a:pt x="13333" y="22222"/>
                  </a:cubicBezTo>
                  <a:cubicBezTo>
                    <a:pt x="13333" y="26666"/>
                    <a:pt x="13333" y="26666"/>
                    <a:pt x="13333" y="26666"/>
                  </a:cubicBezTo>
                  <a:cubicBezTo>
                    <a:pt x="13333" y="26666"/>
                    <a:pt x="13333" y="26666"/>
                    <a:pt x="13333" y="26666"/>
                  </a:cubicBezTo>
                  <a:cubicBezTo>
                    <a:pt x="13333" y="26666"/>
                    <a:pt x="13333" y="26666"/>
                    <a:pt x="13333" y="26666"/>
                  </a:cubicBezTo>
                  <a:cubicBezTo>
                    <a:pt x="13333" y="26666"/>
                    <a:pt x="13333" y="26666"/>
                    <a:pt x="13333" y="26666"/>
                  </a:cubicBezTo>
                  <a:cubicBezTo>
                    <a:pt x="8888" y="26666"/>
                    <a:pt x="8888" y="26666"/>
                    <a:pt x="8888" y="26666"/>
                  </a:cubicBezTo>
                  <a:cubicBezTo>
                    <a:pt x="8888" y="26666"/>
                    <a:pt x="8888" y="26666"/>
                    <a:pt x="8888" y="26666"/>
                  </a:cubicBezTo>
                  <a:cubicBezTo>
                    <a:pt x="8888" y="26666"/>
                    <a:pt x="8888" y="26666"/>
                    <a:pt x="8888" y="26666"/>
                  </a:cubicBezTo>
                  <a:cubicBezTo>
                    <a:pt x="8888" y="31111"/>
                    <a:pt x="8888" y="31111"/>
                    <a:pt x="8888" y="31111"/>
                  </a:cubicBezTo>
                  <a:cubicBezTo>
                    <a:pt x="8888" y="31111"/>
                    <a:pt x="8888" y="31111"/>
                    <a:pt x="8888" y="31111"/>
                  </a:cubicBezTo>
                  <a:cubicBezTo>
                    <a:pt x="8888" y="31111"/>
                    <a:pt x="8888" y="31111"/>
                    <a:pt x="8888" y="31111"/>
                  </a:cubicBezTo>
                  <a:cubicBezTo>
                    <a:pt x="8888" y="31111"/>
                    <a:pt x="8888" y="31111"/>
                    <a:pt x="8888" y="31111"/>
                  </a:cubicBezTo>
                  <a:cubicBezTo>
                    <a:pt x="8888" y="31111"/>
                    <a:pt x="8888" y="31111"/>
                    <a:pt x="8888" y="31111"/>
                  </a:cubicBezTo>
                  <a:cubicBezTo>
                    <a:pt x="8888" y="31111"/>
                    <a:pt x="8888" y="31111"/>
                    <a:pt x="8888" y="31111"/>
                  </a:cubicBezTo>
                  <a:cubicBezTo>
                    <a:pt x="4444" y="31111"/>
                    <a:pt x="4444" y="31111"/>
                    <a:pt x="4444" y="31111"/>
                  </a:cubicBezTo>
                  <a:cubicBezTo>
                    <a:pt x="4444" y="35555"/>
                    <a:pt x="4444" y="35555"/>
                    <a:pt x="4444" y="35555"/>
                  </a:cubicBezTo>
                  <a:cubicBezTo>
                    <a:pt x="4444" y="35555"/>
                    <a:pt x="4444" y="35555"/>
                    <a:pt x="4444" y="35555"/>
                  </a:cubicBezTo>
                  <a:cubicBezTo>
                    <a:pt x="4444" y="35555"/>
                    <a:pt x="4444" y="35555"/>
                    <a:pt x="4444" y="35555"/>
                  </a:cubicBezTo>
                  <a:cubicBezTo>
                    <a:pt x="4444" y="35555"/>
                    <a:pt x="4444" y="35555"/>
                    <a:pt x="4444" y="35555"/>
                  </a:cubicBezTo>
                  <a:cubicBezTo>
                    <a:pt x="4444" y="40000"/>
                    <a:pt x="4444" y="44444"/>
                    <a:pt x="4444" y="44444"/>
                  </a:cubicBezTo>
                  <a:cubicBezTo>
                    <a:pt x="4444" y="48888"/>
                    <a:pt x="8888" y="48888"/>
                    <a:pt x="8888" y="48888"/>
                  </a:cubicBezTo>
                  <a:cubicBezTo>
                    <a:pt x="8888" y="48888"/>
                    <a:pt x="8888" y="53333"/>
                    <a:pt x="13333" y="53333"/>
                  </a:cubicBezTo>
                  <a:cubicBezTo>
                    <a:pt x="13333" y="53333"/>
                    <a:pt x="13333" y="53333"/>
                    <a:pt x="13333" y="53333"/>
                  </a:cubicBezTo>
                  <a:cubicBezTo>
                    <a:pt x="13333" y="53333"/>
                    <a:pt x="13333" y="53333"/>
                    <a:pt x="13333" y="53333"/>
                  </a:cubicBezTo>
                  <a:cubicBezTo>
                    <a:pt x="13333" y="53333"/>
                    <a:pt x="13333" y="53333"/>
                    <a:pt x="13333" y="53333"/>
                  </a:cubicBezTo>
                  <a:cubicBezTo>
                    <a:pt x="13333" y="57777"/>
                    <a:pt x="13333" y="57777"/>
                    <a:pt x="13333" y="57777"/>
                  </a:cubicBezTo>
                  <a:cubicBezTo>
                    <a:pt x="13333" y="57777"/>
                    <a:pt x="13333" y="57777"/>
                    <a:pt x="13333" y="57777"/>
                  </a:cubicBezTo>
                  <a:cubicBezTo>
                    <a:pt x="8888" y="57777"/>
                    <a:pt x="8888" y="57777"/>
                    <a:pt x="8888" y="57777"/>
                  </a:cubicBezTo>
                  <a:cubicBezTo>
                    <a:pt x="8888" y="57777"/>
                    <a:pt x="8888" y="57777"/>
                    <a:pt x="8888" y="57777"/>
                  </a:cubicBezTo>
                  <a:cubicBezTo>
                    <a:pt x="8888" y="57777"/>
                    <a:pt x="8888" y="57777"/>
                    <a:pt x="8888" y="57777"/>
                  </a:cubicBezTo>
                  <a:cubicBezTo>
                    <a:pt x="8888" y="57777"/>
                    <a:pt x="8888" y="57777"/>
                    <a:pt x="8888" y="57777"/>
                  </a:cubicBezTo>
                  <a:cubicBezTo>
                    <a:pt x="8888" y="57777"/>
                    <a:pt x="8888" y="57777"/>
                    <a:pt x="8888" y="57777"/>
                  </a:cubicBezTo>
                  <a:cubicBezTo>
                    <a:pt x="8888" y="57777"/>
                    <a:pt x="8888" y="62222"/>
                    <a:pt x="4444" y="62222"/>
                  </a:cubicBezTo>
                  <a:cubicBezTo>
                    <a:pt x="0" y="66666"/>
                    <a:pt x="0" y="71111"/>
                    <a:pt x="0" y="75555"/>
                  </a:cubicBezTo>
                  <a:cubicBezTo>
                    <a:pt x="0" y="75555"/>
                    <a:pt x="0" y="75555"/>
                    <a:pt x="0" y="75555"/>
                  </a:cubicBezTo>
                  <a:cubicBezTo>
                    <a:pt x="0" y="75555"/>
                    <a:pt x="0" y="75555"/>
                    <a:pt x="0" y="75555"/>
                  </a:cubicBezTo>
                  <a:cubicBezTo>
                    <a:pt x="0" y="75555"/>
                    <a:pt x="0" y="75555"/>
                    <a:pt x="0" y="75555"/>
                  </a:cubicBezTo>
                  <a:cubicBezTo>
                    <a:pt x="0" y="75555"/>
                    <a:pt x="0" y="80000"/>
                    <a:pt x="0" y="80000"/>
                  </a:cubicBezTo>
                  <a:cubicBezTo>
                    <a:pt x="0" y="80000"/>
                    <a:pt x="0"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8888"/>
                    <a:pt x="4444" y="88888"/>
                  </a:cubicBezTo>
                  <a:cubicBezTo>
                    <a:pt x="4444" y="88888"/>
                    <a:pt x="4444" y="88888"/>
                    <a:pt x="4444" y="88888"/>
                  </a:cubicBezTo>
                  <a:cubicBezTo>
                    <a:pt x="4444" y="88888"/>
                    <a:pt x="4444" y="88888"/>
                    <a:pt x="4444" y="88888"/>
                  </a:cubicBezTo>
                  <a:cubicBezTo>
                    <a:pt x="4444" y="88888"/>
                    <a:pt x="4444" y="88888"/>
                    <a:pt x="4444" y="88888"/>
                  </a:cubicBezTo>
                  <a:cubicBezTo>
                    <a:pt x="4444" y="88888"/>
                    <a:pt x="8888" y="93333"/>
                    <a:pt x="8888" y="93333"/>
                  </a:cubicBezTo>
                  <a:cubicBezTo>
                    <a:pt x="13333" y="93333"/>
                    <a:pt x="13333" y="93333"/>
                    <a:pt x="17777" y="93333"/>
                  </a:cubicBezTo>
                  <a:cubicBezTo>
                    <a:pt x="17777" y="93333"/>
                    <a:pt x="22222" y="93333"/>
                    <a:pt x="22222" y="93333"/>
                  </a:cubicBezTo>
                  <a:cubicBezTo>
                    <a:pt x="22222" y="93333"/>
                    <a:pt x="22222" y="93333"/>
                    <a:pt x="22222" y="93333"/>
                  </a:cubicBezTo>
                  <a:cubicBezTo>
                    <a:pt x="22222" y="93333"/>
                    <a:pt x="22222" y="93333"/>
                    <a:pt x="22222" y="93333"/>
                  </a:cubicBezTo>
                  <a:cubicBezTo>
                    <a:pt x="22222" y="93333"/>
                    <a:pt x="22222" y="93333"/>
                    <a:pt x="22222" y="93333"/>
                  </a:cubicBezTo>
                  <a:cubicBezTo>
                    <a:pt x="22222" y="93333"/>
                    <a:pt x="22222" y="93333"/>
                    <a:pt x="22222" y="93333"/>
                  </a:cubicBezTo>
                  <a:cubicBezTo>
                    <a:pt x="22222" y="93333"/>
                    <a:pt x="22222" y="93333"/>
                    <a:pt x="22222" y="93333"/>
                  </a:cubicBezTo>
                  <a:cubicBezTo>
                    <a:pt x="26666" y="97777"/>
                    <a:pt x="26666" y="97777"/>
                    <a:pt x="26666" y="97777"/>
                  </a:cubicBezTo>
                  <a:cubicBezTo>
                    <a:pt x="26666" y="97777"/>
                    <a:pt x="26666" y="97777"/>
                    <a:pt x="26666" y="97777"/>
                  </a:cubicBezTo>
                  <a:cubicBezTo>
                    <a:pt x="26666" y="97777"/>
                    <a:pt x="26666" y="97777"/>
                    <a:pt x="26666" y="97777"/>
                  </a:cubicBezTo>
                  <a:cubicBezTo>
                    <a:pt x="26666" y="97777"/>
                    <a:pt x="26666" y="97777"/>
                    <a:pt x="26666" y="97777"/>
                  </a:cubicBezTo>
                  <a:cubicBezTo>
                    <a:pt x="26666" y="97777"/>
                    <a:pt x="26666" y="97777"/>
                    <a:pt x="26666" y="97777"/>
                  </a:cubicBezTo>
                  <a:cubicBezTo>
                    <a:pt x="26666" y="97777"/>
                    <a:pt x="26666" y="102222"/>
                    <a:pt x="26666" y="102222"/>
                  </a:cubicBezTo>
                  <a:cubicBezTo>
                    <a:pt x="22222" y="111111"/>
                    <a:pt x="26666" y="115555"/>
                    <a:pt x="31111" y="115555"/>
                  </a:cubicBezTo>
                  <a:cubicBezTo>
                    <a:pt x="31111" y="115555"/>
                    <a:pt x="31111" y="115555"/>
                    <a:pt x="31111" y="115555"/>
                  </a:cubicBezTo>
                  <a:cubicBezTo>
                    <a:pt x="31111" y="115555"/>
                    <a:pt x="31111" y="115555"/>
                    <a:pt x="31111" y="115555"/>
                  </a:cubicBezTo>
                  <a:cubicBezTo>
                    <a:pt x="31111" y="115555"/>
                    <a:pt x="31111" y="115555"/>
                    <a:pt x="31111" y="115555"/>
                  </a:cubicBezTo>
                  <a:cubicBezTo>
                    <a:pt x="31111" y="115555"/>
                    <a:pt x="31111" y="115555"/>
                    <a:pt x="31111" y="115555"/>
                  </a:cubicBezTo>
                  <a:cubicBezTo>
                    <a:pt x="31111" y="115555"/>
                    <a:pt x="31111" y="115555"/>
                    <a:pt x="31111" y="115555"/>
                  </a:cubicBezTo>
                  <a:cubicBezTo>
                    <a:pt x="35555" y="115555"/>
                    <a:pt x="35555" y="115555"/>
                    <a:pt x="35555" y="115555"/>
                  </a:cubicBezTo>
                  <a:cubicBezTo>
                    <a:pt x="35555" y="115555"/>
                    <a:pt x="35555" y="120000"/>
                    <a:pt x="35555" y="120000"/>
                  </a:cubicBezTo>
                  <a:cubicBezTo>
                    <a:pt x="40000" y="120000"/>
                    <a:pt x="40000" y="120000"/>
                    <a:pt x="40000" y="120000"/>
                  </a:cubicBezTo>
                  <a:cubicBezTo>
                    <a:pt x="40000" y="120000"/>
                    <a:pt x="40000" y="120000"/>
                    <a:pt x="40000" y="120000"/>
                  </a:cubicBezTo>
                  <a:cubicBezTo>
                    <a:pt x="40000" y="120000"/>
                    <a:pt x="40000" y="120000"/>
                    <a:pt x="40000" y="120000"/>
                  </a:cubicBezTo>
                  <a:cubicBezTo>
                    <a:pt x="40000" y="120000"/>
                    <a:pt x="44444" y="120000"/>
                    <a:pt x="44444" y="120000"/>
                  </a:cubicBezTo>
                  <a:cubicBezTo>
                    <a:pt x="44444" y="120000"/>
                    <a:pt x="44444" y="120000"/>
                    <a:pt x="44444" y="120000"/>
                  </a:cubicBezTo>
                  <a:cubicBezTo>
                    <a:pt x="44444" y="120000"/>
                    <a:pt x="44444" y="120000"/>
                    <a:pt x="44444" y="120000"/>
                  </a:cubicBezTo>
                  <a:cubicBezTo>
                    <a:pt x="44444" y="120000"/>
                    <a:pt x="44444" y="120000"/>
                    <a:pt x="44444" y="120000"/>
                  </a:cubicBezTo>
                  <a:cubicBezTo>
                    <a:pt x="44444" y="120000"/>
                    <a:pt x="44444" y="120000"/>
                    <a:pt x="44444" y="120000"/>
                  </a:cubicBezTo>
                  <a:cubicBezTo>
                    <a:pt x="48888" y="120000"/>
                    <a:pt x="53333" y="120000"/>
                    <a:pt x="53333" y="115555"/>
                  </a:cubicBezTo>
                  <a:cubicBezTo>
                    <a:pt x="57777" y="115555"/>
                    <a:pt x="57777" y="115555"/>
                    <a:pt x="57777" y="115555"/>
                  </a:cubicBezTo>
                  <a:cubicBezTo>
                    <a:pt x="57777" y="115555"/>
                    <a:pt x="57777" y="115555"/>
                    <a:pt x="57777" y="115555"/>
                  </a:cubicBezTo>
                  <a:cubicBezTo>
                    <a:pt x="57777" y="115555"/>
                    <a:pt x="57777" y="115555"/>
                    <a:pt x="57777" y="115555"/>
                  </a:cubicBezTo>
                  <a:cubicBezTo>
                    <a:pt x="57777" y="115555"/>
                    <a:pt x="57777" y="115555"/>
                    <a:pt x="57777" y="115555"/>
                  </a:cubicBezTo>
                  <a:cubicBezTo>
                    <a:pt x="57777" y="111111"/>
                    <a:pt x="57777" y="111111"/>
                    <a:pt x="62222" y="111111"/>
                  </a:cubicBezTo>
                  <a:cubicBezTo>
                    <a:pt x="62222" y="111111"/>
                    <a:pt x="62222" y="111111"/>
                    <a:pt x="62222" y="111111"/>
                  </a:cubicBezTo>
                  <a:cubicBezTo>
                    <a:pt x="62222" y="111111"/>
                    <a:pt x="62222" y="111111"/>
                    <a:pt x="62222" y="111111"/>
                  </a:cubicBezTo>
                  <a:cubicBezTo>
                    <a:pt x="62222" y="111111"/>
                    <a:pt x="62222" y="111111"/>
                    <a:pt x="62222" y="111111"/>
                  </a:cubicBezTo>
                  <a:cubicBezTo>
                    <a:pt x="66666" y="111111"/>
                    <a:pt x="66666" y="111111"/>
                    <a:pt x="66666" y="111111"/>
                  </a:cubicBezTo>
                  <a:cubicBezTo>
                    <a:pt x="66666" y="111111"/>
                    <a:pt x="71111" y="111111"/>
                    <a:pt x="71111" y="111111"/>
                  </a:cubicBezTo>
                  <a:cubicBezTo>
                    <a:pt x="71111" y="115555"/>
                    <a:pt x="71111" y="115555"/>
                    <a:pt x="75555" y="115555"/>
                  </a:cubicBezTo>
                  <a:cubicBezTo>
                    <a:pt x="75555" y="120000"/>
                    <a:pt x="80000" y="120000"/>
                    <a:pt x="84444" y="115555"/>
                  </a:cubicBezTo>
                  <a:cubicBezTo>
                    <a:pt x="84444" y="115555"/>
                    <a:pt x="84444" y="115555"/>
                    <a:pt x="84444" y="115555"/>
                  </a:cubicBezTo>
                  <a:cubicBezTo>
                    <a:pt x="84444" y="115555"/>
                    <a:pt x="84444" y="115555"/>
                    <a:pt x="88888" y="115555"/>
                  </a:cubicBezTo>
                  <a:cubicBezTo>
                    <a:pt x="88888" y="115555"/>
                    <a:pt x="88888" y="115555"/>
                    <a:pt x="88888" y="115555"/>
                  </a:cubicBezTo>
                  <a:cubicBezTo>
                    <a:pt x="88888" y="115555"/>
                    <a:pt x="88888" y="115555"/>
                    <a:pt x="88888" y="115555"/>
                  </a:cubicBezTo>
                  <a:cubicBezTo>
                    <a:pt x="88888" y="115555"/>
                    <a:pt x="88888" y="115555"/>
                    <a:pt x="88888" y="115555"/>
                  </a:cubicBezTo>
                  <a:cubicBezTo>
                    <a:pt x="93333" y="111111"/>
                    <a:pt x="93333" y="111111"/>
                    <a:pt x="93333" y="111111"/>
                  </a:cubicBezTo>
                  <a:cubicBezTo>
                    <a:pt x="93333" y="111111"/>
                    <a:pt x="93333" y="111111"/>
                    <a:pt x="97777" y="111111"/>
                  </a:cubicBezTo>
                  <a:cubicBezTo>
                    <a:pt x="97777" y="111111"/>
                    <a:pt x="97777" y="111111"/>
                    <a:pt x="97777" y="111111"/>
                  </a:cubicBezTo>
                  <a:cubicBezTo>
                    <a:pt x="97777" y="111111"/>
                    <a:pt x="97777" y="111111"/>
                    <a:pt x="97777" y="111111"/>
                  </a:cubicBezTo>
                  <a:cubicBezTo>
                    <a:pt x="97777" y="111111"/>
                    <a:pt x="97777" y="111111"/>
                    <a:pt x="97777" y="111111"/>
                  </a:cubicBezTo>
                  <a:cubicBezTo>
                    <a:pt x="97777" y="111111"/>
                    <a:pt x="97777" y="111111"/>
                    <a:pt x="97777" y="111111"/>
                  </a:cubicBezTo>
                  <a:cubicBezTo>
                    <a:pt x="97777" y="106666"/>
                    <a:pt x="102222" y="102222"/>
                    <a:pt x="102222" y="97777"/>
                  </a:cubicBezTo>
                  <a:cubicBezTo>
                    <a:pt x="102222" y="97777"/>
                    <a:pt x="97777" y="97777"/>
                    <a:pt x="97777" y="97777"/>
                  </a:cubicBezTo>
                  <a:cubicBezTo>
                    <a:pt x="97777" y="93333"/>
                    <a:pt x="97777" y="93333"/>
                    <a:pt x="97777" y="93333"/>
                  </a:cubicBezTo>
                  <a:cubicBezTo>
                    <a:pt x="97777" y="93333"/>
                    <a:pt x="97777" y="93333"/>
                    <a:pt x="97777" y="93333"/>
                  </a:cubicBezTo>
                  <a:cubicBezTo>
                    <a:pt x="97777" y="93333"/>
                    <a:pt x="97777" y="93333"/>
                    <a:pt x="97777" y="93333"/>
                  </a:cubicBezTo>
                  <a:cubicBezTo>
                    <a:pt x="97777" y="93333"/>
                    <a:pt x="97777" y="93333"/>
                    <a:pt x="97777" y="88888"/>
                  </a:cubicBezTo>
                  <a:cubicBezTo>
                    <a:pt x="97777" y="88888"/>
                    <a:pt x="97777" y="88888"/>
                    <a:pt x="97777" y="88888"/>
                  </a:cubicBezTo>
                  <a:cubicBezTo>
                    <a:pt x="97777" y="88888"/>
                    <a:pt x="97777" y="88888"/>
                    <a:pt x="97777" y="88888"/>
                  </a:cubicBezTo>
                  <a:cubicBezTo>
                    <a:pt x="97777" y="88888"/>
                    <a:pt x="97777" y="88888"/>
                    <a:pt x="97777" y="88888"/>
                  </a:cubicBezTo>
                  <a:cubicBezTo>
                    <a:pt x="102222" y="88888"/>
                    <a:pt x="102222" y="84444"/>
                    <a:pt x="102222" y="84444"/>
                  </a:cubicBezTo>
                  <a:cubicBezTo>
                    <a:pt x="102222" y="84444"/>
                    <a:pt x="106666" y="84444"/>
                    <a:pt x="106666" y="84444"/>
                  </a:cubicBezTo>
                  <a:cubicBezTo>
                    <a:pt x="115555" y="84444"/>
                    <a:pt x="115555" y="80000"/>
                    <a:pt x="115555" y="80000"/>
                  </a:cubicBezTo>
                  <a:cubicBezTo>
                    <a:pt x="115555" y="75555"/>
                    <a:pt x="115555" y="75555"/>
                    <a:pt x="115555" y="75555"/>
                  </a:cubicBezTo>
                  <a:cubicBezTo>
                    <a:pt x="115555" y="75555"/>
                    <a:pt x="115555" y="75555"/>
                    <a:pt x="115555" y="75555"/>
                  </a:cubicBezTo>
                  <a:cubicBezTo>
                    <a:pt x="120000" y="75555"/>
                    <a:pt x="120000" y="75555"/>
                    <a:pt x="120000" y="75555"/>
                  </a:cubicBezTo>
                  <a:cubicBezTo>
                    <a:pt x="120000" y="75555"/>
                    <a:pt x="120000" y="75555"/>
                    <a:pt x="120000" y="75555"/>
                  </a:cubicBezTo>
                  <a:cubicBezTo>
                    <a:pt x="120000" y="75555"/>
                    <a:pt x="120000" y="75555"/>
                    <a:pt x="120000" y="75555"/>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66666"/>
                    <a:pt x="120000" y="66666"/>
                    <a:pt x="120000" y="66666"/>
                  </a:cubicBezTo>
                  <a:cubicBezTo>
                    <a:pt x="120000" y="66666"/>
                    <a:pt x="120000" y="66666"/>
                    <a:pt x="120000" y="62222"/>
                  </a:cubicBezTo>
                  <a:cubicBezTo>
                    <a:pt x="120000" y="62222"/>
                    <a:pt x="120000" y="62222"/>
                    <a:pt x="120000" y="62222"/>
                  </a:cubicBezTo>
                  <a:cubicBezTo>
                    <a:pt x="120000" y="57777"/>
                    <a:pt x="115555" y="53333"/>
                    <a:pt x="115555" y="53333"/>
                  </a:cubicBezTo>
                  <a:cubicBezTo>
                    <a:pt x="111111" y="53333"/>
                    <a:pt x="111111" y="53333"/>
                    <a:pt x="111111" y="53333"/>
                  </a:cubicBezTo>
                  <a:cubicBezTo>
                    <a:pt x="111111" y="53333"/>
                    <a:pt x="111111" y="53333"/>
                    <a:pt x="111111" y="53333"/>
                  </a:cubicBezTo>
                  <a:cubicBezTo>
                    <a:pt x="106666" y="48888"/>
                    <a:pt x="106666" y="48888"/>
                    <a:pt x="106666" y="48888"/>
                  </a:cubicBezTo>
                  <a:cubicBezTo>
                    <a:pt x="106666" y="48888"/>
                    <a:pt x="106666" y="48888"/>
                    <a:pt x="106666" y="48888"/>
                  </a:cubicBezTo>
                  <a:cubicBezTo>
                    <a:pt x="106666" y="48888"/>
                    <a:pt x="106666" y="48888"/>
                    <a:pt x="106666" y="48888"/>
                  </a:cubicBezTo>
                  <a:cubicBezTo>
                    <a:pt x="106666" y="48888"/>
                    <a:pt x="106666" y="48888"/>
                    <a:pt x="106666" y="48888"/>
                  </a:cubicBezTo>
                  <a:cubicBezTo>
                    <a:pt x="106666" y="48888"/>
                    <a:pt x="106666" y="48888"/>
                    <a:pt x="106666" y="48888"/>
                  </a:cubicBezTo>
                  <a:cubicBezTo>
                    <a:pt x="106666" y="48888"/>
                    <a:pt x="106666" y="48888"/>
                    <a:pt x="106666" y="48888"/>
                  </a:cubicBezTo>
                  <a:cubicBezTo>
                    <a:pt x="106666" y="48888"/>
                    <a:pt x="106666" y="44444"/>
                    <a:pt x="102222" y="44444"/>
                  </a:cubicBezTo>
                  <a:cubicBezTo>
                    <a:pt x="102222" y="44444"/>
                    <a:pt x="102222" y="44444"/>
                    <a:pt x="102222" y="44444"/>
                  </a:cubicBezTo>
                  <a:cubicBezTo>
                    <a:pt x="106666" y="44444"/>
                    <a:pt x="106666" y="40000"/>
                    <a:pt x="106666" y="40000"/>
                  </a:cubicBezTo>
                  <a:cubicBezTo>
                    <a:pt x="111111" y="35555"/>
                    <a:pt x="111111" y="26666"/>
                    <a:pt x="106666" y="26666"/>
                  </a:cubicBezTo>
                  <a:cubicBezTo>
                    <a:pt x="106666" y="26666"/>
                    <a:pt x="106666" y="26666"/>
                    <a:pt x="106666" y="26666"/>
                  </a:cubicBezTo>
                  <a:cubicBezTo>
                    <a:pt x="106666" y="26666"/>
                    <a:pt x="106666" y="26666"/>
                    <a:pt x="106666" y="26666"/>
                  </a:cubicBezTo>
                  <a:cubicBezTo>
                    <a:pt x="106666" y="22222"/>
                    <a:pt x="106666" y="22222"/>
                    <a:pt x="106666" y="22222"/>
                  </a:cubicBezTo>
                  <a:cubicBezTo>
                    <a:pt x="106666" y="22222"/>
                    <a:pt x="106666" y="22222"/>
                    <a:pt x="106666" y="22222"/>
                  </a:cubicBezTo>
                  <a:cubicBezTo>
                    <a:pt x="106666" y="22222"/>
                    <a:pt x="106666" y="22222"/>
                    <a:pt x="106666" y="22222"/>
                  </a:cubicBezTo>
                  <a:cubicBezTo>
                    <a:pt x="106666" y="22222"/>
                    <a:pt x="106666" y="22222"/>
                    <a:pt x="106666" y="22222"/>
                  </a:cubicBezTo>
                  <a:cubicBezTo>
                    <a:pt x="106666" y="22222"/>
                    <a:pt x="102222" y="22222"/>
                    <a:pt x="102222" y="17777"/>
                  </a:cubicBezTo>
                  <a:cubicBezTo>
                    <a:pt x="102222" y="17777"/>
                    <a:pt x="102222" y="17777"/>
                    <a:pt x="102222" y="17777"/>
                  </a:cubicBezTo>
                  <a:cubicBezTo>
                    <a:pt x="102222" y="17777"/>
                    <a:pt x="102222" y="17777"/>
                    <a:pt x="102222" y="17777"/>
                  </a:cubicBezTo>
                  <a:cubicBezTo>
                    <a:pt x="102222" y="17777"/>
                    <a:pt x="102222" y="17777"/>
                    <a:pt x="102222" y="17777"/>
                  </a:cubicBezTo>
                  <a:cubicBezTo>
                    <a:pt x="102222" y="17777"/>
                    <a:pt x="102222" y="17777"/>
                    <a:pt x="102222" y="17777"/>
                  </a:cubicBezTo>
                  <a:cubicBezTo>
                    <a:pt x="102222" y="17777"/>
                    <a:pt x="102222" y="17777"/>
                    <a:pt x="102222" y="17777"/>
                  </a:cubicBezTo>
                  <a:cubicBezTo>
                    <a:pt x="97777" y="17777"/>
                    <a:pt x="97777" y="17777"/>
                    <a:pt x="97777" y="17777"/>
                  </a:cubicBezTo>
                  <a:cubicBezTo>
                    <a:pt x="97777" y="17777"/>
                    <a:pt x="97777" y="17777"/>
                    <a:pt x="97777" y="17777"/>
                  </a:cubicBezTo>
                  <a:cubicBezTo>
                    <a:pt x="97777" y="17777"/>
                    <a:pt x="97777" y="17777"/>
                    <a:pt x="97777" y="17777"/>
                  </a:cubicBezTo>
                  <a:cubicBezTo>
                    <a:pt x="97777" y="17777"/>
                    <a:pt x="97777" y="17777"/>
                    <a:pt x="97777" y="17777"/>
                  </a:cubicBezTo>
                  <a:cubicBezTo>
                    <a:pt x="97777" y="17777"/>
                    <a:pt x="97777" y="17777"/>
                    <a:pt x="97777" y="17777"/>
                  </a:cubicBezTo>
                  <a:cubicBezTo>
                    <a:pt x="97777" y="17777"/>
                    <a:pt x="97777" y="17777"/>
                    <a:pt x="97777" y="17777"/>
                  </a:cubicBezTo>
                  <a:cubicBezTo>
                    <a:pt x="97777" y="17777"/>
                    <a:pt x="97777" y="17777"/>
                    <a:pt x="97777" y="17777"/>
                  </a:cubicBezTo>
                  <a:cubicBezTo>
                    <a:pt x="97777" y="13333"/>
                    <a:pt x="97777" y="13333"/>
                    <a:pt x="97777" y="13333"/>
                  </a:cubicBezTo>
                  <a:cubicBezTo>
                    <a:pt x="97777" y="13333"/>
                    <a:pt x="97777" y="13333"/>
                    <a:pt x="97777" y="13333"/>
                  </a:cubicBezTo>
                  <a:cubicBezTo>
                    <a:pt x="97777" y="13333"/>
                    <a:pt x="97777" y="13333"/>
                    <a:pt x="97777" y="13333"/>
                  </a:cubicBezTo>
                  <a:cubicBezTo>
                    <a:pt x="97777" y="13333"/>
                    <a:pt x="97777" y="13333"/>
                    <a:pt x="97777" y="13333"/>
                  </a:cubicBezTo>
                  <a:cubicBezTo>
                    <a:pt x="97777" y="13333"/>
                    <a:pt x="97777" y="13333"/>
                    <a:pt x="97777" y="13333"/>
                  </a:cubicBezTo>
                  <a:close/>
                  <a:moveTo>
                    <a:pt x="66666" y="44444"/>
                  </a:moveTo>
                  <a:cubicBezTo>
                    <a:pt x="66666" y="48888"/>
                    <a:pt x="66666" y="48888"/>
                    <a:pt x="66666" y="48888"/>
                  </a:cubicBezTo>
                  <a:cubicBezTo>
                    <a:pt x="66666" y="48888"/>
                    <a:pt x="66666" y="48888"/>
                    <a:pt x="66666" y="48888"/>
                  </a:cubicBezTo>
                  <a:cubicBezTo>
                    <a:pt x="66666" y="48888"/>
                    <a:pt x="66666" y="48888"/>
                    <a:pt x="66666" y="48888"/>
                  </a:cubicBezTo>
                  <a:cubicBezTo>
                    <a:pt x="71111" y="48888"/>
                    <a:pt x="71111" y="48888"/>
                    <a:pt x="71111" y="48888"/>
                  </a:cubicBezTo>
                  <a:cubicBezTo>
                    <a:pt x="71111" y="48888"/>
                    <a:pt x="71111" y="48888"/>
                    <a:pt x="71111" y="48888"/>
                  </a:cubicBezTo>
                  <a:cubicBezTo>
                    <a:pt x="71111" y="48888"/>
                    <a:pt x="71111" y="48888"/>
                    <a:pt x="71111" y="48888"/>
                  </a:cubicBezTo>
                  <a:cubicBezTo>
                    <a:pt x="71111" y="53333"/>
                    <a:pt x="75555" y="53333"/>
                    <a:pt x="75555" y="53333"/>
                  </a:cubicBezTo>
                  <a:cubicBezTo>
                    <a:pt x="75555" y="53333"/>
                    <a:pt x="75555" y="53333"/>
                    <a:pt x="75555" y="53333"/>
                  </a:cubicBezTo>
                  <a:cubicBezTo>
                    <a:pt x="75555" y="53333"/>
                    <a:pt x="75555" y="53333"/>
                    <a:pt x="75555" y="53333"/>
                  </a:cubicBezTo>
                  <a:cubicBezTo>
                    <a:pt x="75555" y="57777"/>
                    <a:pt x="75555" y="57777"/>
                    <a:pt x="75555" y="57777"/>
                  </a:cubicBezTo>
                  <a:cubicBezTo>
                    <a:pt x="75555" y="57777"/>
                    <a:pt x="75555" y="57777"/>
                    <a:pt x="75555" y="57777"/>
                  </a:cubicBezTo>
                  <a:cubicBezTo>
                    <a:pt x="75555" y="57777"/>
                    <a:pt x="75555" y="57777"/>
                    <a:pt x="75555" y="57777"/>
                  </a:cubicBezTo>
                  <a:cubicBezTo>
                    <a:pt x="75555" y="57777"/>
                    <a:pt x="75555" y="57777"/>
                    <a:pt x="75555" y="57777"/>
                  </a:cubicBezTo>
                  <a:cubicBezTo>
                    <a:pt x="75555" y="57777"/>
                    <a:pt x="75555" y="57777"/>
                    <a:pt x="75555" y="57777"/>
                  </a:cubicBezTo>
                  <a:cubicBezTo>
                    <a:pt x="75555" y="57777"/>
                    <a:pt x="75555" y="57777"/>
                    <a:pt x="75555" y="57777"/>
                  </a:cubicBezTo>
                  <a:cubicBezTo>
                    <a:pt x="75555" y="57777"/>
                    <a:pt x="75555" y="57777"/>
                    <a:pt x="75555" y="57777"/>
                  </a:cubicBezTo>
                  <a:cubicBezTo>
                    <a:pt x="75555" y="62222"/>
                    <a:pt x="75555" y="62222"/>
                    <a:pt x="75555" y="62222"/>
                  </a:cubicBezTo>
                  <a:cubicBezTo>
                    <a:pt x="75555" y="62222"/>
                    <a:pt x="75555" y="62222"/>
                    <a:pt x="75555" y="62222"/>
                  </a:cubicBezTo>
                  <a:cubicBezTo>
                    <a:pt x="75555" y="62222"/>
                    <a:pt x="75555" y="62222"/>
                    <a:pt x="75555" y="62222"/>
                  </a:cubicBezTo>
                  <a:cubicBezTo>
                    <a:pt x="75555" y="66666"/>
                    <a:pt x="75555" y="66666"/>
                    <a:pt x="75555" y="71111"/>
                  </a:cubicBezTo>
                  <a:cubicBezTo>
                    <a:pt x="75555" y="71111"/>
                    <a:pt x="75555" y="71111"/>
                    <a:pt x="75555" y="71111"/>
                  </a:cubicBezTo>
                  <a:cubicBezTo>
                    <a:pt x="75555" y="71111"/>
                    <a:pt x="75555" y="71111"/>
                    <a:pt x="75555" y="71111"/>
                  </a:cubicBezTo>
                  <a:cubicBezTo>
                    <a:pt x="71111" y="71111"/>
                    <a:pt x="71111" y="71111"/>
                    <a:pt x="71111" y="71111"/>
                  </a:cubicBezTo>
                  <a:cubicBezTo>
                    <a:pt x="71111" y="71111"/>
                    <a:pt x="71111" y="71111"/>
                    <a:pt x="71111" y="71111"/>
                  </a:cubicBezTo>
                  <a:cubicBezTo>
                    <a:pt x="71111" y="71111"/>
                    <a:pt x="71111" y="71111"/>
                    <a:pt x="71111" y="71111"/>
                  </a:cubicBezTo>
                  <a:cubicBezTo>
                    <a:pt x="71111" y="71111"/>
                    <a:pt x="71111" y="71111"/>
                    <a:pt x="71111" y="71111"/>
                  </a:cubicBezTo>
                  <a:cubicBezTo>
                    <a:pt x="71111" y="71111"/>
                    <a:pt x="71111" y="71111"/>
                    <a:pt x="71111" y="71111"/>
                  </a:cubicBezTo>
                  <a:cubicBezTo>
                    <a:pt x="71111" y="71111"/>
                    <a:pt x="71111" y="71111"/>
                    <a:pt x="71111" y="75555"/>
                  </a:cubicBezTo>
                  <a:cubicBezTo>
                    <a:pt x="71111" y="75555"/>
                    <a:pt x="71111" y="75555"/>
                    <a:pt x="66666" y="75555"/>
                  </a:cubicBezTo>
                  <a:cubicBezTo>
                    <a:pt x="66666" y="75555"/>
                    <a:pt x="62222" y="80000"/>
                    <a:pt x="62222" y="80000"/>
                  </a:cubicBezTo>
                  <a:cubicBezTo>
                    <a:pt x="62222" y="80000"/>
                    <a:pt x="62222" y="80000"/>
                    <a:pt x="62222" y="80000"/>
                  </a:cubicBezTo>
                  <a:cubicBezTo>
                    <a:pt x="62222" y="80000"/>
                    <a:pt x="62222" y="80000"/>
                    <a:pt x="62222" y="80000"/>
                  </a:cubicBezTo>
                  <a:cubicBezTo>
                    <a:pt x="62222" y="80000"/>
                    <a:pt x="62222" y="80000"/>
                    <a:pt x="62222" y="80000"/>
                  </a:cubicBezTo>
                  <a:cubicBezTo>
                    <a:pt x="62222" y="80000"/>
                    <a:pt x="62222" y="80000"/>
                    <a:pt x="62222" y="80000"/>
                  </a:cubicBezTo>
                  <a:cubicBezTo>
                    <a:pt x="62222" y="80000"/>
                    <a:pt x="62222" y="80000"/>
                    <a:pt x="62222" y="80000"/>
                  </a:cubicBezTo>
                  <a:cubicBezTo>
                    <a:pt x="57777" y="80000"/>
                    <a:pt x="57777" y="80000"/>
                    <a:pt x="57777" y="80000"/>
                  </a:cubicBezTo>
                  <a:cubicBezTo>
                    <a:pt x="57777" y="80000"/>
                    <a:pt x="57777" y="80000"/>
                    <a:pt x="57777" y="80000"/>
                  </a:cubicBezTo>
                  <a:cubicBezTo>
                    <a:pt x="57777" y="80000"/>
                    <a:pt x="57777" y="80000"/>
                    <a:pt x="57777" y="80000"/>
                  </a:cubicBezTo>
                  <a:cubicBezTo>
                    <a:pt x="57777" y="80000"/>
                    <a:pt x="53333" y="80000"/>
                    <a:pt x="53333" y="80000"/>
                  </a:cubicBezTo>
                  <a:cubicBezTo>
                    <a:pt x="53333" y="80000"/>
                    <a:pt x="53333" y="80000"/>
                    <a:pt x="53333" y="80000"/>
                  </a:cubicBezTo>
                  <a:cubicBezTo>
                    <a:pt x="53333" y="80000"/>
                    <a:pt x="53333" y="80000"/>
                    <a:pt x="53333" y="80000"/>
                  </a:cubicBezTo>
                  <a:cubicBezTo>
                    <a:pt x="53333" y="75555"/>
                    <a:pt x="53333" y="75555"/>
                    <a:pt x="48888" y="75555"/>
                  </a:cubicBezTo>
                  <a:cubicBezTo>
                    <a:pt x="48888" y="75555"/>
                    <a:pt x="48888" y="75555"/>
                    <a:pt x="48888" y="75555"/>
                  </a:cubicBezTo>
                  <a:cubicBezTo>
                    <a:pt x="48888" y="75555"/>
                    <a:pt x="48888" y="75555"/>
                    <a:pt x="48888" y="75555"/>
                  </a:cubicBezTo>
                  <a:cubicBezTo>
                    <a:pt x="48888" y="75555"/>
                    <a:pt x="48888" y="75555"/>
                    <a:pt x="48888" y="75555"/>
                  </a:cubicBezTo>
                  <a:cubicBezTo>
                    <a:pt x="48888" y="75555"/>
                    <a:pt x="48888" y="75555"/>
                    <a:pt x="48888" y="75555"/>
                  </a:cubicBezTo>
                  <a:cubicBezTo>
                    <a:pt x="44444" y="75555"/>
                    <a:pt x="44444" y="75555"/>
                    <a:pt x="44444" y="75555"/>
                  </a:cubicBezTo>
                  <a:cubicBezTo>
                    <a:pt x="44444" y="75555"/>
                    <a:pt x="44444" y="75555"/>
                    <a:pt x="44444" y="75555"/>
                  </a:cubicBezTo>
                  <a:cubicBezTo>
                    <a:pt x="44444" y="75555"/>
                    <a:pt x="44444" y="75555"/>
                    <a:pt x="44444" y="75555"/>
                  </a:cubicBezTo>
                  <a:cubicBezTo>
                    <a:pt x="44444" y="71111"/>
                    <a:pt x="44444" y="71111"/>
                    <a:pt x="44444" y="71111"/>
                  </a:cubicBezTo>
                  <a:cubicBezTo>
                    <a:pt x="44444" y="71111"/>
                    <a:pt x="44444" y="71111"/>
                    <a:pt x="44444" y="71111"/>
                  </a:cubicBezTo>
                  <a:cubicBezTo>
                    <a:pt x="44444" y="71111"/>
                    <a:pt x="44444" y="71111"/>
                    <a:pt x="44444" y="71111"/>
                  </a:cubicBezTo>
                  <a:cubicBezTo>
                    <a:pt x="44444" y="71111"/>
                    <a:pt x="44444" y="71111"/>
                    <a:pt x="44444" y="66666"/>
                  </a:cubicBezTo>
                  <a:cubicBezTo>
                    <a:pt x="44444" y="66666"/>
                    <a:pt x="44444" y="66666"/>
                    <a:pt x="44444" y="66666"/>
                  </a:cubicBezTo>
                  <a:cubicBezTo>
                    <a:pt x="44444" y="66666"/>
                    <a:pt x="44444" y="66666"/>
                    <a:pt x="44444" y="66666"/>
                  </a:cubicBezTo>
                  <a:cubicBezTo>
                    <a:pt x="40000" y="66666"/>
                    <a:pt x="40000" y="62222"/>
                    <a:pt x="40000" y="62222"/>
                  </a:cubicBezTo>
                  <a:cubicBezTo>
                    <a:pt x="40000" y="62222"/>
                    <a:pt x="40000" y="62222"/>
                    <a:pt x="40000" y="62222"/>
                  </a:cubicBezTo>
                  <a:cubicBezTo>
                    <a:pt x="40000" y="62222"/>
                    <a:pt x="40000" y="62222"/>
                    <a:pt x="40000" y="62222"/>
                  </a:cubicBezTo>
                  <a:cubicBezTo>
                    <a:pt x="40000" y="62222"/>
                    <a:pt x="40000" y="62222"/>
                    <a:pt x="40000" y="62222"/>
                  </a:cubicBezTo>
                  <a:cubicBezTo>
                    <a:pt x="40000" y="62222"/>
                    <a:pt x="40000" y="62222"/>
                    <a:pt x="40000" y="62222"/>
                  </a:cubicBezTo>
                  <a:cubicBezTo>
                    <a:pt x="40000" y="57777"/>
                    <a:pt x="40000" y="57777"/>
                    <a:pt x="40000" y="57777"/>
                  </a:cubicBezTo>
                  <a:cubicBezTo>
                    <a:pt x="40000" y="57777"/>
                    <a:pt x="40000" y="57777"/>
                    <a:pt x="40000" y="57777"/>
                  </a:cubicBezTo>
                  <a:cubicBezTo>
                    <a:pt x="44444" y="57777"/>
                    <a:pt x="44444" y="57777"/>
                    <a:pt x="44444" y="57777"/>
                  </a:cubicBezTo>
                  <a:cubicBezTo>
                    <a:pt x="44444" y="57777"/>
                    <a:pt x="44444" y="57777"/>
                    <a:pt x="44444" y="57777"/>
                  </a:cubicBezTo>
                  <a:cubicBezTo>
                    <a:pt x="44444" y="57777"/>
                    <a:pt x="44444" y="57777"/>
                    <a:pt x="44444" y="57777"/>
                  </a:cubicBezTo>
                  <a:cubicBezTo>
                    <a:pt x="44444" y="57777"/>
                    <a:pt x="44444" y="57777"/>
                    <a:pt x="44444" y="57777"/>
                  </a:cubicBezTo>
                  <a:cubicBezTo>
                    <a:pt x="44444" y="57777"/>
                    <a:pt x="44444" y="57777"/>
                    <a:pt x="44444" y="57777"/>
                  </a:cubicBezTo>
                  <a:cubicBezTo>
                    <a:pt x="44444" y="57777"/>
                    <a:pt x="44444" y="57777"/>
                    <a:pt x="44444" y="57777"/>
                  </a:cubicBezTo>
                  <a:cubicBezTo>
                    <a:pt x="44444" y="57777"/>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48888"/>
                    <a:pt x="48888" y="48888"/>
                    <a:pt x="48888" y="48888"/>
                  </a:cubicBezTo>
                  <a:cubicBezTo>
                    <a:pt x="48888" y="48888"/>
                    <a:pt x="48888" y="48888"/>
                    <a:pt x="48888" y="48888"/>
                  </a:cubicBezTo>
                  <a:cubicBezTo>
                    <a:pt x="48888" y="48888"/>
                    <a:pt x="48888" y="48888"/>
                    <a:pt x="48888" y="48888"/>
                  </a:cubicBezTo>
                  <a:cubicBezTo>
                    <a:pt x="48888" y="48888"/>
                    <a:pt x="48888" y="48888"/>
                    <a:pt x="48888" y="48888"/>
                  </a:cubicBezTo>
                  <a:cubicBezTo>
                    <a:pt x="48888" y="48888"/>
                    <a:pt x="48888" y="48888"/>
                    <a:pt x="48888" y="48888"/>
                  </a:cubicBezTo>
                  <a:cubicBezTo>
                    <a:pt x="48888" y="48888"/>
                    <a:pt x="48888" y="48888"/>
                    <a:pt x="48888" y="48888"/>
                  </a:cubicBezTo>
                  <a:cubicBezTo>
                    <a:pt x="48888" y="48888"/>
                    <a:pt x="48888" y="48888"/>
                    <a:pt x="48888" y="48888"/>
                  </a:cubicBezTo>
                  <a:cubicBezTo>
                    <a:pt x="48888" y="48888"/>
                    <a:pt x="53333" y="48888"/>
                    <a:pt x="53333" y="44444"/>
                  </a:cubicBezTo>
                  <a:cubicBezTo>
                    <a:pt x="53333" y="44444"/>
                    <a:pt x="53333" y="44444"/>
                    <a:pt x="53333" y="44444"/>
                  </a:cubicBezTo>
                  <a:cubicBezTo>
                    <a:pt x="53333" y="44444"/>
                    <a:pt x="53333" y="44444"/>
                    <a:pt x="53333" y="44444"/>
                  </a:cubicBezTo>
                  <a:cubicBezTo>
                    <a:pt x="53333" y="44444"/>
                    <a:pt x="53333" y="44444"/>
                    <a:pt x="53333" y="44444"/>
                  </a:cubicBezTo>
                  <a:cubicBezTo>
                    <a:pt x="53333" y="44444"/>
                    <a:pt x="53333"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62222" y="44444"/>
                    <a:pt x="62222" y="44444"/>
                    <a:pt x="62222" y="44444"/>
                  </a:cubicBezTo>
                  <a:cubicBezTo>
                    <a:pt x="62222" y="44444"/>
                    <a:pt x="62222" y="44444"/>
                    <a:pt x="62222" y="44444"/>
                  </a:cubicBezTo>
                  <a:cubicBezTo>
                    <a:pt x="62222" y="44444"/>
                    <a:pt x="62222" y="44444"/>
                    <a:pt x="62222" y="44444"/>
                  </a:cubicBezTo>
                  <a:cubicBezTo>
                    <a:pt x="62222" y="44444"/>
                    <a:pt x="62222" y="44444"/>
                    <a:pt x="62222" y="44444"/>
                  </a:cubicBezTo>
                  <a:cubicBezTo>
                    <a:pt x="62222" y="44444"/>
                    <a:pt x="62222" y="44444"/>
                    <a:pt x="62222" y="44444"/>
                  </a:cubicBezTo>
                  <a:cubicBezTo>
                    <a:pt x="62222" y="44444"/>
                    <a:pt x="62222" y="44444"/>
                    <a:pt x="62222" y="44444"/>
                  </a:cubicBezTo>
                  <a:cubicBezTo>
                    <a:pt x="66666" y="44444"/>
                    <a:pt x="66666" y="44444"/>
                    <a:pt x="66666" y="44444"/>
                  </a:cubicBezTo>
                  <a:cubicBezTo>
                    <a:pt x="66666" y="44444"/>
                    <a:pt x="66666" y="44444"/>
                    <a:pt x="66666" y="44444"/>
                  </a:cubicBezTo>
                  <a:cubicBezTo>
                    <a:pt x="66666" y="44444"/>
                    <a:pt x="66666" y="44444"/>
                    <a:pt x="66666" y="44444"/>
                  </a:cubicBezTo>
                  <a:cubicBezTo>
                    <a:pt x="66666" y="44444"/>
                    <a:pt x="66666" y="44444"/>
                    <a:pt x="66666" y="44444"/>
                  </a:cubicBezTo>
                  <a:cubicBezTo>
                    <a:pt x="66666" y="44444"/>
                    <a:pt x="66666" y="44444"/>
                    <a:pt x="66666" y="44444"/>
                  </a:cubicBezTo>
                  <a:cubicBezTo>
                    <a:pt x="66666" y="44444"/>
                    <a:pt x="66666" y="44444"/>
                    <a:pt x="66666" y="44444"/>
                  </a:cubicBezTo>
                  <a:close/>
                </a:path>
              </a:pathLst>
            </a:custGeom>
            <a:no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grpSp>
      <p:grpSp>
        <p:nvGrpSpPr>
          <p:cNvPr id="712" name="Shape 712"/>
          <p:cNvGrpSpPr/>
          <p:nvPr/>
        </p:nvGrpSpPr>
        <p:grpSpPr>
          <a:xfrm>
            <a:off x="1087009" y="3132017"/>
            <a:ext cx="291494" cy="288655"/>
            <a:chOff x="620712" y="2868613"/>
            <a:chExt cx="646199" cy="639900"/>
          </a:xfrm>
        </p:grpSpPr>
        <p:sp>
          <p:nvSpPr>
            <p:cNvPr id="713" name="Shape 713"/>
            <p:cNvSpPr/>
            <p:nvPr/>
          </p:nvSpPr>
          <p:spPr>
            <a:xfrm>
              <a:off x="620712" y="2868613"/>
              <a:ext cx="646199" cy="639900"/>
            </a:xfrm>
            <a:custGeom>
              <a:avLst/>
              <a:gdLst/>
              <a:ahLst/>
              <a:cxnLst/>
              <a:rect l="0" t="0" r="0" b="0"/>
              <a:pathLst>
                <a:path w="120000" h="120000" extrusionOk="0">
                  <a:moveTo>
                    <a:pt x="18461" y="49655"/>
                  </a:moveTo>
                  <a:cubicBezTo>
                    <a:pt x="18461" y="84827"/>
                    <a:pt x="18461" y="84827"/>
                    <a:pt x="18461" y="84827"/>
                  </a:cubicBezTo>
                  <a:cubicBezTo>
                    <a:pt x="18461" y="84827"/>
                    <a:pt x="18461" y="84827"/>
                    <a:pt x="18461" y="84827"/>
                  </a:cubicBezTo>
                  <a:cubicBezTo>
                    <a:pt x="100512" y="84827"/>
                    <a:pt x="100512" y="84827"/>
                    <a:pt x="100512" y="84827"/>
                  </a:cubicBezTo>
                  <a:cubicBezTo>
                    <a:pt x="100512" y="49655"/>
                    <a:pt x="100512" y="49655"/>
                    <a:pt x="100512" y="49655"/>
                  </a:cubicBezTo>
                  <a:lnTo>
                    <a:pt x="18461" y="49655"/>
                  </a:lnTo>
                  <a:close/>
                  <a:moveTo>
                    <a:pt x="18461" y="34137"/>
                  </a:moveTo>
                  <a:cubicBezTo>
                    <a:pt x="18461" y="5172"/>
                    <a:pt x="18461" y="5172"/>
                    <a:pt x="18461" y="5172"/>
                  </a:cubicBezTo>
                  <a:cubicBezTo>
                    <a:pt x="18461" y="2068"/>
                    <a:pt x="16410" y="0"/>
                    <a:pt x="13333" y="0"/>
                  </a:cubicBezTo>
                  <a:cubicBezTo>
                    <a:pt x="5128" y="0"/>
                    <a:pt x="5128" y="0"/>
                    <a:pt x="5128" y="0"/>
                  </a:cubicBezTo>
                  <a:cubicBezTo>
                    <a:pt x="2051" y="0"/>
                    <a:pt x="0" y="2068"/>
                    <a:pt x="0" y="5172"/>
                  </a:cubicBezTo>
                  <a:cubicBezTo>
                    <a:pt x="0" y="115862"/>
                    <a:pt x="0" y="115862"/>
                    <a:pt x="0" y="115862"/>
                  </a:cubicBezTo>
                  <a:cubicBezTo>
                    <a:pt x="0" y="117931"/>
                    <a:pt x="2051" y="120000"/>
                    <a:pt x="5128" y="120000"/>
                  </a:cubicBezTo>
                  <a:cubicBezTo>
                    <a:pt x="13333" y="120000"/>
                    <a:pt x="13333" y="120000"/>
                    <a:pt x="13333" y="120000"/>
                  </a:cubicBezTo>
                  <a:cubicBezTo>
                    <a:pt x="16410" y="120000"/>
                    <a:pt x="18461" y="117931"/>
                    <a:pt x="18461" y="115862"/>
                  </a:cubicBezTo>
                  <a:cubicBezTo>
                    <a:pt x="18461" y="99310"/>
                    <a:pt x="18461" y="99310"/>
                    <a:pt x="18461" y="99310"/>
                  </a:cubicBezTo>
                  <a:cubicBezTo>
                    <a:pt x="100512" y="99310"/>
                    <a:pt x="100512" y="99310"/>
                    <a:pt x="100512" y="99310"/>
                  </a:cubicBezTo>
                  <a:cubicBezTo>
                    <a:pt x="100512" y="115862"/>
                    <a:pt x="100512" y="115862"/>
                    <a:pt x="100512" y="115862"/>
                  </a:cubicBezTo>
                  <a:cubicBezTo>
                    <a:pt x="100512" y="117931"/>
                    <a:pt x="103589" y="120000"/>
                    <a:pt x="106666" y="120000"/>
                  </a:cubicBezTo>
                  <a:cubicBezTo>
                    <a:pt x="114871" y="120000"/>
                    <a:pt x="114871" y="120000"/>
                    <a:pt x="114871" y="120000"/>
                  </a:cubicBezTo>
                  <a:cubicBezTo>
                    <a:pt x="117948" y="120000"/>
                    <a:pt x="120000" y="117931"/>
                    <a:pt x="120000" y="115862"/>
                  </a:cubicBezTo>
                  <a:cubicBezTo>
                    <a:pt x="120000" y="5172"/>
                    <a:pt x="120000" y="5172"/>
                    <a:pt x="120000" y="5172"/>
                  </a:cubicBezTo>
                  <a:cubicBezTo>
                    <a:pt x="120000" y="2068"/>
                    <a:pt x="117948" y="0"/>
                    <a:pt x="114871" y="0"/>
                  </a:cubicBezTo>
                  <a:cubicBezTo>
                    <a:pt x="106666" y="0"/>
                    <a:pt x="106666" y="0"/>
                    <a:pt x="106666" y="0"/>
                  </a:cubicBezTo>
                  <a:cubicBezTo>
                    <a:pt x="103589" y="0"/>
                    <a:pt x="100512" y="2068"/>
                    <a:pt x="100512" y="5172"/>
                  </a:cubicBezTo>
                  <a:cubicBezTo>
                    <a:pt x="100512" y="34137"/>
                    <a:pt x="100512" y="34137"/>
                    <a:pt x="100512" y="34137"/>
                  </a:cubicBezTo>
                  <a:lnTo>
                    <a:pt x="18461" y="34137"/>
                  </a:lnTo>
                  <a:close/>
                </a:path>
              </a:pathLst>
            </a:custGeom>
            <a:noFill/>
            <a:ln w="12700" cap="flat"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14" name="Shape 714"/>
            <p:cNvSpPr/>
            <p:nvPr/>
          </p:nvSpPr>
          <p:spPr>
            <a:xfrm>
              <a:off x="730250" y="2901950"/>
              <a:ext cx="99900" cy="142800"/>
            </a:xfrm>
            <a:custGeom>
              <a:avLst/>
              <a:gdLst/>
              <a:ahLst/>
              <a:cxnLst/>
              <a:rect l="0" t="0" r="0" b="0"/>
              <a:pathLst>
                <a:path w="120000" h="120000" extrusionOk="0">
                  <a:moveTo>
                    <a:pt x="0" y="0"/>
                  </a:moveTo>
                  <a:cubicBezTo>
                    <a:pt x="106666" y="0"/>
                    <a:pt x="106666" y="0"/>
                    <a:pt x="106666" y="0"/>
                  </a:cubicBezTo>
                  <a:cubicBezTo>
                    <a:pt x="113333" y="0"/>
                    <a:pt x="120000" y="4615"/>
                    <a:pt x="120000" y="9230"/>
                  </a:cubicBezTo>
                  <a:cubicBezTo>
                    <a:pt x="120000" y="120000"/>
                    <a:pt x="120000" y="120000"/>
                    <a:pt x="120000" y="120000"/>
                  </a:cubicBezTo>
                </a:path>
              </a:pathLst>
            </a:custGeom>
            <a:noFill/>
            <a:ln w="12700" cap="flat"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sp>
          <p:nvSpPr>
            <p:cNvPr id="715" name="Shape 715"/>
            <p:cNvSpPr/>
            <p:nvPr/>
          </p:nvSpPr>
          <p:spPr>
            <a:xfrm>
              <a:off x="946150" y="2901950"/>
              <a:ext cx="214200" cy="142800"/>
            </a:xfrm>
            <a:custGeom>
              <a:avLst/>
              <a:gdLst/>
              <a:ahLst/>
              <a:cxnLst/>
              <a:rect l="0" t="0" r="0" b="0"/>
              <a:pathLst>
                <a:path w="120000" h="120000" extrusionOk="0">
                  <a:moveTo>
                    <a:pt x="0" y="120000"/>
                  </a:moveTo>
                  <a:cubicBezTo>
                    <a:pt x="0" y="9230"/>
                    <a:pt x="0" y="9230"/>
                    <a:pt x="0" y="9230"/>
                  </a:cubicBezTo>
                  <a:cubicBezTo>
                    <a:pt x="0" y="4615"/>
                    <a:pt x="3076" y="0"/>
                    <a:pt x="6153" y="0"/>
                  </a:cubicBezTo>
                  <a:cubicBezTo>
                    <a:pt x="120000" y="0"/>
                    <a:pt x="120000" y="0"/>
                    <a:pt x="120000" y="0"/>
                  </a:cubicBezTo>
                </a:path>
              </a:pathLst>
            </a:custGeom>
            <a:noFill/>
            <a:ln w="12700" cap="flat"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a:solidFill>
                  <a:schemeClr val="lt1"/>
                </a:solidFill>
                <a:latin typeface="Arial"/>
                <a:ea typeface="Arial"/>
                <a:cs typeface="Arial"/>
                <a:sym typeface="Arial"/>
              </a:endParaRPr>
            </a:p>
          </p:txBody>
        </p:sp>
        <p:cxnSp>
          <p:nvCxnSpPr>
            <p:cNvPr id="716" name="Shape 716"/>
            <p:cNvCxnSpPr/>
            <p:nvPr/>
          </p:nvCxnSpPr>
          <p:spPr>
            <a:xfrm>
              <a:off x="830262" y="3133725"/>
              <a:ext cx="0" cy="176099"/>
            </a:xfrm>
            <a:prstGeom prst="straightConnector1">
              <a:avLst/>
            </a:prstGeom>
            <a:noFill/>
            <a:ln w="12700" cap="flat" cmpd="sng">
              <a:solidFill>
                <a:schemeClr val="lt1"/>
              </a:solidFill>
              <a:prstDash val="solid"/>
              <a:miter/>
              <a:headEnd type="none" w="med" len="med"/>
              <a:tailEnd type="none" w="med" len="med"/>
            </a:ln>
          </p:spPr>
        </p:cxnSp>
        <p:cxnSp>
          <p:nvCxnSpPr>
            <p:cNvPr id="717" name="Shape 717"/>
            <p:cNvCxnSpPr/>
            <p:nvPr/>
          </p:nvCxnSpPr>
          <p:spPr>
            <a:xfrm>
              <a:off x="939800" y="3133725"/>
              <a:ext cx="0" cy="176099"/>
            </a:xfrm>
            <a:prstGeom prst="straightConnector1">
              <a:avLst/>
            </a:prstGeom>
            <a:noFill/>
            <a:ln w="12700" cap="flat" cmpd="sng">
              <a:solidFill>
                <a:schemeClr val="lt1"/>
              </a:solidFill>
              <a:prstDash val="solid"/>
              <a:miter/>
              <a:headEnd type="none" w="med" len="med"/>
              <a:tailEnd type="none" w="med" len="med"/>
            </a:ln>
          </p:spPr>
        </p:cxnSp>
        <p:cxnSp>
          <p:nvCxnSpPr>
            <p:cNvPr id="718" name="Shape 718"/>
            <p:cNvCxnSpPr/>
            <p:nvPr/>
          </p:nvCxnSpPr>
          <p:spPr>
            <a:xfrm>
              <a:off x="1050925" y="3133725"/>
              <a:ext cx="0" cy="176099"/>
            </a:xfrm>
            <a:prstGeom prst="straightConnector1">
              <a:avLst/>
            </a:prstGeom>
            <a:noFill/>
            <a:ln w="12700" cap="flat" cmpd="sng">
              <a:solidFill>
                <a:schemeClr val="lt1"/>
              </a:solidFill>
              <a:prstDash val="solid"/>
              <a:miter/>
              <a:headEnd type="none" w="med" len="med"/>
              <a:tailEnd type="none" w="med" len="med"/>
            </a:ln>
          </p:spPr>
        </p:cxnSp>
        <p:cxnSp>
          <p:nvCxnSpPr>
            <p:cNvPr id="719" name="Shape 719"/>
            <p:cNvCxnSpPr/>
            <p:nvPr/>
          </p:nvCxnSpPr>
          <p:spPr>
            <a:xfrm>
              <a:off x="1050925" y="2901950"/>
              <a:ext cx="0" cy="147599"/>
            </a:xfrm>
            <a:prstGeom prst="straightConnector1">
              <a:avLst/>
            </a:prstGeom>
            <a:noFill/>
            <a:ln w="12700" cap="flat" cmpd="sng">
              <a:solidFill>
                <a:schemeClr val="lt1"/>
              </a:solidFill>
              <a:prstDash val="solid"/>
              <a:miter/>
              <a:headEnd type="none" w="med" len="med"/>
              <a:tailEnd type="none" w="med" len="med"/>
            </a:ln>
          </p:spPr>
        </p:cxnSp>
      </p:grpSp>
      <p:grpSp>
        <p:nvGrpSpPr>
          <p:cNvPr id="720" name="Shape 720"/>
          <p:cNvGrpSpPr/>
          <p:nvPr/>
        </p:nvGrpSpPr>
        <p:grpSpPr>
          <a:xfrm>
            <a:off x="1108387" y="3663868"/>
            <a:ext cx="286200" cy="285732"/>
            <a:chOff x="-5251451" y="1620837"/>
            <a:chExt cx="1103399" cy="1101597"/>
          </a:xfrm>
        </p:grpSpPr>
        <p:sp>
          <p:nvSpPr>
            <p:cNvPr id="721" name="Shape 721"/>
            <p:cNvSpPr/>
            <p:nvPr/>
          </p:nvSpPr>
          <p:spPr>
            <a:xfrm>
              <a:off x="-5251451" y="1620837"/>
              <a:ext cx="1103399" cy="1101597"/>
            </a:xfrm>
            <a:prstGeom prst="ellipse">
              <a:avLst/>
            </a:prstGeom>
            <a:noFill/>
            <a:ln w="9525" cap="flat"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22" name="Shape 722"/>
            <p:cNvSpPr/>
            <p:nvPr/>
          </p:nvSpPr>
          <p:spPr>
            <a:xfrm>
              <a:off x="-5121276" y="1751013"/>
              <a:ext cx="850800" cy="846000"/>
            </a:xfrm>
            <a:prstGeom prst="ellipse">
              <a:avLst/>
            </a:prstGeom>
            <a:noFill/>
            <a:ln w="9525" cap="flat"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23" name="Shape 723"/>
            <p:cNvSpPr/>
            <p:nvPr/>
          </p:nvSpPr>
          <p:spPr>
            <a:xfrm>
              <a:off x="-4792662" y="2273300"/>
              <a:ext cx="93598" cy="304798"/>
            </a:xfrm>
            <a:custGeom>
              <a:avLst/>
              <a:gdLst/>
              <a:ahLst/>
              <a:cxnLst/>
              <a:rect l="0" t="0" r="0" b="0"/>
              <a:pathLst>
                <a:path w="120000" h="120000" extrusionOk="0">
                  <a:moveTo>
                    <a:pt x="120000" y="0"/>
                  </a:moveTo>
                  <a:cubicBezTo>
                    <a:pt x="120000" y="27804"/>
                    <a:pt x="120000" y="52682"/>
                    <a:pt x="110400" y="73170"/>
                  </a:cubicBezTo>
                  <a:cubicBezTo>
                    <a:pt x="96000" y="106829"/>
                    <a:pt x="0" y="120000"/>
                    <a:pt x="0" y="120000"/>
                  </a:cubicBezTo>
                </a:path>
              </a:pathLst>
            </a:custGeom>
            <a:noFill/>
            <a:ln w="9525" cap="sq"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24" name="Shape 724"/>
            <p:cNvSpPr/>
            <p:nvPr/>
          </p:nvSpPr>
          <p:spPr>
            <a:xfrm>
              <a:off x="-4699001" y="1778000"/>
              <a:ext cx="114300" cy="277800"/>
            </a:xfrm>
            <a:custGeom>
              <a:avLst/>
              <a:gdLst/>
              <a:ahLst/>
              <a:cxnLst/>
              <a:rect l="0" t="0" r="0" b="0"/>
              <a:pathLst>
                <a:path w="120000" h="120000" extrusionOk="0">
                  <a:moveTo>
                    <a:pt x="120000" y="0"/>
                  </a:moveTo>
                  <a:cubicBezTo>
                    <a:pt x="120000" y="0"/>
                    <a:pt x="34838" y="27200"/>
                    <a:pt x="19354" y="48000"/>
                  </a:cubicBezTo>
                  <a:cubicBezTo>
                    <a:pt x="7741" y="67200"/>
                    <a:pt x="3870" y="92800"/>
                    <a:pt x="0" y="120000"/>
                  </a:cubicBezTo>
                </a:path>
              </a:pathLst>
            </a:custGeom>
            <a:noFill/>
            <a:ln w="9525" cap="sq"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25" name="Shape 725"/>
            <p:cNvSpPr/>
            <p:nvPr/>
          </p:nvSpPr>
          <p:spPr>
            <a:xfrm>
              <a:off x="-5097462" y="2071688"/>
              <a:ext cx="290398" cy="96899"/>
            </a:xfrm>
            <a:custGeom>
              <a:avLst/>
              <a:gdLst/>
              <a:ahLst/>
              <a:cxnLst/>
              <a:rect l="0" t="0" r="0" b="0"/>
              <a:pathLst>
                <a:path w="120000" h="120000" extrusionOk="0">
                  <a:moveTo>
                    <a:pt x="120000" y="120000"/>
                  </a:moveTo>
                  <a:cubicBezTo>
                    <a:pt x="93846" y="120000"/>
                    <a:pt x="69230" y="115384"/>
                    <a:pt x="49230" y="110769"/>
                  </a:cubicBezTo>
                  <a:cubicBezTo>
                    <a:pt x="13846" y="96923"/>
                    <a:pt x="0" y="0"/>
                    <a:pt x="0" y="0"/>
                  </a:cubicBezTo>
                </a:path>
              </a:pathLst>
            </a:custGeom>
            <a:noFill/>
            <a:ln w="9525" cap="sq"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26" name="Shape 726"/>
            <p:cNvSpPr/>
            <p:nvPr/>
          </p:nvSpPr>
          <p:spPr>
            <a:xfrm>
              <a:off x="-4591051" y="2168525"/>
              <a:ext cx="296998" cy="119100"/>
            </a:xfrm>
            <a:custGeom>
              <a:avLst/>
              <a:gdLst/>
              <a:ahLst/>
              <a:cxnLst/>
              <a:rect l="0" t="0" r="0" b="0"/>
              <a:pathLst>
                <a:path w="120000" h="120000" extrusionOk="0">
                  <a:moveTo>
                    <a:pt x="120000" y="120000"/>
                  </a:moveTo>
                  <a:cubicBezTo>
                    <a:pt x="120000" y="120000"/>
                    <a:pt x="93000" y="30000"/>
                    <a:pt x="73500" y="18750"/>
                  </a:cubicBezTo>
                  <a:cubicBezTo>
                    <a:pt x="54000" y="3750"/>
                    <a:pt x="28500" y="0"/>
                    <a:pt x="0" y="0"/>
                  </a:cubicBezTo>
                </a:path>
              </a:pathLst>
            </a:custGeom>
            <a:noFill/>
            <a:ln w="9525" cap="sq"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27" name="Shape 727"/>
            <p:cNvSpPr/>
            <p:nvPr/>
          </p:nvSpPr>
          <p:spPr>
            <a:xfrm>
              <a:off x="-5046662" y="2246313"/>
              <a:ext cx="272999" cy="171300"/>
            </a:xfrm>
            <a:custGeom>
              <a:avLst/>
              <a:gdLst/>
              <a:ahLst/>
              <a:cxnLst/>
              <a:rect l="0" t="0" r="0" b="0"/>
              <a:pathLst>
                <a:path w="120000" h="120000" extrusionOk="0">
                  <a:moveTo>
                    <a:pt x="119999" y="0"/>
                  </a:moveTo>
                  <a:cubicBezTo>
                    <a:pt x="100273" y="31304"/>
                    <a:pt x="80547" y="60000"/>
                    <a:pt x="62465" y="83478"/>
                  </a:cubicBezTo>
                  <a:cubicBezTo>
                    <a:pt x="31232" y="120000"/>
                    <a:pt x="0" y="101739"/>
                    <a:pt x="0" y="101739"/>
                  </a:cubicBezTo>
                </a:path>
              </a:pathLst>
            </a:custGeom>
            <a:noFill/>
            <a:ln w="9525" cap="sq"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28" name="Shape 728"/>
            <p:cNvSpPr/>
            <p:nvPr/>
          </p:nvSpPr>
          <p:spPr>
            <a:xfrm>
              <a:off x="-4618037" y="1955800"/>
              <a:ext cx="276300" cy="135000"/>
            </a:xfrm>
            <a:custGeom>
              <a:avLst/>
              <a:gdLst/>
              <a:ahLst/>
              <a:cxnLst/>
              <a:rect l="0" t="0" r="0" b="0"/>
              <a:pathLst>
                <a:path w="120000" h="120000" extrusionOk="0">
                  <a:moveTo>
                    <a:pt x="120000" y="13333"/>
                  </a:moveTo>
                  <a:cubicBezTo>
                    <a:pt x="120000" y="13333"/>
                    <a:pt x="77837" y="0"/>
                    <a:pt x="58378" y="23333"/>
                  </a:cubicBezTo>
                  <a:cubicBezTo>
                    <a:pt x="40540" y="43333"/>
                    <a:pt x="19459" y="80000"/>
                    <a:pt x="0" y="120000"/>
                  </a:cubicBezTo>
                </a:path>
              </a:pathLst>
            </a:custGeom>
            <a:noFill/>
            <a:ln w="9525" cap="sq"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29" name="Shape 729"/>
            <p:cNvSpPr/>
            <p:nvPr/>
          </p:nvSpPr>
          <p:spPr>
            <a:xfrm>
              <a:off x="-4938712" y="1814513"/>
              <a:ext cx="164999" cy="271499"/>
            </a:xfrm>
            <a:custGeom>
              <a:avLst/>
              <a:gdLst/>
              <a:ahLst/>
              <a:cxnLst/>
              <a:rect l="0" t="0" r="0" b="0"/>
              <a:pathLst>
                <a:path w="120000" h="120000" extrusionOk="0">
                  <a:moveTo>
                    <a:pt x="120000" y="119999"/>
                  </a:moveTo>
                  <a:cubicBezTo>
                    <a:pt x="90000" y="100273"/>
                    <a:pt x="60000" y="82191"/>
                    <a:pt x="38181" y="65753"/>
                  </a:cubicBezTo>
                  <a:cubicBezTo>
                    <a:pt x="0" y="34520"/>
                    <a:pt x="21818" y="0"/>
                    <a:pt x="21818" y="0"/>
                  </a:cubicBezTo>
                </a:path>
              </a:pathLst>
            </a:custGeom>
            <a:noFill/>
            <a:ln w="9525" cap="sq"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30" name="Shape 730"/>
            <p:cNvSpPr/>
            <p:nvPr/>
          </p:nvSpPr>
          <p:spPr>
            <a:xfrm>
              <a:off x="-4618037" y="2238375"/>
              <a:ext cx="141300" cy="298500"/>
            </a:xfrm>
            <a:custGeom>
              <a:avLst/>
              <a:gdLst/>
              <a:ahLst/>
              <a:cxnLst/>
              <a:rect l="0" t="0" r="0" b="0"/>
              <a:pathLst>
                <a:path w="120000" h="120000" extrusionOk="0">
                  <a:moveTo>
                    <a:pt x="107368" y="120000"/>
                  </a:moveTo>
                  <a:cubicBezTo>
                    <a:pt x="107368" y="120000"/>
                    <a:pt x="120000" y="76500"/>
                    <a:pt x="97894" y="58500"/>
                  </a:cubicBezTo>
                  <a:cubicBezTo>
                    <a:pt x="78947" y="40500"/>
                    <a:pt x="41052" y="21000"/>
                    <a:pt x="0" y="0"/>
                  </a:cubicBezTo>
                </a:path>
              </a:pathLst>
            </a:custGeom>
            <a:noFill/>
            <a:ln w="9525" cap="sq"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31" name="Shape 731"/>
            <p:cNvSpPr/>
            <p:nvPr/>
          </p:nvSpPr>
          <p:spPr>
            <a:xfrm>
              <a:off x="-4795837" y="2071688"/>
              <a:ext cx="204900" cy="204900"/>
            </a:xfrm>
            <a:custGeom>
              <a:avLst/>
              <a:gdLst/>
              <a:ahLst/>
              <a:cxnLst/>
              <a:rect l="0" t="0" r="0" b="0"/>
              <a:pathLst>
                <a:path w="120000" h="120000" extrusionOk="0">
                  <a:moveTo>
                    <a:pt x="58909" y="0"/>
                  </a:moveTo>
                  <a:cubicBezTo>
                    <a:pt x="74181" y="0"/>
                    <a:pt x="87272" y="4363"/>
                    <a:pt x="98181" y="13090"/>
                  </a:cubicBezTo>
                  <a:cubicBezTo>
                    <a:pt x="111272" y="24000"/>
                    <a:pt x="120000" y="41454"/>
                    <a:pt x="120000" y="58909"/>
                  </a:cubicBezTo>
                  <a:cubicBezTo>
                    <a:pt x="120000" y="93818"/>
                    <a:pt x="91636" y="120000"/>
                    <a:pt x="58909" y="120000"/>
                  </a:cubicBezTo>
                  <a:cubicBezTo>
                    <a:pt x="26181" y="120000"/>
                    <a:pt x="0" y="93818"/>
                    <a:pt x="0" y="58909"/>
                  </a:cubicBezTo>
                  <a:cubicBezTo>
                    <a:pt x="0" y="26181"/>
                    <a:pt x="26181" y="0"/>
                    <a:pt x="58909" y="0"/>
                  </a:cubicBezTo>
                  <a:close/>
                </a:path>
              </a:pathLst>
            </a:custGeom>
            <a:noFill/>
            <a:ln w="9525" cap="flat"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grpSp>
      <p:grpSp>
        <p:nvGrpSpPr>
          <p:cNvPr id="732" name="Shape 732"/>
          <p:cNvGrpSpPr/>
          <p:nvPr/>
        </p:nvGrpSpPr>
        <p:grpSpPr>
          <a:xfrm>
            <a:off x="1055477" y="2128365"/>
            <a:ext cx="279787" cy="321884"/>
            <a:chOff x="3072283" y="1991299"/>
            <a:chExt cx="584100" cy="642300"/>
          </a:xfrm>
        </p:grpSpPr>
        <p:pic>
          <p:nvPicPr>
            <p:cNvPr id="733" name="Shape 733"/>
            <p:cNvPicPr preferRelativeResize="0"/>
            <p:nvPr/>
          </p:nvPicPr>
          <p:blipFill rotWithShape="1">
            <a:blip r:embed="rId3">
              <a:alphaModFix/>
            </a:blip>
            <a:srcRect/>
            <a:stretch/>
          </p:blipFill>
          <p:spPr>
            <a:xfrm>
              <a:off x="3072283" y="1991299"/>
              <a:ext cx="584100" cy="642300"/>
            </a:xfrm>
            <a:prstGeom prst="rect">
              <a:avLst/>
            </a:prstGeom>
            <a:noFill/>
            <a:ln>
              <a:noFill/>
            </a:ln>
          </p:spPr>
        </p:pic>
        <p:grpSp>
          <p:nvGrpSpPr>
            <p:cNvPr id="734" name="Shape 734"/>
            <p:cNvGrpSpPr/>
            <p:nvPr/>
          </p:nvGrpSpPr>
          <p:grpSpPr>
            <a:xfrm>
              <a:off x="3198812" y="2188890"/>
              <a:ext cx="359308" cy="248231"/>
              <a:chOff x="1184612" y="4425560"/>
              <a:chExt cx="304499" cy="210364"/>
            </a:xfrm>
          </p:grpSpPr>
          <p:sp>
            <p:nvSpPr>
              <p:cNvPr id="735" name="Shape 735"/>
              <p:cNvSpPr/>
              <p:nvPr/>
            </p:nvSpPr>
            <p:spPr>
              <a:xfrm>
                <a:off x="1202645" y="4425560"/>
                <a:ext cx="182400" cy="162600"/>
              </a:xfrm>
              <a:custGeom>
                <a:avLst/>
                <a:gdLst/>
                <a:ahLst/>
                <a:cxnLst/>
                <a:rect l="0" t="0" r="0" b="0"/>
                <a:pathLst>
                  <a:path w="120000" h="120000" extrusionOk="0">
                    <a:moveTo>
                      <a:pt x="0" y="55304"/>
                    </a:moveTo>
                    <a:cubicBezTo>
                      <a:pt x="20079" y="55304"/>
                      <a:pt x="20079" y="55304"/>
                      <a:pt x="20079" y="55304"/>
                    </a:cubicBezTo>
                    <a:cubicBezTo>
                      <a:pt x="20079" y="77217"/>
                      <a:pt x="20079" y="77217"/>
                      <a:pt x="20079" y="77217"/>
                    </a:cubicBezTo>
                    <a:cubicBezTo>
                      <a:pt x="0" y="77217"/>
                      <a:pt x="0" y="77217"/>
                      <a:pt x="0" y="77217"/>
                    </a:cubicBezTo>
                    <a:cubicBezTo>
                      <a:pt x="0" y="55304"/>
                      <a:pt x="0" y="55304"/>
                      <a:pt x="0" y="55304"/>
                    </a:cubicBezTo>
                    <a:close/>
                    <a:moveTo>
                      <a:pt x="24860" y="55304"/>
                    </a:moveTo>
                    <a:cubicBezTo>
                      <a:pt x="44940" y="55304"/>
                      <a:pt x="44940" y="55304"/>
                      <a:pt x="44940" y="55304"/>
                    </a:cubicBezTo>
                    <a:cubicBezTo>
                      <a:pt x="44940" y="77217"/>
                      <a:pt x="44940" y="77217"/>
                      <a:pt x="44940" y="77217"/>
                    </a:cubicBezTo>
                    <a:cubicBezTo>
                      <a:pt x="24860" y="77217"/>
                      <a:pt x="24860" y="77217"/>
                      <a:pt x="24860" y="77217"/>
                    </a:cubicBezTo>
                    <a:cubicBezTo>
                      <a:pt x="24860" y="55304"/>
                      <a:pt x="24860" y="55304"/>
                      <a:pt x="24860" y="55304"/>
                    </a:cubicBezTo>
                    <a:close/>
                    <a:moveTo>
                      <a:pt x="24860" y="27652"/>
                    </a:moveTo>
                    <a:cubicBezTo>
                      <a:pt x="44940" y="27652"/>
                      <a:pt x="44940" y="27652"/>
                      <a:pt x="44940" y="27652"/>
                    </a:cubicBezTo>
                    <a:cubicBezTo>
                      <a:pt x="44940" y="49565"/>
                      <a:pt x="44940" y="49565"/>
                      <a:pt x="44940" y="49565"/>
                    </a:cubicBezTo>
                    <a:cubicBezTo>
                      <a:pt x="24860" y="49565"/>
                      <a:pt x="24860" y="49565"/>
                      <a:pt x="24860" y="49565"/>
                    </a:cubicBezTo>
                    <a:lnTo>
                      <a:pt x="24860" y="27652"/>
                    </a:lnTo>
                    <a:close/>
                    <a:moveTo>
                      <a:pt x="49721" y="55304"/>
                    </a:moveTo>
                    <a:cubicBezTo>
                      <a:pt x="70278" y="55304"/>
                      <a:pt x="70278" y="55304"/>
                      <a:pt x="70278" y="55304"/>
                    </a:cubicBezTo>
                    <a:cubicBezTo>
                      <a:pt x="70278" y="77217"/>
                      <a:pt x="70278" y="77217"/>
                      <a:pt x="70278" y="77217"/>
                    </a:cubicBezTo>
                    <a:cubicBezTo>
                      <a:pt x="49721" y="77217"/>
                      <a:pt x="49721" y="77217"/>
                      <a:pt x="49721" y="77217"/>
                    </a:cubicBezTo>
                    <a:cubicBezTo>
                      <a:pt x="49721" y="55304"/>
                      <a:pt x="49721" y="55304"/>
                      <a:pt x="49721" y="55304"/>
                    </a:cubicBezTo>
                    <a:close/>
                    <a:moveTo>
                      <a:pt x="49721" y="27652"/>
                    </a:moveTo>
                    <a:cubicBezTo>
                      <a:pt x="70278" y="27652"/>
                      <a:pt x="70278" y="27652"/>
                      <a:pt x="70278" y="27652"/>
                    </a:cubicBezTo>
                    <a:cubicBezTo>
                      <a:pt x="70278" y="49565"/>
                      <a:pt x="70278" y="49565"/>
                      <a:pt x="70278" y="49565"/>
                    </a:cubicBezTo>
                    <a:cubicBezTo>
                      <a:pt x="49721" y="49565"/>
                      <a:pt x="49721" y="49565"/>
                      <a:pt x="49721" y="49565"/>
                    </a:cubicBezTo>
                    <a:lnTo>
                      <a:pt x="49721" y="27652"/>
                    </a:lnTo>
                    <a:close/>
                    <a:moveTo>
                      <a:pt x="74581" y="55304"/>
                    </a:moveTo>
                    <a:cubicBezTo>
                      <a:pt x="95139" y="55304"/>
                      <a:pt x="95139" y="55304"/>
                      <a:pt x="95139" y="55304"/>
                    </a:cubicBezTo>
                    <a:cubicBezTo>
                      <a:pt x="95139" y="77217"/>
                      <a:pt x="95139" y="77217"/>
                      <a:pt x="95139" y="77217"/>
                    </a:cubicBezTo>
                    <a:cubicBezTo>
                      <a:pt x="74581" y="77217"/>
                      <a:pt x="74581" y="77217"/>
                      <a:pt x="74581" y="77217"/>
                    </a:cubicBezTo>
                    <a:cubicBezTo>
                      <a:pt x="74581" y="55304"/>
                      <a:pt x="74581" y="55304"/>
                      <a:pt x="74581" y="55304"/>
                    </a:cubicBezTo>
                    <a:close/>
                    <a:moveTo>
                      <a:pt x="74581" y="27652"/>
                    </a:moveTo>
                    <a:cubicBezTo>
                      <a:pt x="95139" y="27652"/>
                      <a:pt x="95139" y="27652"/>
                      <a:pt x="95139" y="27652"/>
                    </a:cubicBezTo>
                    <a:cubicBezTo>
                      <a:pt x="95139" y="49565"/>
                      <a:pt x="95139" y="49565"/>
                      <a:pt x="95139" y="49565"/>
                    </a:cubicBezTo>
                    <a:cubicBezTo>
                      <a:pt x="74581" y="49565"/>
                      <a:pt x="74581" y="49565"/>
                      <a:pt x="74581" y="49565"/>
                    </a:cubicBezTo>
                    <a:lnTo>
                      <a:pt x="74581" y="27652"/>
                    </a:lnTo>
                    <a:close/>
                    <a:moveTo>
                      <a:pt x="99442" y="55304"/>
                    </a:moveTo>
                    <a:cubicBezTo>
                      <a:pt x="120000" y="55304"/>
                      <a:pt x="120000" y="55304"/>
                      <a:pt x="120000" y="55304"/>
                    </a:cubicBezTo>
                    <a:cubicBezTo>
                      <a:pt x="120000" y="77217"/>
                      <a:pt x="120000" y="77217"/>
                      <a:pt x="120000" y="77217"/>
                    </a:cubicBezTo>
                    <a:cubicBezTo>
                      <a:pt x="99442" y="77217"/>
                      <a:pt x="99442" y="77217"/>
                      <a:pt x="99442" y="77217"/>
                    </a:cubicBezTo>
                    <a:cubicBezTo>
                      <a:pt x="99442" y="55304"/>
                      <a:pt x="99442" y="55304"/>
                      <a:pt x="99442" y="55304"/>
                    </a:cubicBezTo>
                    <a:close/>
                    <a:moveTo>
                      <a:pt x="74581" y="0"/>
                    </a:moveTo>
                    <a:cubicBezTo>
                      <a:pt x="95139" y="0"/>
                      <a:pt x="95139" y="0"/>
                      <a:pt x="95139" y="0"/>
                    </a:cubicBezTo>
                    <a:cubicBezTo>
                      <a:pt x="95139" y="21913"/>
                      <a:pt x="95139" y="21913"/>
                      <a:pt x="95139" y="21913"/>
                    </a:cubicBezTo>
                    <a:cubicBezTo>
                      <a:pt x="74581" y="21913"/>
                      <a:pt x="74581" y="21913"/>
                      <a:pt x="74581" y="21913"/>
                    </a:cubicBezTo>
                    <a:lnTo>
                      <a:pt x="74581" y="0"/>
                    </a:lnTo>
                    <a:close/>
                    <a:moveTo>
                      <a:pt x="28207" y="108000"/>
                    </a:moveTo>
                    <a:cubicBezTo>
                      <a:pt x="25338" y="108000"/>
                      <a:pt x="22470" y="111130"/>
                      <a:pt x="22470" y="114260"/>
                    </a:cubicBezTo>
                    <a:cubicBezTo>
                      <a:pt x="22470" y="117391"/>
                      <a:pt x="25338" y="120000"/>
                      <a:pt x="28207" y="120000"/>
                    </a:cubicBezTo>
                    <a:cubicBezTo>
                      <a:pt x="31553" y="120000"/>
                      <a:pt x="33944" y="117391"/>
                      <a:pt x="33944" y="114260"/>
                    </a:cubicBezTo>
                    <a:cubicBezTo>
                      <a:pt x="33944" y="111130"/>
                      <a:pt x="31553" y="108000"/>
                      <a:pt x="28207" y="108000"/>
                    </a:cubicBezTo>
                  </a:path>
                </a:pathLst>
              </a:custGeom>
              <a:solidFill>
                <a:srgbClr val="2299FF"/>
              </a:solidFill>
              <a:ln w="9525" cap="flat" cmpd="sng">
                <a:solidFill>
                  <a:schemeClr val="lt1"/>
                </a:solidFill>
                <a:prstDash val="solid"/>
                <a:round/>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sp>
            <p:nvSpPr>
              <p:cNvPr id="736" name="Shape 736"/>
              <p:cNvSpPr/>
              <p:nvPr/>
            </p:nvSpPr>
            <p:spPr>
              <a:xfrm>
                <a:off x="1184612" y="4479925"/>
                <a:ext cx="304499" cy="156000"/>
              </a:xfrm>
              <a:custGeom>
                <a:avLst/>
                <a:gdLst/>
                <a:ahLst/>
                <a:cxnLst/>
                <a:rect l="0" t="0" r="0" b="0"/>
                <a:pathLst>
                  <a:path w="120000" h="120000" extrusionOk="0">
                    <a:moveTo>
                      <a:pt x="118281" y="27818"/>
                    </a:moveTo>
                    <a:cubicBezTo>
                      <a:pt x="114272" y="23454"/>
                      <a:pt x="108830" y="22909"/>
                      <a:pt x="103961" y="25090"/>
                    </a:cubicBezTo>
                    <a:cubicBezTo>
                      <a:pt x="103389" y="16363"/>
                      <a:pt x="100238" y="8181"/>
                      <a:pt x="96515" y="2181"/>
                    </a:cubicBezTo>
                    <a:cubicBezTo>
                      <a:pt x="94797" y="0"/>
                      <a:pt x="94797" y="0"/>
                      <a:pt x="94797" y="0"/>
                    </a:cubicBezTo>
                    <a:cubicBezTo>
                      <a:pt x="93651" y="2727"/>
                      <a:pt x="93651" y="2727"/>
                      <a:pt x="93651" y="2727"/>
                    </a:cubicBezTo>
                    <a:cubicBezTo>
                      <a:pt x="91073" y="8181"/>
                      <a:pt x="90214" y="17454"/>
                      <a:pt x="90501" y="24545"/>
                    </a:cubicBezTo>
                    <a:cubicBezTo>
                      <a:pt x="90787" y="30000"/>
                      <a:pt x="91646" y="34909"/>
                      <a:pt x="93365" y="39272"/>
                    </a:cubicBezTo>
                    <a:cubicBezTo>
                      <a:pt x="92219" y="40909"/>
                      <a:pt x="90787" y="42000"/>
                      <a:pt x="89355" y="42545"/>
                    </a:cubicBezTo>
                    <a:cubicBezTo>
                      <a:pt x="86778" y="44181"/>
                      <a:pt x="83627" y="45272"/>
                      <a:pt x="80763" y="45272"/>
                    </a:cubicBezTo>
                    <a:cubicBezTo>
                      <a:pt x="859" y="45272"/>
                      <a:pt x="859" y="45272"/>
                      <a:pt x="859" y="45272"/>
                    </a:cubicBezTo>
                    <a:cubicBezTo>
                      <a:pt x="572" y="48545"/>
                      <a:pt x="572" y="48545"/>
                      <a:pt x="572" y="48545"/>
                    </a:cubicBezTo>
                    <a:cubicBezTo>
                      <a:pt x="0" y="60000"/>
                      <a:pt x="859" y="71454"/>
                      <a:pt x="3436" y="81818"/>
                    </a:cubicBezTo>
                    <a:cubicBezTo>
                      <a:pt x="4582" y="86181"/>
                      <a:pt x="4582" y="86181"/>
                      <a:pt x="4582" y="86181"/>
                    </a:cubicBezTo>
                    <a:cubicBezTo>
                      <a:pt x="4582" y="86727"/>
                      <a:pt x="4582" y="86727"/>
                      <a:pt x="4582" y="86727"/>
                    </a:cubicBezTo>
                    <a:cubicBezTo>
                      <a:pt x="12028" y="110181"/>
                      <a:pt x="25489" y="120000"/>
                      <a:pt x="39809" y="120000"/>
                    </a:cubicBezTo>
                    <a:cubicBezTo>
                      <a:pt x="67589" y="120000"/>
                      <a:pt x="90787" y="97090"/>
                      <a:pt x="101384" y="48545"/>
                    </a:cubicBezTo>
                    <a:cubicBezTo>
                      <a:pt x="108257" y="49090"/>
                      <a:pt x="115704" y="45272"/>
                      <a:pt x="119140" y="32727"/>
                    </a:cubicBezTo>
                    <a:cubicBezTo>
                      <a:pt x="120000" y="29454"/>
                      <a:pt x="120000" y="29454"/>
                      <a:pt x="120000" y="29454"/>
                    </a:cubicBezTo>
                    <a:cubicBezTo>
                      <a:pt x="118281" y="27818"/>
                      <a:pt x="118281" y="27818"/>
                      <a:pt x="118281" y="27818"/>
                    </a:cubicBezTo>
                    <a:close/>
                    <a:moveTo>
                      <a:pt x="24057" y="89454"/>
                    </a:moveTo>
                    <a:cubicBezTo>
                      <a:pt x="20620" y="89454"/>
                      <a:pt x="17756" y="84000"/>
                      <a:pt x="17756" y="77454"/>
                    </a:cubicBezTo>
                    <a:cubicBezTo>
                      <a:pt x="17756" y="70909"/>
                      <a:pt x="20620" y="65454"/>
                      <a:pt x="24057" y="65454"/>
                    </a:cubicBezTo>
                    <a:cubicBezTo>
                      <a:pt x="27780" y="65454"/>
                      <a:pt x="30644" y="70909"/>
                      <a:pt x="30644" y="77454"/>
                    </a:cubicBezTo>
                    <a:cubicBezTo>
                      <a:pt x="30644" y="84000"/>
                      <a:pt x="27780" y="89454"/>
                      <a:pt x="24057" y="89454"/>
                    </a:cubicBezTo>
                    <a:close/>
                  </a:path>
                </a:pathLst>
              </a:custGeom>
              <a:noFill/>
              <a:ln w="9525" cap="flat" cmpd="sng">
                <a:solidFill>
                  <a:schemeClr val="lt1"/>
                </a:solidFill>
                <a:prstDash val="solid"/>
                <a:miter/>
                <a:headEnd type="none" w="med" len="med"/>
                <a:tailEnd type="none" w="med" len="med"/>
              </a:ln>
            </p:spPr>
            <p:txBody>
              <a:bodyPr lIns="91412" tIns="45693" rIns="91412" bIns="45693" anchor="t" anchorCtr="0">
                <a:noAutofit/>
              </a:bodyPr>
              <a:lstStyle/>
              <a:p>
                <a:pPr>
                  <a:buClr>
                    <a:schemeClr val="accent1"/>
                  </a:buClr>
                </a:pPr>
                <a:endParaRPr sz="1400">
                  <a:solidFill>
                    <a:schemeClr val="lt1"/>
                  </a:solidFill>
                  <a:latin typeface="Arial"/>
                  <a:ea typeface="Arial"/>
                  <a:cs typeface="Arial"/>
                  <a:sym typeface="Arial"/>
                </a:endParaRPr>
              </a:p>
            </p:txBody>
          </p:sp>
        </p:grpSp>
      </p:grpSp>
      <p:grpSp>
        <p:nvGrpSpPr>
          <p:cNvPr id="737" name="Shape 737"/>
          <p:cNvGrpSpPr/>
          <p:nvPr/>
        </p:nvGrpSpPr>
        <p:grpSpPr>
          <a:xfrm>
            <a:off x="229217" y="1448404"/>
            <a:ext cx="4685656" cy="535250"/>
            <a:chOff x="2395560" y="1063229"/>
            <a:chExt cx="4686321" cy="535326"/>
          </a:xfrm>
        </p:grpSpPr>
        <p:grpSp>
          <p:nvGrpSpPr>
            <p:cNvPr id="738" name="Shape 738"/>
            <p:cNvGrpSpPr/>
            <p:nvPr/>
          </p:nvGrpSpPr>
          <p:grpSpPr>
            <a:xfrm>
              <a:off x="4767555" y="1063229"/>
              <a:ext cx="535325" cy="535325"/>
              <a:chOff x="4987880" y="937187"/>
              <a:chExt cx="592449" cy="592449"/>
            </a:xfrm>
          </p:grpSpPr>
          <p:sp>
            <p:nvSpPr>
              <p:cNvPr id="739" name="Shape 739"/>
              <p:cNvSpPr/>
              <p:nvPr/>
            </p:nvSpPr>
            <p:spPr>
              <a:xfrm>
                <a:off x="4987880" y="937187"/>
                <a:ext cx="592449" cy="592449"/>
              </a:xfrm>
              <a:prstGeom prst="rect">
                <a:avLst/>
              </a:prstGeom>
              <a:solidFill>
                <a:schemeClr val="lt1"/>
              </a:solidFill>
              <a:ln w="12700" cap="flat" cmpd="sng">
                <a:solidFill>
                  <a:srgbClr val="24ACFF"/>
                </a:solidFill>
                <a:prstDash val="solid"/>
                <a:round/>
                <a:headEnd type="none" w="med" len="med"/>
                <a:tailEnd type="none" w="med" len="med"/>
              </a:ln>
            </p:spPr>
            <p:txBody>
              <a:bodyPr lIns="0" tIns="0" rIns="0" bIns="45693" anchor="b" anchorCtr="0">
                <a:noAutofit/>
              </a:bodyPr>
              <a:lstStyle/>
              <a:p>
                <a:pPr algn="ctr">
                  <a:buClr>
                    <a:schemeClr val="accent3"/>
                  </a:buClr>
                  <a:buSzPct val="25000"/>
                </a:pPr>
                <a:r>
                  <a:rPr lang="en" sz="800">
                    <a:solidFill>
                      <a:srgbClr val="24ACFF"/>
                    </a:solidFill>
                    <a:latin typeface="Arial"/>
                    <a:ea typeface="Arial"/>
                    <a:cs typeface="Arial"/>
                    <a:sym typeface="Arial"/>
                  </a:rPr>
                  <a:t>Config Mgt</a:t>
                </a:r>
              </a:p>
            </p:txBody>
          </p:sp>
          <p:grpSp>
            <p:nvGrpSpPr>
              <p:cNvPr id="740" name="Shape 740"/>
              <p:cNvGrpSpPr/>
              <p:nvPr/>
            </p:nvGrpSpPr>
            <p:grpSpPr>
              <a:xfrm>
                <a:off x="5119766" y="1010742"/>
                <a:ext cx="305668" cy="305247"/>
                <a:chOff x="-1397750" y="2019900"/>
                <a:chExt cx="706498" cy="731700"/>
              </a:xfrm>
            </p:grpSpPr>
            <p:sp>
              <p:nvSpPr>
                <p:cNvPr id="741" name="Shape 741"/>
                <p:cNvSpPr/>
                <p:nvPr/>
              </p:nvSpPr>
              <p:spPr>
                <a:xfrm>
                  <a:off x="-1397750" y="2019900"/>
                  <a:ext cx="706498" cy="731700"/>
                </a:xfrm>
                <a:custGeom>
                  <a:avLst/>
                  <a:gdLst/>
                  <a:ahLst/>
                  <a:cxnLst/>
                  <a:rect l="0" t="0" r="0" b="0"/>
                  <a:pathLst>
                    <a:path w="120000" h="120000" extrusionOk="0">
                      <a:moveTo>
                        <a:pt x="69571" y="4511"/>
                      </a:moveTo>
                      <a:cubicBezTo>
                        <a:pt x="70505" y="4511"/>
                        <a:pt x="70505" y="4511"/>
                        <a:pt x="70972" y="4511"/>
                      </a:cubicBezTo>
                      <a:cubicBezTo>
                        <a:pt x="70972" y="4962"/>
                        <a:pt x="70972" y="4962"/>
                        <a:pt x="70972" y="5864"/>
                      </a:cubicBezTo>
                      <a:cubicBezTo>
                        <a:pt x="70972" y="19398"/>
                        <a:pt x="70972" y="19398"/>
                        <a:pt x="70972" y="19398"/>
                      </a:cubicBezTo>
                      <a:cubicBezTo>
                        <a:pt x="70972" y="21654"/>
                        <a:pt x="72373" y="23007"/>
                        <a:pt x="74241" y="23909"/>
                      </a:cubicBezTo>
                      <a:cubicBezTo>
                        <a:pt x="77976" y="25263"/>
                        <a:pt x="82178" y="27518"/>
                        <a:pt x="85914" y="30225"/>
                      </a:cubicBezTo>
                      <a:cubicBezTo>
                        <a:pt x="86381" y="31127"/>
                        <a:pt x="87782" y="31578"/>
                        <a:pt x="88715" y="31578"/>
                      </a:cubicBezTo>
                      <a:cubicBezTo>
                        <a:pt x="89649" y="31578"/>
                        <a:pt x="90116" y="31127"/>
                        <a:pt x="91050" y="30676"/>
                      </a:cubicBezTo>
                      <a:cubicBezTo>
                        <a:pt x="102723" y="24360"/>
                        <a:pt x="102723" y="24360"/>
                        <a:pt x="102723" y="24360"/>
                      </a:cubicBezTo>
                      <a:cubicBezTo>
                        <a:pt x="102723" y="24360"/>
                        <a:pt x="102723" y="24360"/>
                        <a:pt x="102723" y="24360"/>
                      </a:cubicBezTo>
                      <a:cubicBezTo>
                        <a:pt x="103190" y="23909"/>
                        <a:pt x="103657" y="23909"/>
                        <a:pt x="103657" y="23909"/>
                      </a:cubicBezTo>
                      <a:cubicBezTo>
                        <a:pt x="103657" y="23909"/>
                        <a:pt x="104124" y="24360"/>
                        <a:pt x="104591" y="24812"/>
                      </a:cubicBezTo>
                      <a:cubicBezTo>
                        <a:pt x="104591" y="24812"/>
                        <a:pt x="104591" y="24812"/>
                        <a:pt x="104591" y="24812"/>
                      </a:cubicBezTo>
                      <a:cubicBezTo>
                        <a:pt x="114396" y="41052"/>
                        <a:pt x="114396" y="41052"/>
                        <a:pt x="114396" y="41052"/>
                      </a:cubicBezTo>
                      <a:cubicBezTo>
                        <a:pt x="114396" y="41954"/>
                        <a:pt x="114863" y="41954"/>
                        <a:pt x="114863" y="42406"/>
                      </a:cubicBezTo>
                      <a:cubicBezTo>
                        <a:pt x="114396" y="42406"/>
                        <a:pt x="114396" y="42406"/>
                        <a:pt x="113929" y="42857"/>
                      </a:cubicBezTo>
                      <a:cubicBezTo>
                        <a:pt x="101789" y="49624"/>
                        <a:pt x="101789" y="49624"/>
                        <a:pt x="101789" y="49624"/>
                      </a:cubicBezTo>
                      <a:cubicBezTo>
                        <a:pt x="100389" y="50526"/>
                        <a:pt x="99455" y="51879"/>
                        <a:pt x="99922" y="53684"/>
                      </a:cubicBezTo>
                      <a:cubicBezTo>
                        <a:pt x="99922" y="55488"/>
                        <a:pt x="99922" y="56842"/>
                        <a:pt x="99922" y="58646"/>
                      </a:cubicBezTo>
                      <a:cubicBezTo>
                        <a:pt x="99922" y="58646"/>
                        <a:pt x="99922" y="58646"/>
                        <a:pt x="99922" y="58646"/>
                      </a:cubicBezTo>
                      <a:cubicBezTo>
                        <a:pt x="99922" y="60000"/>
                        <a:pt x="99922" y="60000"/>
                        <a:pt x="99922" y="60000"/>
                      </a:cubicBezTo>
                      <a:cubicBezTo>
                        <a:pt x="99922" y="62255"/>
                        <a:pt x="99922" y="64511"/>
                        <a:pt x="99455" y="66766"/>
                      </a:cubicBezTo>
                      <a:cubicBezTo>
                        <a:pt x="98988" y="68571"/>
                        <a:pt x="99922" y="70375"/>
                        <a:pt x="101789" y="71278"/>
                      </a:cubicBezTo>
                      <a:cubicBezTo>
                        <a:pt x="113929" y="78045"/>
                        <a:pt x="113929" y="78045"/>
                        <a:pt x="113929" y="78045"/>
                      </a:cubicBezTo>
                      <a:cubicBezTo>
                        <a:pt x="113929" y="78045"/>
                        <a:pt x="113929" y="78045"/>
                        <a:pt x="113929" y="78045"/>
                      </a:cubicBezTo>
                      <a:cubicBezTo>
                        <a:pt x="114396" y="78496"/>
                        <a:pt x="114396" y="78496"/>
                        <a:pt x="114863" y="78496"/>
                      </a:cubicBezTo>
                      <a:cubicBezTo>
                        <a:pt x="114863" y="78947"/>
                        <a:pt x="114396" y="78947"/>
                        <a:pt x="114396" y="79398"/>
                      </a:cubicBezTo>
                      <a:cubicBezTo>
                        <a:pt x="114396" y="79398"/>
                        <a:pt x="114396" y="79398"/>
                        <a:pt x="114396" y="79398"/>
                      </a:cubicBezTo>
                      <a:cubicBezTo>
                        <a:pt x="114396" y="79398"/>
                        <a:pt x="114396" y="79398"/>
                        <a:pt x="114396" y="79849"/>
                      </a:cubicBezTo>
                      <a:cubicBezTo>
                        <a:pt x="114396" y="79849"/>
                        <a:pt x="114396" y="79849"/>
                        <a:pt x="114396" y="79849"/>
                      </a:cubicBezTo>
                      <a:cubicBezTo>
                        <a:pt x="104591" y="96090"/>
                        <a:pt x="104591" y="96090"/>
                        <a:pt x="104591" y="96090"/>
                      </a:cubicBezTo>
                      <a:cubicBezTo>
                        <a:pt x="104124" y="96541"/>
                        <a:pt x="103657" y="96992"/>
                        <a:pt x="103657" y="96992"/>
                      </a:cubicBezTo>
                      <a:cubicBezTo>
                        <a:pt x="103657" y="96992"/>
                        <a:pt x="103190" y="96992"/>
                        <a:pt x="102723" y="96541"/>
                      </a:cubicBezTo>
                      <a:cubicBezTo>
                        <a:pt x="90116" y="89774"/>
                        <a:pt x="90116" y="89774"/>
                        <a:pt x="90116" y="89774"/>
                      </a:cubicBezTo>
                      <a:cubicBezTo>
                        <a:pt x="89649" y="89323"/>
                        <a:pt x="88715" y="89323"/>
                        <a:pt x="88249" y="89323"/>
                      </a:cubicBezTo>
                      <a:cubicBezTo>
                        <a:pt x="86848" y="89323"/>
                        <a:pt x="85914" y="89323"/>
                        <a:pt x="85447" y="89774"/>
                      </a:cubicBezTo>
                      <a:cubicBezTo>
                        <a:pt x="84046" y="90676"/>
                        <a:pt x="82645" y="91578"/>
                        <a:pt x="81712" y="92481"/>
                      </a:cubicBezTo>
                      <a:cubicBezTo>
                        <a:pt x="78910" y="94285"/>
                        <a:pt x="76575" y="95187"/>
                        <a:pt x="73774" y="96090"/>
                      </a:cubicBezTo>
                      <a:cubicBezTo>
                        <a:pt x="72373" y="96992"/>
                        <a:pt x="70972" y="98345"/>
                        <a:pt x="70972" y="100601"/>
                      </a:cubicBezTo>
                      <a:cubicBezTo>
                        <a:pt x="70972" y="114135"/>
                        <a:pt x="70972" y="114135"/>
                        <a:pt x="70972" y="114135"/>
                      </a:cubicBezTo>
                      <a:cubicBezTo>
                        <a:pt x="70972" y="115037"/>
                        <a:pt x="70972" y="115488"/>
                        <a:pt x="70972" y="115488"/>
                      </a:cubicBezTo>
                      <a:cubicBezTo>
                        <a:pt x="70505" y="115488"/>
                        <a:pt x="70505" y="115488"/>
                        <a:pt x="69571" y="115488"/>
                      </a:cubicBezTo>
                      <a:cubicBezTo>
                        <a:pt x="50428" y="115488"/>
                        <a:pt x="50428" y="115488"/>
                        <a:pt x="50428" y="115488"/>
                      </a:cubicBezTo>
                      <a:cubicBezTo>
                        <a:pt x="49961" y="115488"/>
                        <a:pt x="49494" y="115488"/>
                        <a:pt x="49494" y="115488"/>
                      </a:cubicBezTo>
                      <a:cubicBezTo>
                        <a:pt x="49494" y="115488"/>
                        <a:pt x="49494" y="115037"/>
                        <a:pt x="49494" y="114135"/>
                      </a:cubicBezTo>
                      <a:cubicBezTo>
                        <a:pt x="49494" y="100601"/>
                        <a:pt x="49494" y="100601"/>
                        <a:pt x="49494" y="100601"/>
                      </a:cubicBezTo>
                      <a:cubicBezTo>
                        <a:pt x="49494" y="98796"/>
                        <a:pt x="48093" y="96992"/>
                        <a:pt x="46225" y="96541"/>
                      </a:cubicBezTo>
                      <a:cubicBezTo>
                        <a:pt x="42023" y="94736"/>
                        <a:pt x="38287" y="92932"/>
                        <a:pt x="34552" y="89774"/>
                      </a:cubicBezTo>
                      <a:cubicBezTo>
                        <a:pt x="33618" y="89323"/>
                        <a:pt x="32684" y="88872"/>
                        <a:pt x="31750" y="88872"/>
                      </a:cubicBezTo>
                      <a:cubicBezTo>
                        <a:pt x="30817" y="88872"/>
                        <a:pt x="29883" y="88872"/>
                        <a:pt x="29416" y="89323"/>
                      </a:cubicBezTo>
                      <a:cubicBezTo>
                        <a:pt x="17743" y="95639"/>
                        <a:pt x="17743" y="95639"/>
                        <a:pt x="17743" y="95639"/>
                      </a:cubicBezTo>
                      <a:cubicBezTo>
                        <a:pt x="17743" y="95639"/>
                        <a:pt x="17743" y="95639"/>
                        <a:pt x="17743" y="95639"/>
                      </a:cubicBezTo>
                      <a:cubicBezTo>
                        <a:pt x="16809" y="96090"/>
                        <a:pt x="16809" y="96090"/>
                        <a:pt x="16342" y="96090"/>
                      </a:cubicBezTo>
                      <a:cubicBezTo>
                        <a:pt x="16342" y="96090"/>
                        <a:pt x="16342" y="96090"/>
                        <a:pt x="15875" y="95639"/>
                      </a:cubicBezTo>
                      <a:cubicBezTo>
                        <a:pt x="6070" y="79398"/>
                        <a:pt x="6070" y="79398"/>
                        <a:pt x="6070" y="79398"/>
                      </a:cubicBezTo>
                      <a:cubicBezTo>
                        <a:pt x="6070" y="78947"/>
                        <a:pt x="6070" y="78496"/>
                        <a:pt x="5603" y="78496"/>
                      </a:cubicBezTo>
                      <a:cubicBezTo>
                        <a:pt x="5603" y="78045"/>
                        <a:pt x="5603" y="78045"/>
                        <a:pt x="5603" y="78045"/>
                      </a:cubicBezTo>
                      <a:cubicBezTo>
                        <a:pt x="5603" y="78045"/>
                        <a:pt x="6070" y="77593"/>
                        <a:pt x="6536" y="77142"/>
                      </a:cubicBezTo>
                      <a:cubicBezTo>
                        <a:pt x="18210" y="70827"/>
                        <a:pt x="18210" y="70827"/>
                        <a:pt x="18210" y="70827"/>
                      </a:cubicBezTo>
                      <a:cubicBezTo>
                        <a:pt x="20077" y="69473"/>
                        <a:pt x="21011" y="67669"/>
                        <a:pt x="20544" y="65864"/>
                      </a:cubicBezTo>
                      <a:cubicBezTo>
                        <a:pt x="20544" y="64511"/>
                        <a:pt x="20077" y="63157"/>
                        <a:pt x="20077" y="61353"/>
                      </a:cubicBezTo>
                      <a:cubicBezTo>
                        <a:pt x="20077" y="60000"/>
                        <a:pt x="20077" y="60000"/>
                        <a:pt x="20077" y="60000"/>
                      </a:cubicBezTo>
                      <a:cubicBezTo>
                        <a:pt x="20077" y="57744"/>
                        <a:pt x="20544" y="55488"/>
                        <a:pt x="21011" y="53233"/>
                      </a:cubicBezTo>
                      <a:cubicBezTo>
                        <a:pt x="21011" y="51428"/>
                        <a:pt x="20077" y="49624"/>
                        <a:pt x="18677" y="48721"/>
                      </a:cubicBezTo>
                      <a:cubicBezTo>
                        <a:pt x="6536" y="41954"/>
                        <a:pt x="6536" y="41954"/>
                        <a:pt x="6536" y="41954"/>
                      </a:cubicBezTo>
                      <a:cubicBezTo>
                        <a:pt x="6070" y="41954"/>
                        <a:pt x="5603" y="41503"/>
                        <a:pt x="5603" y="41503"/>
                      </a:cubicBezTo>
                      <a:cubicBezTo>
                        <a:pt x="5603" y="41503"/>
                        <a:pt x="5603" y="41503"/>
                        <a:pt x="5603" y="41503"/>
                      </a:cubicBezTo>
                      <a:cubicBezTo>
                        <a:pt x="5603" y="41503"/>
                        <a:pt x="5603" y="41052"/>
                        <a:pt x="6070" y="40150"/>
                      </a:cubicBezTo>
                      <a:cubicBezTo>
                        <a:pt x="15875" y="23909"/>
                        <a:pt x="15875" y="23909"/>
                        <a:pt x="15875" y="23909"/>
                      </a:cubicBezTo>
                      <a:cubicBezTo>
                        <a:pt x="15875" y="23909"/>
                        <a:pt x="15875" y="23909"/>
                        <a:pt x="15875" y="23909"/>
                      </a:cubicBezTo>
                      <a:cubicBezTo>
                        <a:pt x="16342" y="23458"/>
                        <a:pt x="16342" y="23007"/>
                        <a:pt x="16809" y="23007"/>
                      </a:cubicBezTo>
                      <a:cubicBezTo>
                        <a:pt x="16809" y="23007"/>
                        <a:pt x="17276" y="23007"/>
                        <a:pt x="17743" y="23458"/>
                      </a:cubicBezTo>
                      <a:cubicBezTo>
                        <a:pt x="29883" y="30225"/>
                        <a:pt x="29883" y="30225"/>
                        <a:pt x="29883" y="30225"/>
                      </a:cubicBezTo>
                      <a:cubicBezTo>
                        <a:pt x="30817" y="30676"/>
                        <a:pt x="31284" y="31127"/>
                        <a:pt x="32217" y="31127"/>
                      </a:cubicBezTo>
                      <a:cubicBezTo>
                        <a:pt x="33151" y="31127"/>
                        <a:pt x="34085" y="30676"/>
                        <a:pt x="35019" y="30225"/>
                      </a:cubicBezTo>
                      <a:cubicBezTo>
                        <a:pt x="35019" y="30225"/>
                        <a:pt x="35019" y="30225"/>
                        <a:pt x="35019" y="30225"/>
                      </a:cubicBezTo>
                      <a:cubicBezTo>
                        <a:pt x="36420" y="29323"/>
                        <a:pt x="37354" y="28421"/>
                        <a:pt x="38754" y="27518"/>
                      </a:cubicBezTo>
                      <a:cubicBezTo>
                        <a:pt x="41089" y="26165"/>
                        <a:pt x="43891" y="24812"/>
                        <a:pt x="46225" y="23909"/>
                      </a:cubicBezTo>
                      <a:cubicBezTo>
                        <a:pt x="48093" y="23007"/>
                        <a:pt x="49494" y="21654"/>
                        <a:pt x="49494" y="19849"/>
                      </a:cubicBezTo>
                      <a:cubicBezTo>
                        <a:pt x="49494" y="5864"/>
                        <a:pt x="49494" y="5864"/>
                        <a:pt x="49494" y="5864"/>
                      </a:cubicBezTo>
                      <a:cubicBezTo>
                        <a:pt x="49494" y="4962"/>
                        <a:pt x="49494" y="4962"/>
                        <a:pt x="49494" y="4511"/>
                      </a:cubicBezTo>
                      <a:cubicBezTo>
                        <a:pt x="49494" y="4511"/>
                        <a:pt x="49961" y="4511"/>
                        <a:pt x="50428" y="4511"/>
                      </a:cubicBezTo>
                      <a:cubicBezTo>
                        <a:pt x="69571" y="4511"/>
                        <a:pt x="69571" y="4511"/>
                        <a:pt x="69571" y="4511"/>
                      </a:cubicBezTo>
                      <a:moveTo>
                        <a:pt x="69571" y="0"/>
                      </a:moveTo>
                      <a:cubicBezTo>
                        <a:pt x="50428" y="0"/>
                        <a:pt x="50428" y="0"/>
                        <a:pt x="50428" y="0"/>
                      </a:cubicBezTo>
                      <a:cubicBezTo>
                        <a:pt x="46692" y="0"/>
                        <a:pt x="44824" y="1804"/>
                        <a:pt x="44824" y="5864"/>
                      </a:cubicBezTo>
                      <a:cubicBezTo>
                        <a:pt x="44824" y="19849"/>
                        <a:pt x="44824" y="19849"/>
                        <a:pt x="44824" y="19849"/>
                      </a:cubicBezTo>
                      <a:cubicBezTo>
                        <a:pt x="41556" y="20751"/>
                        <a:pt x="38754" y="22105"/>
                        <a:pt x="36420" y="23909"/>
                      </a:cubicBezTo>
                      <a:cubicBezTo>
                        <a:pt x="35019" y="24812"/>
                        <a:pt x="33618" y="25714"/>
                        <a:pt x="32217" y="26616"/>
                      </a:cubicBezTo>
                      <a:cubicBezTo>
                        <a:pt x="20077" y="19849"/>
                        <a:pt x="20077" y="19849"/>
                        <a:pt x="20077" y="19849"/>
                      </a:cubicBezTo>
                      <a:cubicBezTo>
                        <a:pt x="18677" y="18947"/>
                        <a:pt x="17743" y="18496"/>
                        <a:pt x="16342" y="18496"/>
                      </a:cubicBezTo>
                      <a:cubicBezTo>
                        <a:pt x="14941" y="18496"/>
                        <a:pt x="13073" y="19849"/>
                        <a:pt x="12140" y="21654"/>
                      </a:cubicBezTo>
                      <a:cubicBezTo>
                        <a:pt x="1867" y="38345"/>
                        <a:pt x="1867" y="38345"/>
                        <a:pt x="1867" y="38345"/>
                      </a:cubicBezTo>
                      <a:cubicBezTo>
                        <a:pt x="933" y="40150"/>
                        <a:pt x="933" y="41503"/>
                        <a:pt x="1400" y="42857"/>
                      </a:cubicBezTo>
                      <a:cubicBezTo>
                        <a:pt x="1400" y="44210"/>
                        <a:pt x="2801" y="45112"/>
                        <a:pt x="4202" y="46015"/>
                      </a:cubicBezTo>
                      <a:cubicBezTo>
                        <a:pt x="16342" y="52781"/>
                        <a:pt x="16342" y="52781"/>
                        <a:pt x="16342" y="52781"/>
                      </a:cubicBezTo>
                      <a:cubicBezTo>
                        <a:pt x="15875" y="55037"/>
                        <a:pt x="15408" y="57293"/>
                        <a:pt x="15408" y="60000"/>
                      </a:cubicBezTo>
                      <a:cubicBezTo>
                        <a:pt x="15408" y="60451"/>
                        <a:pt x="15408" y="60902"/>
                        <a:pt x="15408" y="61353"/>
                      </a:cubicBezTo>
                      <a:cubicBezTo>
                        <a:pt x="15875" y="63157"/>
                        <a:pt x="15875" y="64962"/>
                        <a:pt x="16342" y="66766"/>
                      </a:cubicBezTo>
                      <a:cubicBezTo>
                        <a:pt x="4202" y="73533"/>
                        <a:pt x="4202" y="73533"/>
                        <a:pt x="4202" y="73533"/>
                      </a:cubicBezTo>
                      <a:cubicBezTo>
                        <a:pt x="933" y="75338"/>
                        <a:pt x="0" y="77593"/>
                        <a:pt x="1867" y="80751"/>
                      </a:cubicBezTo>
                      <a:cubicBezTo>
                        <a:pt x="1867" y="80751"/>
                        <a:pt x="1867" y="80751"/>
                        <a:pt x="1867" y="81203"/>
                      </a:cubicBezTo>
                      <a:cubicBezTo>
                        <a:pt x="11673" y="97443"/>
                        <a:pt x="11673" y="97443"/>
                        <a:pt x="11673" y="97443"/>
                      </a:cubicBezTo>
                      <a:cubicBezTo>
                        <a:pt x="13073" y="99699"/>
                        <a:pt x="14474" y="100601"/>
                        <a:pt x="16342" y="100601"/>
                      </a:cubicBezTo>
                      <a:cubicBezTo>
                        <a:pt x="17743" y="100601"/>
                        <a:pt x="18677" y="100150"/>
                        <a:pt x="20077" y="99699"/>
                      </a:cubicBezTo>
                      <a:cubicBezTo>
                        <a:pt x="31750" y="93383"/>
                        <a:pt x="31750" y="93383"/>
                        <a:pt x="31750" y="93383"/>
                      </a:cubicBezTo>
                      <a:cubicBezTo>
                        <a:pt x="35486" y="96541"/>
                        <a:pt x="40155" y="98796"/>
                        <a:pt x="44824" y="100601"/>
                      </a:cubicBezTo>
                      <a:cubicBezTo>
                        <a:pt x="44824" y="114135"/>
                        <a:pt x="44824" y="114135"/>
                        <a:pt x="44824" y="114135"/>
                      </a:cubicBezTo>
                      <a:cubicBezTo>
                        <a:pt x="44824" y="118195"/>
                        <a:pt x="46692" y="120000"/>
                        <a:pt x="50428" y="120000"/>
                      </a:cubicBezTo>
                      <a:cubicBezTo>
                        <a:pt x="69571" y="120000"/>
                        <a:pt x="69571" y="120000"/>
                        <a:pt x="69571" y="120000"/>
                      </a:cubicBezTo>
                      <a:cubicBezTo>
                        <a:pt x="73774" y="120000"/>
                        <a:pt x="75642" y="118195"/>
                        <a:pt x="75642" y="114135"/>
                      </a:cubicBezTo>
                      <a:cubicBezTo>
                        <a:pt x="75642" y="100601"/>
                        <a:pt x="75642" y="100601"/>
                        <a:pt x="75642" y="100601"/>
                      </a:cubicBezTo>
                      <a:cubicBezTo>
                        <a:pt x="78443" y="99248"/>
                        <a:pt x="81245" y="97894"/>
                        <a:pt x="84046" y="96541"/>
                      </a:cubicBezTo>
                      <a:cubicBezTo>
                        <a:pt x="85447" y="95639"/>
                        <a:pt x="86848" y="94285"/>
                        <a:pt x="88249" y="93383"/>
                      </a:cubicBezTo>
                      <a:cubicBezTo>
                        <a:pt x="100389" y="100601"/>
                        <a:pt x="100389" y="100601"/>
                        <a:pt x="100389" y="100601"/>
                      </a:cubicBezTo>
                      <a:cubicBezTo>
                        <a:pt x="101789" y="101052"/>
                        <a:pt x="102723" y="101503"/>
                        <a:pt x="103657" y="101503"/>
                      </a:cubicBezTo>
                      <a:cubicBezTo>
                        <a:pt x="105525" y="101503"/>
                        <a:pt x="106926" y="100601"/>
                        <a:pt x="108326" y="98345"/>
                      </a:cubicBezTo>
                      <a:cubicBezTo>
                        <a:pt x="118132" y="82105"/>
                        <a:pt x="118132" y="82105"/>
                        <a:pt x="118132" y="82105"/>
                      </a:cubicBezTo>
                      <a:cubicBezTo>
                        <a:pt x="118599" y="81654"/>
                        <a:pt x="118599" y="81203"/>
                        <a:pt x="119066" y="80751"/>
                      </a:cubicBezTo>
                      <a:cubicBezTo>
                        <a:pt x="119533" y="79398"/>
                        <a:pt x="119533" y="78045"/>
                        <a:pt x="119066" y="77142"/>
                      </a:cubicBezTo>
                      <a:cubicBezTo>
                        <a:pt x="118599" y="76240"/>
                        <a:pt x="117665" y="74887"/>
                        <a:pt x="116264" y="73984"/>
                      </a:cubicBezTo>
                      <a:cubicBezTo>
                        <a:pt x="104124" y="67218"/>
                        <a:pt x="104124" y="67218"/>
                        <a:pt x="104124" y="67218"/>
                      </a:cubicBezTo>
                      <a:cubicBezTo>
                        <a:pt x="104591" y="64962"/>
                        <a:pt x="104591" y="62706"/>
                        <a:pt x="104591" y="60000"/>
                      </a:cubicBezTo>
                      <a:cubicBezTo>
                        <a:pt x="104591" y="59548"/>
                        <a:pt x="104591" y="59097"/>
                        <a:pt x="104591" y="58646"/>
                      </a:cubicBezTo>
                      <a:cubicBezTo>
                        <a:pt x="104591" y="56842"/>
                        <a:pt x="104591" y="55037"/>
                        <a:pt x="104124" y="53233"/>
                      </a:cubicBezTo>
                      <a:cubicBezTo>
                        <a:pt x="116264" y="46917"/>
                        <a:pt x="116264" y="46917"/>
                        <a:pt x="116264" y="46917"/>
                      </a:cubicBezTo>
                      <a:cubicBezTo>
                        <a:pt x="119533" y="44661"/>
                        <a:pt x="120000" y="42406"/>
                        <a:pt x="118132" y="38796"/>
                      </a:cubicBezTo>
                      <a:cubicBezTo>
                        <a:pt x="108326" y="22556"/>
                        <a:pt x="108326" y="22556"/>
                        <a:pt x="108326" y="22556"/>
                      </a:cubicBezTo>
                      <a:cubicBezTo>
                        <a:pt x="107392" y="20300"/>
                        <a:pt x="105525" y="19398"/>
                        <a:pt x="103657" y="19398"/>
                      </a:cubicBezTo>
                      <a:cubicBezTo>
                        <a:pt x="102723" y="19398"/>
                        <a:pt x="101789" y="19849"/>
                        <a:pt x="100389" y="20300"/>
                      </a:cubicBezTo>
                      <a:cubicBezTo>
                        <a:pt x="88715" y="27067"/>
                        <a:pt x="88715" y="27067"/>
                        <a:pt x="88715" y="27067"/>
                      </a:cubicBezTo>
                      <a:cubicBezTo>
                        <a:pt x="84513" y="23458"/>
                        <a:pt x="80311" y="21203"/>
                        <a:pt x="75642" y="19398"/>
                      </a:cubicBezTo>
                      <a:cubicBezTo>
                        <a:pt x="75642" y="5864"/>
                        <a:pt x="75642" y="5864"/>
                        <a:pt x="75642" y="5864"/>
                      </a:cubicBezTo>
                      <a:cubicBezTo>
                        <a:pt x="75642" y="1804"/>
                        <a:pt x="73774" y="0"/>
                        <a:pt x="69571" y="0"/>
                      </a:cubicBezTo>
                      <a:close/>
                    </a:path>
                  </a:pathLst>
                </a:cu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sp>
              <p:nvSpPr>
                <p:cNvPr id="742" name="Shape 742"/>
                <p:cNvSpPr/>
                <p:nvPr/>
              </p:nvSpPr>
              <p:spPr>
                <a:xfrm>
                  <a:off x="-1180262" y="2242150"/>
                  <a:ext cx="277800" cy="281098"/>
                </a:xfrm>
                <a:custGeom>
                  <a:avLst/>
                  <a:gdLst/>
                  <a:ahLst/>
                  <a:cxnLst/>
                  <a:rect l="0" t="0" r="0" b="0"/>
                  <a:pathLst>
                    <a:path w="120000" h="120000" extrusionOk="0">
                      <a:moveTo>
                        <a:pt x="59405" y="120000"/>
                      </a:moveTo>
                      <a:cubicBezTo>
                        <a:pt x="43960" y="120000"/>
                        <a:pt x="29702" y="114117"/>
                        <a:pt x="16633" y="102352"/>
                      </a:cubicBezTo>
                      <a:cubicBezTo>
                        <a:pt x="5940" y="90588"/>
                        <a:pt x="0" y="76470"/>
                        <a:pt x="0" y="60000"/>
                      </a:cubicBezTo>
                      <a:cubicBezTo>
                        <a:pt x="0" y="43529"/>
                        <a:pt x="5940" y="29411"/>
                        <a:pt x="16633" y="17647"/>
                      </a:cubicBezTo>
                      <a:cubicBezTo>
                        <a:pt x="28514" y="5882"/>
                        <a:pt x="42772" y="0"/>
                        <a:pt x="59405" y="0"/>
                      </a:cubicBezTo>
                      <a:cubicBezTo>
                        <a:pt x="76039" y="0"/>
                        <a:pt x="90297" y="5882"/>
                        <a:pt x="102178" y="17647"/>
                      </a:cubicBezTo>
                      <a:cubicBezTo>
                        <a:pt x="114059" y="29411"/>
                        <a:pt x="120000" y="43529"/>
                        <a:pt x="120000" y="60000"/>
                      </a:cubicBezTo>
                      <a:cubicBezTo>
                        <a:pt x="120000" y="76470"/>
                        <a:pt x="114059" y="90588"/>
                        <a:pt x="102178" y="102352"/>
                      </a:cubicBezTo>
                      <a:cubicBezTo>
                        <a:pt x="90297" y="114117"/>
                        <a:pt x="76039" y="120000"/>
                        <a:pt x="59405" y="120000"/>
                      </a:cubicBezTo>
                      <a:close/>
                      <a:moveTo>
                        <a:pt x="59405" y="12941"/>
                      </a:moveTo>
                      <a:cubicBezTo>
                        <a:pt x="46336" y="12941"/>
                        <a:pt x="35643" y="16470"/>
                        <a:pt x="26138" y="25882"/>
                      </a:cubicBezTo>
                      <a:cubicBezTo>
                        <a:pt x="16633" y="35294"/>
                        <a:pt x="11881" y="47058"/>
                        <a:pt x="11881" y="60000"/>
                      </a:cubicBezTo>
                      <a:cubicBezTo>
                        <a:pt x="11881" y="74117"/>
                        <a:pt x="16633" y="84705"/>
                        <a:pt x="26138" y="94117"/>
                      </a:cubicBezTo>
                      <a:cubicBezTo>
                        <a:pt x="35643" y="103529"/>
                        <a:pt x="46336" y="108235"/>
                        <a:pt x="59405" y="108235"/>
                      </a:cubicBezTo>
                      <a:cubicBezTo>
                        <a:pt x="73663" y="108235"/>
                        <a:pt x="84356" y="103529"/>
                        <a:pt x="93861" y="94117"/>
                      </a:cubicBezTo>
                      <a:cubicBezTo>
                        <a:pt x="103366" y="84705"/>
                        <a:pt x="108118" y="74117"/>
                        <a:pt x="108118" y="60000"/>
                      </a:cubicBezTo>
                      <a:cubicBezTo>
                        <a:pt x="108118" y="47058"/>
                        <a:pt x="103366" y="35294"/>
                        <a:pt x="93861" y="25882"/>
                      </a:cubicBezTo>
                      <a:cubicBezTo>
                        <a:pt x="84356" y="16470"/>
                        <a:pt x="73663" y="12941"/>
                        <a:pt x="59405" y="12941"/>
                      </a:cubicBezTo>
                      <a:close/>
                    </a:path>
                  </a:pathLst>
                </a:cu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grpSp>
        </p:grpSp>
        <p:grpSp>
          <p:nvGrpSpPr>
            <p:cNvPr id="743" name="Shape 743"/>
            <p:cNvGrpSpPr/>
            <p:nvPr/>
          </p:nvGrpSpPr>
          <p:grpSpPr>
            <a:xfrm>
              <a:off x="5360554" y="1063229"/>
              <a:ext cx="535325" cy="535325"/>
              <a:chOff x="5638350" y="937187"/>
              <a:chExt cx="592449" cy="592449"/>
            </a:xfrm>
          </p:grpSpPr>
          <p:sp>
            <p:nvSpPr>
              <p:cNvPr id="744" name="Shape 744"/>
              <p:cNvSpPr/>
              <p:nvPr/>
            </p:nvSpPr>
            <p:spPr>
              <a:xfrm>
                <a:off x="5638350" y="937187"/>
                <a:ext cx="592449" cy="592449"/>
              </a:xfrm>
              <a:prstGeom prst="rect">
                <a:avLst/>
              </a:prstGeom>
              <a:solidFill>
                <a:schemeClr val="lt1"/>
              </a:solidFill>
              <a:ln w="12700" cap="flat" cmpd="sng">
                <a:solidFill>
                  <a:srgbClr val="24ACFF"/>
                </a:solidFill>
                <a:prstDash val="solid"/>
                <a:round/>
                <a:headEnd type="none" w="med" len="med"/>
                <a:tailEnd type="none" w="med" len="med"/>
              </a:ln>
            </p:spPr>
            <p:txBody>
              <a:bodyPr lIns="0" tIns="0" rIns="0" bIns="45693" anchor="b" anchorCtr="0">
                <a:noAutofit/>
              </a:bodyPr>
              <a:lstStyle/>
              <a:p>
                <a:pPr algn="ctr">
                  <a:buClr>
                    <a:schemeClr val="accent3"/>
                  </a:buClr>
                  <a:buSzPct val="25000"/>
                </a:pPr>
                <a:r>
                  <a:rPr lang="en" sz="800">
                    <a:solidFill>
                      <a:srgbClr val="24ACFF"/>
                    </a:solidFill>
                    <a:latin typeface="Arial"/>
                    <a:ea typeface="Arial"/>
                    <a:cs typeface="Arial"/>
                    <a:sym typeface="Arial"/>
                  </a:rPr>
                  <a:t>Monitoring</a:t>
                </a:r>
              </a:p>
            </p:txBody>
          </p:sp>
          <p:grpSp>
            <p:nvGrpSpPr>
              <p:cNvPr id="745" name="Shape 745"/>
              <p:cNvGrpSpPr/>
              <p:nvPr/>
            </p:nvGrpSpPr>
            <p:grpSpPr>
              <a:xfrm>
                <a:off x="5737829" y="990565"/>
                <a:ext cx="393483" cy="364392"/>
                <a:chOff x="-5046662" y="-195256"/>
                <a:chExt cx="906598" cy="736499"/>
              </a:xfrm>
            </p:grpSpPr>
            <p:sp>
              <p:nvSpPr>
                <p:cNvPr id="746" name="Shape 746"/>
                <p:cNvSpPr/>
                <p:nvPr/>
              </p:nvSpPr>
              <p:spPr>
                <a:xfrm>
                  <a:off x="-5046662" y="-195256"/>
                  <a:ext cx="906598" cy="736499"/>
                </a:xfrm>
                <a:custGeom>
                  <a:avLst/>
                  <a:gdLst/>
                  <a:ahLst/>
                  <a:cxnLst/>
                  <a:rect l="0" t="0" r="0" b="0"/>
                  <a:pathLst>
                    <a:path w="120000" h="120000" extrusionOk="0">
                      <a:moveTo>
                        <a:pt x="112500" y="0"/>
                      </a:moveTo>
                      <a:cubicBezTo>
                        <a:pt x="7500" y="0"/>
                        <a:pt x="7500" y="0"/>
                        <a:pt x="7500" y="0"/>
                      </a:cubicBezTo>
                      <a:cubicBezTo>
                        <a:pt x="3333" y="0"/>
                        <a:pt x="0" y="4102"/>
                        <a:pt x="0" y="9230"/>
                      </a:cubicBezTo>
                      <a:cubicBezTo>
                        <a:pt x="0" y="96923"/>
                        <a:pt x="0" y="96923"/>
                        <a:pt x="0" y="96923"/>
                      </a:cubicBezTo>
                      <a:cubicBezTo>
                        <a:pt x="0" y="102051"/>
                        <a:pt x="3333" y="106153"/>
                        <a:pt x="7500" y="106153"/>
                      </a:cubicBezTo>
                      <a:cubicBezTo>
                        <a:pt x="52500" y="106153"/>
                        <a:pt x="52500" y="106153"/>
                        <a:pt x="52500" y="106153"/>
                      </a:cubicBezTo>
                      <a:cubicBezTo>
                        <a:pt x="52500" y="115384"/>
                        <a:pt x="52500" y="115384"/>
                        <a:pt x="52500" y="115384"/>
                      </a:cubicBezTo>
                      <a:cubicBezTo>
                        <a:pt x="37500" y="115384"/>
                        <a:pt x="37500" y="115384"/>
                        <a:pt x="37500" y="115384"/>
                      </a:cubicBezTo>
                      <a:cubicBezTo>
                        <a:pt x="37500" y="120000"/>
                        <a:pt x="37500" y="120000"/>
                        <a:pt x="37500" y="120000"/>
                      </a:cubicBezTo>
                      <a:cubicBezTo>
                        <a:pt x="82500" y="120000"/>
                        <a:pt x="82500" y="120000"/>
                        <a:pt x="82500" y="120000"/>
                      </a:cubicBezTo>
                      <a:cubicBezTo>
                        <a:pt x="82500" y="115384"/>
                        <a:pt x="82500" y="115384"/>
                        <a:pt x="82500" y="115384"/>
                      </a:cubicBezTo>
                      <a:cubicBezTo>
                        <a:pt x="67500" y="115384"/>
                        <a:pt x="67500" y="115384"/>
                        <a:pt x="67500" y="115384"/>
                      </a:cubicBezTo>
                      <a:cubicBezTo>
                        <a:pt x="67500" y="106153"/>
                        <a:pt x="67500" y="106153"/>
                        <a:pt x="67500" y="106153"/>
                      </a:cubicBezTo>
                      <a:cubicBezTo>
                        <a:pt x="112500" y="106153"/>
                        <a:pt x="112500" y="106153"/>
                        <a:pt x="112500" y="106153"/>
                      </a:cubicBezTo>
                      <a:cubicBezTo>
                        <a:pt x="116666" y="106153"/>
                        <a:pt x="120000" y="102051"/>
                        <a:pt x="120000" y="96923"/>
                      </a:cubicBezTo>
                      <a:cubicBezTo>
                        <a:pt x="120000" y="9230"/>
                        <a:pt x="120000" y="9230"/>
                        <a:pt x="120000" y="9230"/>
                      </a:cubicBezTo>
                      <a:cubicBezTo>
                        <a:pt x="120000" y="4102"/>
                        <a:pt x="116666" y="0"/>
                        <a:pt x="112500" y="0"/>
                      </a:cubicBezTo>
                      <a:close/>
                      <a:moveTo>
                        <a:pt x="63750" y="115384"/>
                      </a:moveTo>
                      <a:cubicBezTo>
                        <a:pt x="56250" y="115384"/>
                        <a:pt x="56250" y="115384"/>
                        <a:pt x="56250" y="115384"/>
                      </a:cubicBezTo>
                      <a:cubicBezTo>
                        <a:pt x="56250" y="106153"/>
                        <a:pt x="56250" y="106153"/>
                        <a:pt x="56250" y="106153"/>
                      </a:cubicBezTo>
                      <a:cubicBezTo>
                        <a:pt x="63750" y="106153"/>
                        <a:pt x="63750" y="106153"/>
                        <a:pt x="63750" y="106153"/>
                      </a:cubicBezTo>
                      <a:lnTo>
                        <a:pt x="63750" y="115384"/>
                      </a:lnTo>
                      <a:close/>
                      <a:moveTo>
                        <a:pt x="116250" y="96923"/>
                      </a:moveTo>
                      <a:cubicBezTo>
                        <a:pt x="116250" y="99487"/>
                        <a:pt x="114583" y="101538"/>
                        <a:pt x="112500" y="101538"/>
                      </a:cubicBezTo>
                      <a:cubicBezTo>
                        <a:pt x="7500" y="101538"/>
                        <a:pt x="7500" y="101538"/>
                        <a:pt x="7500" y="101538"/>
                      </a:cubicBezTo>
                      <a:cubicBezTo>
                        <a:pt x="5416" y="101538"/>
                        <a:pt x="3750" y="99487"/>
                        <a:pt x="3750" y="96923"/>
                      </a:cubicBezTo>
                      <a:cubicBezTo>
                        <a:pt x="3750" y="9230"/>
                        <a:pt x="3750" y="9230"/>
                        <a:pt x="3750" y="9230"/>
                      </a:cubicBezTo>
                      <a:cubicBezTo>
                        <a:pt x="3750" y="6666"/>
                        <a:pt x="5416" y="4615"/>
                        <a:pt x="7500" y="4615"/>
                      </a:cubicBezTo>
                      <a:cubicBezTo>
                        <a:pt x="112500" y="4615"/>
                        <a:pt x="112500" y="4615"/>
                        <a:pt x="112500" y="4615"/>
                      </a:cubicBezTo>
                      <a:cubicBezTo>
                        <a:pt x="114583" y="4615"/>
                        <a:pt x="116250" y="6666"/>
                        <a:pt x="116250" y="9230"/>
                      </a:cubicBezTo>
                      <a:lnTo>
                        <a:pt x="116250" y="96923"/>
                      </a:lnTo>
                      <a:close/>
                    </a:path>
                  </a:pathLst>
                </a:cu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sp>
              <p:nvSpPr>
                <p:cNvPr id="747" name="Shape 747"/>
                <p:cNvSpPr/>
                <p:nvPr/>
              </p:nvSpPr>
              <p:spPr>
                <a:xfrm>
                  <a:off x="-4991100" y="-138106"/>
                  <a:ext cx="793800" cy="452400"/>
                </a:xfrm>
                <a:custGeom>
                  <a:avLst/>
                  <a:gdLst/>
                  <a:ahLst/>
                  <a:cxnLst/>
                  <a:rect l="0" t="0" r="0" b="0"/>
                  <a:pathLst>
                    <a:path w="120000" h="120000" extrusionOk="0">
                      <a:moveTo>
                        <a:pt x="0" y="119999"/>
                      </a:moveTo>
                      <a:lnTo>
                        <a:pt x="120000" y="119999"/>
                      </a:lnTo>
                      <a:lnTo>
                        <a:pt x="120000" y="0"/>
                      </a:lnTo>
                      <a:lnTo>
                        <a:pt x="0" y="0"/>
                      </a:lnTo>
                      <a:lnTo>
                        <a:pt x="0" y="119999"/>
                      </a:lnTo>
                      <a:close/>
                      <a:moveTo>
                        <a:pt x="4320" y="7578"/>
                      </a:moveTo>
                      <a:lnTo>
                        <a:pt x="115680" y="7578"/>
                      </a:lnTo>
                      <a:lnTo>
                        <a:pt x="115680" y="112421"/>
                      </a:lnTo>
                      <a:lnTo>
                        <a:pt x="4320" y="112421"/>
                      </a:lnTo>
                      <a:lnTo>
                        <a:pt x="4320" y="7578"/>
                      </a:lnTo>
                      <a:close/>
                    </a:path>
                  </a:pathLst>
                </a:cu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sp>
              <p:nvSpPr>
                <p:cNvPr id="748" name="Shape 748"/>
                <p:cNvSpPr/>
                <p:nvPr/>
              </p:nvSpPr>
              <p:spPr>
                <a:xfrm>
                  <a:off x="-4622800" y="342900"/>
                  <a:ext cx="57298" cy="57298"/>
                </a:xfrm>
                <a:prstGeom prst="ellipse">
                  <a:avLst/>
                </a:pr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grpSp>
        </p:grpSp>
        <p:grpSp>
          <p:nvGrpSpPr>
            <p:cNvPr id="749" name="Shape 749"/>
            <p:cNvGrpSpPr/>
            <p:nvPr/>
          </p:nvGrpSpPr>
          <p:grpSpPr>
            <a:xfrm>
              <a:off x="5953553" y="1063229"/>
              <a:ext cx="535325" cy="535325"/>
              <a:chOff x="6318835" y="937187"/>
              <a:chExt cx="592449" cy="592449"/>
            </a:xfrm>
          </p:grpSpPr>
          <p:sp>
            <p:nvSpPr>
              <p:cNvPr id="750" name="Shape 750"/>
              <p:cNvSpPr/>
              <p:nvPr/>
            </p:nvSpPr>
            <p:spPr>
              <a:xfrm>
                <a:off x="6318835" y="937187"/>
                <a:ext cx="592449" cy="592449"/>
              </a:xfrm>
              <a:prstGeom prst="rect">
                <a:avLst/>
              </a:prstGeom>
              <a:solidFill>
                <a:schemeClr val="lt1"/>
              </a:solidFill>
              <a:ln w="12700" cap="flat" cmpd="sng">
                <a:solidFill>
                  <a:srgbClr val="24ACFF"/>
                </a:solidFill>
                <a:prstDash val="solid"/>
                <a:round/>
                <a:headEnd type="none" w="med" len="med"/>
                <a:tailEnd type="none" w="med" len="med"/>
              </a:ln>
            </p:spPr>
            <p:txBody>
              <a:bodyPr lIns="0" tIns="0" rIns="0" bIns="45693" anchor="b" anchorCtr="0">
                <a:noAutofit/>
              </a:bodyPr>
              <a:lstStyle/>
              <a:p>
                <a:pPr algn="ctr">
                  <a:buClr>
                    <a:schemeClr val="accent3"/>
                  </a:buClr>
                  <a:buSzPct val="25000"/>
                </a:pPr>
                <a:r>
                  <a:rPr lang="en" sz="800">
                    <a:solidFill>
                      <a:srgbClr val="24ACFF"/>
                    </a:solidFill>
                    <a:latin typeface="Arial"/>
                    <a:ea typeface="Arial"/>
                    <a:cs typeface="Arial"/>
                    <a:sym typeface="Arial"/>
                  </a:rPr>
                  <a:t>Logging</a:t>
                </a:r>
              </a:p>
            </p:txBody>
          </p:sp>
          <p:grpSp>
            <p:nvGrpSpPr>
              <p:cNvPr id="751" name="Shape 751"/>
              <p:cNvGrpSpPr/>
              <p:nvPr/>
            </p:nvGrpSpPr>
            <p:grpSpPr>
              <a:xfrm>
                <a:off x="6493696" y="1010745"/>
                <a:ext cx="242721" cy="297065"/>
                <a:chOff x="-1890940" y="3843287"/>
                <a:chExt cx="502227" cy="656999"/>
              </a:xfrm>
            </p:grpSpPr>
            <p:sp>
              <p:nvSpPr>
                <p:cNvPr id="752" name="Shape 752"/>
                <p:cNvSpPr/>
                <p:nvPr/>
              </p:nvSpPr>
              <p:spPr>
                <a:xfrm>
                  <a:off x="-1890940" y="3843287"/>
                  <a:ext cx="502200" cy="656999"/>
                </a:xfrm>
                <a:custGeom>
                  <a:avLst/>
                  <a:gdLst/>
                  <a:ahLst/>
                  <a:cxnLst/>
                  <a:rect l="0" t="0" r="0" b="0"/>
                  <a:pathLst>
                    <a:path w="120000" h="120000" extrusionOk="0">
                      <a:moveTo>
                        <a:pt x="80391" y="120000"/>
                      </a:moveTo>
                      <a:lnTo>
                        <a:pt x="0" y="120000"/>
                      </a:lnTo>
                      <a:lnTo>
                        <a:pt x="0" y="0"/>
                      </a:lnTo>
                      <a:lnTo>
                        <a:pt x="120000" y="0"/>
                      </a:lnTo>
                      <a:lnTo>
                        <a:pt x="120000" y="89607"/>
                      </a:lnTo>
                      <a:lnTo>
                        <a:pt x="80391" y="120000"/>
                      </a:lnTo>
                      <a:close/>
                      <a:moveTo>
                        <a:pt x="6308" y="115177"/>
                      </a:moveTo>
                      <a:lnTo>
                        <a:pt x="77603" y="115177"/>
                      </a:lnTo>
                      <a:lnTo>
                        <a:pt x="113691" y="87588"/>
                      </a:lnTo>
                      <a:lnTo>
                        <a:pt x="113691" y="4822"/>
                      </a:lnTo>
                      <a:lnTo>
                        <a:pt x="6308" y="4822"/>
                      </a:lnTo>
                      <a:lnTo>
                        <a:pt x="6308" y="115177"/>
                      </a:lnTo>
                      <a:close/>
                    </a:path>
                  </a:pathLst>
                </a:cu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sp>
              <p:nvSpPr>
                <p:cNvPr id="753" name="Shape 753"/>
                <p:cNvSpPr/>
                <p:nvPr/>
              </p:nvSpPr>
              <p:spPr>
                <a:xfrm>
                  <a:off x="-1573512" y="4314823"/>
                  <a:ext cx="184799" cy="185399"/>
                </a:xfrm>
                <a:custGeom>
                  <a:avLst/>
                  <a:gdLst/>
                  <a:ahLst/>
                  <a:cxnLst/>
                  <a:rect l="0" t="0" r="0" b="0"/>
                  <a:pathLst>
                    <a:path w="120000" h="120000" extrusionOk="0">
                      <a:moveTo>
                        <a:pt x="7346" y="119999"/>
                      </a:moveTo>
                      <a:cubicBezTo>
                        <a:pt x="7346" y="119999"/>
                        <a:pt x="4897" y="119999"/>
                        <a:pt x="4897" y="119999"/>
                      </a:cubicBezTo>
                      <a:cubicBezTo>
                        <a:pt x="2448" y="117551"/>
                        <a:pt x="0" y="115102"/>
                        <a:pt x="0" y="110204"/>
                      </a:cubicBezTo>
                      <a:cubicBezTo>
                        <a:pt x="0" y="7346"/>
                        <a:pt x="0" y="7346"/>
                        <a:pt x="0" y="7346"/>
                      </a:cubicBezTo>
                      <a:cubicBezTo>
                        <a:pt x="0" y="2448"/>
                        <a:pt x="2448" y="0"/>
                        <a:pt x="7346" y="0"/>
                      </a:cubicBezTo>
                      <a:cubicBezTo>
                        <a:pt x="110204" y="0"/>
                        <a:pt x="110204" y="0"/>
                        <a:pt x="110204" y="0"/>
                      </a:cubicBezTo>
                      <a:cubicBezTo>
                        <a:pt x="115102" y="0"/>
                        <a:pt x="117551" y="0"/>
                        <a:pt x="119999" y="4897"/>
                      </a:cubicBezTo>
                      <a:cubicBezTo>
                        <a:pt x="119999" y="7346"/>
                        <a:pt x="119999" y="12244"/>
                        <a:pt x="117551" y="14693"/>
                      </a:cubicBezTo>
                      <a:cubicBezTo>
                        <a:pt x="14693" y="117551"/>
                        <a:pt x="14693" y="117551"/>
                        <a:pt x="14693" y="117551"/>
                      </a:cubicBezTo>
                      <a:cubicBezTo>
                        <a:pt x="12244" y="119999"/>
                        <a:pt x="12244" y="119999"/>
                        <a:pt x="7346" y="119999"/>
                      </a:cubicBezTo>
                      <a:close/>
                      <a:moveTo>
                        <a:pt x="17142" y="17142"/>
                      </a:moveTo>
                      <a:cubicBezTo>
                        <a:pt x="17142" y="88163"/>
                        <a:pt x="17142" y="88163"/>
                        <a:pt x="17142" y="88163"/>
                      </a:cubicBezTo>
                      <a:cubicBezTo>
                        <a:pt x="90612" y="17142"/>
                        <a:pt x="90612" y="17142"/>
                        <a:pt x="90612" y="17142"/>
                      </a:cubicBezTo>
                      <a:lnTo>
                        <a:pt x="17142" y="17142"/>
                      </a:lnTo>
                      <a:close/>
                    </a:path>
                  </a:pathLst>
                </a:cu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sp>
              <p:nvSpPr>
                <p:cNvPr id="754" name="Shape 754"/>
                <p:cNvSpPr/>
                <p:nvPr/>
              </p:nvSpPr>
              <p:spPr>
                <a:xfrm>
                  <a:off x="-1808050" y="3978976"/>
                  <a:ext cx="336598" cy="29997"/>
                </a:xfrm>
                <a:prstGeom prst="rect">
                  <a:avLst/>
                </a:pr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sp>
              <p:nvSpPr>
                <p:cNvPr id="755" name="Shape 755"/>
                <p:cNvSpPr/>
                <p:nvPr/>
              </p:nvSpPr>
              <p:spPr>
                <a:xfrm>
                  <a:off x="-1808050" y="4077214"/>
                  <a:ext cx="336598" cy="29997"/>
                </a:xfrm>
                <a:prstGeom prst="rect">
                  <a:avLst/>
                </a:pr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sp>
              <p:nvSpPr>
                <p:cNvPr id="756" name="Shape 756"/>
                <p:cNvSpPr/>
                <p:nvPr/>
              </p:nvSpPr>
              <p:spPr>
                <a:xfrm>
                  <a:off x="-1808050" y="4175451"/>
                  <a:ext cx="336598" cy="29997"/>
                </a:xfrm>
                <a:prstGeom prst="rect">
                  <a:avLst/>
                </a:pr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grpSp>
        </p:grpSp>
        <p:grpSp>
          <p:nvGrpSpPr>
            <p:cNvPr id="757" name="Shape 757"/>
            <p:cNvGrpSpPr/>
            <p:nvPr/>
          </p:nvGrpSpPr>
          <p:grpSpPr>
            <a:xfrm>
              <a:off x="2395560" y="1063229"/>
              <a:ext cx="535325" cy="535325"/>
              <a:chOff x="2392941" y="937187"/>
              <a:chExt cx="592449" cy="592449"/>
            </a:xfrm>
          </p:grpSpPr>
          <p:sp>
            <p:nvSpPr>
              <p:cNvPr id="758" name="Shape 758"/>
              <p:cNvSpPr/>
              <p:nvPr/>
            </p:nvSpPr>
            <p:spPr>
              <a:xfrm>
                <a:off x="2392941" y="937187"/>
                <a:ext cx="592449" cy="592449"/>
              </a:xfrm>
              <a:prstGeom prst="rect">
                <a:avLst/>
              </a:prstGeom>
              <a:solidFill>
                <a:schemeClr val="lt1"/>
              </a:solidFill>
              <a:ln w="12700" cap="flat" cmpd="sng">
                <a:solidFill>
                  <a:srgbClr val="24ACFF"/>
                </a:solidFill>
                <a:prstDash val="solid"/>
                <a:round/>
                <a:headEnd type="none" w="med" len="med"/>
                <a:tailEnd type="none" w="med" len="med"/>
              </a:ln>
            </p:spPr>
            <p:txBody>
              <a:bodyPr lIns="0" tIns="0" rIns="0" bIns="45693" anchor="b" anchorCtr="0">
                <a:noAutofit/>
              </a:bodyPr>
              <a:lstStyle/>
              <a:p>
                <a:pPr algn="ctr">
                  <a:buClr>
                    <a:schemeClr val="accent3"/>
                  </a:buClr>
                  <a:buSzPct val="25000"/>
                </a:pPr>
                <a:r>
                  <a:rPr lang="en" sz="800">
                    <a:solidFill>
                      <a:srgbClr val="24ACFF"/>
                    </a:solidFill>
                    <a:latin typeface="Arial"/>
                    <a:ea typeface="Arial"/>
                    <a:cs typeface="Arial"/>
                    <a:sym typeface="Arial"/>
                  </a:rPr>
                  <a:t>CI/CD</a:t>
                </a:r>
              </a:p>
            </p:txBody>
          </p:sp>
          <p:sp>
            <p:nvSpPr>
              <p:cNvPr id="759" name="Shape 759"/>
              <p:cNvSpPr/>
              <p:nvPr/>
            </p:nvSpPr>
            <p:spPr>
              <a:xfrm>
                <a:off x="2512692" y="990566"/>
                <a:ext cx="352943" cy="347385"/>
              </a:xfrm>
              <a:custGeom>
                <a:avLst/>
                <a:gdLst/>
                <a:ahLst/>
                <a:cxnLst/>
                <a:rect l="0" t="0" r="0" b="0"/>
                <a:pathLst>
                  <a:path w="120000" h="120000" extrusionOk="0">
                    <a:moveTo>
                      <a:pt x="61818" y="120000"/>
                    </a:moveTo>
                    <a:cubicBezTo>
                      <a:pt x="40727" y="98972"/>
                      <a:pt x="40727" y="98972"/>
                      <a:pt x="40727" y="98972"/>
                    </a:cubicBezTo>
                    <a:cubicBezTo>
                      <a:pt x="61818" y="77945"/>
                      <a:pt x="61818" y="77945"/>
                      <a:pt x="61818" y="77945"/>
                    </a:cubicBezTo>
                    <a:cubicBezTo>
                      <a:pt x="61818" y="91722"/>
                      <a:pt x="61818" y="91722"/>
                      <a:pt x="61818" y="91722"/>
                    </a:cubicBezTo>
                    <a:cubicBezTo>
                      <a:pt x="70909" y="91359"/>
                      <a:pt x="79272" y="87009"/>
                      <a:pt x="85090" y="79758"/>
                    </a:cubicBezTo>
                    <a:cubicBezTo>
                      <a:pt x="86181" y="77945"/>
                      <a:pt x="86181" y="77945"/>
                      <a:pt x="86181" y="77945"/>
                    </a:cubicBezTo>
                    <a:cubicBezTo>
                      <a:pt x="96727" y="88459"/>
                      <a:pt x="96727" y="88459"/>
                      <a:pt x="96727" y="88459"/>
                    </a:cubicBezTo>
                    <a:cubicBezTo>
                      <a:pt x="95636" y="89909"/>
                      <a:pt x="95636" y="89909"/>
                      <a:pt x="95636" y="89909"/>
                    </a:cubicBezTo>
                    <a:cubicBezTo>
                      <a:pt x="87272" y="99697"/>
                      <a:pt x="74909" y="105861"/>
                      <a:pt x="61818" y="106223"/>
                    </a:cubicBezTo>
                    <a:lnTo>
                      <a:pt x="61818" y="120000"/>
                    </a:lnTo>
                    <a:close/>
                    <a:moveTo>
                      <a:pt x="45818" y="98972"/>
                    </a:moveTo>
                    <a:cubicBezTo>
                      <a:pt x="58181" y="111661"/>
                      <a:pt x="58181" y="111661"/>
                      <a:pt x="58181" y="111661"/>
                    </a:cubicBezTo>
                    <a:cubicBezTo>
                      <a:pt x="58181" y="102960"/>
                      <a:pt x="58181" y="102960"/>
                      <a:pt x="58181" y="102960"/>
                    </a:cubicBezTo>
                    <a:cubicBezTo>
                      <a:pt x="60000" y="102960"/>
                      <a:pt x="60000" y="102960"/>
                      <a:pt x="60000" y="102960"/>
                    </a:cubicBezTo>
                    <a:cubicBezTo>
                      <a:pt x="72363" y="102960"/>
                      <a:pt x="83636" y="97885"/>
                      <a:pt x="92000" y="88821"/>
                    </a:cubicBezTo>
                    <a:cubicBezTo>
                      <a:pt x="86545" y="83383"/>
                      <a:pt x="86545" y="83383"/>
                      <a:pt x="86545" y="83383"/>
                    </a:cubicBezTo>
                    <a:cubicBezTo>
                      <a:pt x="79636" y="90996"/>
                      <a:pt x="70181" y="95347"/>
                      <a:pt x="60000" y="95347"/>
                    </a:cubicBezTo>
                    <a:cubicBezTo>
                      <a:pt x="58181" y="95347"/>
                      <a:pt x="58181" y="95347"/>
                      <a:pt x="58181" y="95347"/>
                    </a:cubicBezTo>
                    <a:cubicBezTo>
                      <a:pt x="58181" y="86646"/>
                      <a:pt x="58181" y="86646"/>
                      <a:pt x="58181" y="86646"/>
                    </a:cubicBezTo>
                    <a:lnTo>
                      <a:pt x="45818" y="98972"/>
                    </a:lnTo>
                    <a:close/>
                    <a:moveTo>
                      <a:pt x="31636" y="96435"/>
                    </a:moveTo>
                    <a:cubicBezTo>
                      <a:pt x="30181" y="95709"/>
                      <a:pt x="30181" y="95709"/>
                      <a:pt x="30181" y="95709"/>
                    </a:cubicBezTo>
                    <a:cubicBezTo>
                      <a:pt x="20000" y="87009"/>
                      <a:pt x="14181" y="74682"/>
                      <a:pt x="13818" y="61631"/>
                    </a:cubicBezTo>
                    <a:cubicBezTo>
                      <a:pt x="0" y="61631"/>
                      <a:pt x="0" y="61631"/>
                      <a:pt x="0" y="61631"/>
                    </a:cubicBezTo>
                    <a:cubicBezTo>
                      <a:pt x="21090" y="40966"/>
                      <a:pt x="21090" y="40966"/>
                      <a:pt x="21090" y="40966"/>
                    </a:cubicBezTo>
                    <a:cubicBezTo>
                      <a:pt x="41818" y="61631"/>
                      <a:pt x="41818" y="61631"/>
                      <a:pt x="41818" y="61631"/>
                    </a:cubicBezTo>
                    <a:cubicBezTo>
                      <a:pt x="28363" y="61631"/>
                      <a:pt x="28363" y="61631"/>
                      <a:pt x="28363" y="61631"/>
                    </a:cubicBezTo>
                    <a:cubicBezTo>
                      <a:pt x="28727" y="70694"/>
                      <a:pt x="33090" y="79033"/>
                      <a:pt x="40363" y="84833"/>
                    </a:cubicBezTo>
                    <a:cubicBezTo>
                      <a:pt x="41818" y="86283"/>
                      <a:pt x="41818" y="86283"/>
                      <a:pt x="41818" y="86283"/>
                    </a:cubicBezTo>
                    <a:lnTo>
                      <a:pt x="31636" y="96435"/>
                    </a:lnTo>
                    <a:close/>
                    <a:moveTo>
                      <a:pt x="8363" y="58368"/>
                    </a:moveTo>
                    <a:cubicBezTo>
                      <a:pt x="17090" y="58368"/>
                      <a:pt x="17090" y="58368"/>
                      <a:pt x="17090" y="58368"/>
                    </a:cubicBezTo>
                    <a:cubicBezTo>
                      <a:pt x="17090" y="60181"/>
                      <a:pt x="17090" y="60181"/>
                      <a:pt x="17090" y="60181"/>
                    </a:cubicBezTo>
                    <a:cubicBezTo>
                      <a:pt x="17090" y="72145"/>
                      <a:pt x="22181" y="83746"/>
                      <a:pt x="31272" y="91722"/>
                    </a:cubicBezTo>
                    <a:cubicBezTo>
                      <a:pt x="36727" y="86283"/>
                      <a:pt x="36727" y="86283"/>
                      <a:pt x="36727" y="86283"/>
                    </a:cubicBezTo>
                    <a:cubicBezTo>
                      <a:pt x="29090" y="79758"/>
                      <a:pt x="24727" y="70332"/>
                      <a:pt x="24727" y="60181"/>
                    </a:cubicBezTo>
                    <a:cubicBezTo>
                      <a:pt x="24727" y="58368"/>
                      <a:pt x="24727" y="58368"/>
                      <a:pt x="24727" y="58368"/>
                    </a:cubicBezTo>
                    <a:cubicBezTo>
                      <a:pt x="33454" y="58368"/>
                      <a:pt x="33454" y="58368"/>
                      <a:pt x="33454" y="58368"/>
                    </a:cubicBezTo>
                    <a:cubicBezTo>
                      <a:pt x="21090" y="45679"/>
                      <a:pt x="21090" y="45679"/>
                      <a:pt x="21090" y="45679"/>
                    </a:cubicBezTo>
                    <a:lnTo>
                      <a:pt x="8363" y="58368"/>
                    </a:lnTo>
                    <a:close/>
                    <a:moveTo>
                      <a:pt x="99272" y="79395"/>
                    </a:moveTo>
                    <a:cubicBezTo>
                      <a:pt x="78181" y="58368"/>
                      <a:pt x="78181" y="58368"/>
                      <a:pt x="78181" y="58368"/>
                    </a:cubicBezTo>
                    <a:cubicBezTo>
                      <a:pt x="91636" y="58368"/>
                      <a:pt x="91636" y="58368"/>
                      <a:pt x="91636" y="58368"/>
                    </a:cubicBezTo>
                    <a:cubicBezTo>
                      <a:pt x="91272" y="49305"/>
                      <a:pt x="86909" y="40966"/>
                      <a:pt x="79636" y="35166"/>
                    </a:cubicBezTo>
                    <a:cubicBezTo>
                      <a:pt x="78181" y="34078"/>
                      <a:pt x="78181" y="34078"/>
                      <a:pt x="78181" y="34078"/>
                    </a:cubicBezTo>
                    <a:cubicBezTo>
                      <a:pt x="88727" y="23564"/>
                      <a:pt x="88727" y="23564"/>
                      <a:pt x="88727" y="23564"/>
                    </a:cubicBezTo>
                    <a:cubicBezTo>
                      <a:pt x="89818" y="24652"/>
                      <a:pt x="89818" y="24652"/>
                      <a:pt x="89818" y="24652"/>
                    </a:cubicBezTo>
                    <a:cubicBezTo>
                      <a:pt x="100000" y="32990"/>
                      <a:pt x="105818" y="45317"/>
                      <a:pt x="106545" y="58368"/>
                    </a:cubicBezTo>
                    <a:cubicBezTo>
                      <a:pt x="120000" y="58368"/>
                      <a:pt x="120000" y="58368"/>
                      <a:pt x="120000" y="58368"/>
                    </a:cubicBezTo>
                    <a:lnTo>
                      <a:pt x="99272" y="79395"/>
                    </a:lnTo>
                    <a:close/>
                    <a:moveTo>
                      <a:pt x="86545" y="61631"/>
                    </a:moveTo>
                    <a:cubicBezTo>
                      <a:pt x="99272" y="74320"/>
                      <a:pt x="99272" y="74320"/>
                      <a:pt x="99272" y="74320"/>
                    </a:cubicBezTo>
                    <a:cubicBezTo>
                      <a:pt x="111636" y="61631"/>
                      <a:pt x="111636" y="61631"/>
                      <a:pt x="111636" y="61631"/>
                    </a:cubicBezTo>
                    <a:cubicBezTo>
                      <a:pt x="102909" y="61631"/>
                      <a:pt x="102909" y="61631"/>
                      <a:pt x="102909" y="61631"/>
                    </a:cubicBezTo>
                    <a:cubicBezTo>
                      <a:pt x="102909" y="60181"/>
                      <a:pt x="102909" y="60181"/>
                      <a:pt x="102909" y="60181"/>
                    </a:cubicBezTo>
                    <a:cubicBezTo>
                      <a:pt x="102909" y="47854"/>
                      <a:pt x="97818" y="36253"/>
                      <a:pt x="88727" y="28277"/>
                    </a:cubicBezTo>
                    <a:cubicBezTo>
                      <a:pt x="83272" y="33716"/>
                      <a:pt x="83272" y="33716"/>
                      <a:pt x="83272" y="33716"/>
                    </a:cubicBezTo>
                    <a:cubicBezTo>
                      <a:pt x="90909" y="40241"/>
                      <a:pt x="95272" y="50030"/>
                      <a:pt x="95272" y="60181"/>
                    </a:cubicBezTo>
                    <a:cubicBezTo>
                      <a:pt x="95272" y="61631"/>
                      <a:pt x="95272" y="61631"/>
                      <a:pt x="95272" y="61631"/>
                    </a:cubicBezTo>
                    <a:lnTo>
                      <a:pt x="86545" y="61631"/>
                    </a:lnTo>
                    <a:close/>
                    <a:moveTo>
                      <a:pt x="33818" y="42054"/>
                    </a:moveTo>
                    <a:cubicBezTo>
                      <a:pt x="23272" y="31540"/>
                      <a:pt x="23272" y="31540"/>
                      <a:pt x="23272" y="31540"/>
                    </a:cubicBezTo>
                    <a:cubicBezTo>
                      <a:pt x="24363" y="30453"/>
                      <a:pt x="24363" y="30453"/>
                      <a:pt x="24363" y="30453"/>
                    </a:cubicBezTo>
                    <a:cubicBezTo>
                      <a:pt x="33090" y="20302"/>
                      <a:pt x="45090" y="14138"/>
                      <a:pt x="58181" y="13776"/>
                    </a:cubicBezTo>
                    <a:cubicBezTo>
                      <a:pt x="58181" y="0"/>
                      <a:pt x="58181" y="0"/>
                      <a:pt x="58181" y="0"/>
                    </a:cubicBezTo>
                    <a:cubicBezTo>
                      <a:pt x="79272" y="21027"/>
                      <a:pt x="79272" y="21027"/>
                      <a:pt x="79272" y="21027"/>
                    </a:cubicBezTo>
                    <a:cubicBezTo>
                      <a:pt x="58181" y="42054"/>
                      <a:pt x="58181" y="42054"/>
                      <a:pt x="58181" y="42054"/>
                    </a:cubicBezTo>
                    <a:cubicBezTo>
                      <a:pt x="58181" y="28277"/>
                      <a:pt x="58181" y="28277"/>
                      <a:pt x="58181" y="28277"/>
                    </a:cubicBezTo>
                    <a:cubicBezTo>
                      <a:pt x="49090" y="29003"/>
                      <a:pt x="40727" y="33353"/>
                      <a:pt x="35272" y="40604"/>
                    </a:cubicBezTo>
                    <a:lnTo>
                      <a:pt x="33818" y="42054"/>
                    </a:lnTo>
                    <a:close/>
                    <a:moveTo>
                      <a:pt x="28000" y="31540"/>
                    </a:moveTo>
                    <a:cubicBezTo>
                      <a:pt x="33454" y="36978"/>
                      <a:pt x="33454" y="36978"/>
                      <a:pt x="33454" y="36978"/>
                    </a:cubicBezTo>
                    <a:cubicBezTo>
                      <a:pt x="40363" y="29365"/>
                      <a:pt x="49818" y="25015"/>
                      <a:pt x="60000" y="25015"/>
                    </a:cubicBezTo>
                    <a:cubicBezTo>
                      <a:pt x="61818" y="25015"/>
                      <a:pt x="61818" y="25015"/>
                      <a:pt x="61818" y="25015"/>
                    </a:cubicBezTo>
                    <a:cubicBezTo>
                      <a:pt x="61818" y="33716"/>
                      <a:pt x="61818" y="33716"/>
                      <a:pt x="61818" y="33716"/>
                    </a:cubicBezTo>
                    <a:cubicBezTo>
                      <a:pt x="74181" y="21027"/>
                      <a:pt x="74181" y="21027"/>
                      <a:pt x="74181" y="21027"/>
                    </a:cubicBezTo>
                    <a:cubicBezTo>
                      <a:pt x="61818" y="8700"/>
                      <a:pt x="61818" y="8700"/>
                      <a:pt x="61818" y="8700"/>
                    </a:cubicBezTo>
                    <a:cubicBezTo>
                      <a:pt x="61818" y="17401"/>
                      <a:pt x="61818" y="17401"/>
                      <a:pt x="61818" y="17401"/>
                    </a:cubicBezTo>
                    <a:cubicBezTo>
                      <a:pt x="60000" y="17401"/>
                      <a:pt x="60000" y="17401"/>
                      <a:pt x="60000" y="17401"/>
                    </a:cubicBezTo>
                    <a:cubicBezTo>
                      <a:pt x="48000" y="17401"/>
                      <a:pt x="36363" y="22477"/>
                      <a:pt x="28000" y="31540"/>
                    </a:cubicBezTo>
                    <a:close/>
                  </a:path>
                </a:pathLst>
              </a:custGeom>
              <a:solidFill>
                <a:schemeClr val="lt1"/>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chemeClr val="accent1"/>
                  </a:buClr>
                </a:pPr>
                <a:endParaRPr sz="900">
                  <a:solidFill>
                    <a:srgbClr val="24ACFF"/>
                  </a:solidFill>
                  <a:latin typeface="Arial"/>
                  <a:ea typeface="Arial"/>
                  <a:cs typeface="Arial"/>
                  <a:sym typeface="Arial"/>
                </a:endParaRPr>
              </a:p>
            </p:txBody>
          </p:sp>
        </p:grpSp>
        <p:sp>
          <p:nvSpPr>
            <p:cNvPr id="760" name="Shape 760"/>
            <p:cNvSpPr/>
            <p:nvPr/>
          </p:nvSpPr>
          <p:spPr>
            <a:xfrm>
              <a:off x="6546555" y="1063229"/>
              <a:ext cx="535326" cy="535326"/>
            </a:xfrm>
            <a:prstGeom prst="rect">
              <a:avLst/>
            </a:prstGeom>
            <a:solidFill>
              <a:schemeClr val="lt1"/>
            </a:solidFill>
            <a:ln w="12700" cap="flat" cmpd="sng">
              <a:solidFill>
                <a:srgbClr val="24ACFF"/>
              </a:solidFill>
              <a:prstDash val="solid"/>
              <a:round/>
              <a:headEnd type="none" w="med" len="med"/>
              <a:tailEnd type="none" w="med" len="med"/>
            </a:ln>
          </p:spPr>
          <p:txBody>
            <a:bodyPr lIns="0" tIns="0" rIns="0" bIns="45693" anchor="b" anchorCtr="0">
              <a:noAutofit/>
            </a:bodyPr>
            <a:lstStyle/>
            <a:p>
              <a:pPr algn="ctr">
                <a:buClr>
                  <a:schemeClr val="accent3"/>
                </a:buClr>
                <a:buSzPct val="25000"/>
              </a:pPr>
              <a:r>
                <a:rPr lang="en" sz="800">
                  <a:solidFill>
                    <a:srgbClr val="24ACFF"/>
                  </a:solidFill>
                  <a:latin typeface="Arial"/>
                  <a:ea typeface="Arial"/>
                  <a:cs typeface="Arial"/>
                  <a:sym typeface="Arial"/>
                </a:rPr>
                <a:t>..more..</a:t>
              </a:r>
            </a:p>
          </p:txBody>
        </p:sp>
        <p:grpSp>
          <p:nvGrpSpPr>
            <p:cNvPr id="761" name="Shape 761"/>
            <p:cNvGrpSpPr/>
            <p:nvPr/>
          </p:nvGrpSpPr>
          <p:grpSpPr>
            <a:xfrm>
              <a:off x="2988559" y="1063229"/>
              <a:ext cx="535325" cy="535325"/>
              <a:chOff x="3041041" y="937187"/>
              <a:chExt cx="592449" cy="592449"/>
            </a:xfrm>
          </p:grpSpPr>
          <p:sp>
            <p:nvSpPr>
              <p:cNvPr id="762" name="Shape 762"/>
              <p:cNvSpPr/>
              <p:nvPr/>
            </p:nvSpPr>
            <p:spPr>
              <a:xfrm>
                <a:off x="3041041" y="937187"/>
                <a:ext cx="592449" cy="592449"/>
              </a:xfrm>
              <a:prstGeom prst="rect">
                <a:avLst/>
              </a:prstGeom>
              <a:solidFill>
                <a:schemeClr val="lt1"/>
              </a:solidFill>
              <a:ln w="12700" cap="flat" cmpd="sng">
                <a:solidFill>
                  <a:srgbClr val="24ACFF"/>
                </a:solidFill>
                <a:prstDash val="solid"/>
                <a:round/>
                <a:headEnd type="none" w="med" len="med"/>
                <a:tailEnd type="none" w="med" len="med"/>
              </a:ln>
            </p:spPr>
            <p:txBody>
              <a:bodyPr lIns="0" tIns="0" rIns="0" bIns="45693" anchor="b" anchorCtr="0">
                <a:noAutofit/>
              </a:bodyPr>
              <a:lstStyle/>
              <a:p>
                <a:pPr algn="ctr">
                  <a:buClr>
                    <a:schemeClr val="accent3"/>
                  </a:buClr>
                  <a:buSzPct val="25000"/>
                </a:pPr>
                <a:r>
                  <a:rPr lang="en" sz="800">
                    <a:solidFill>
                      <a:srgbClr val="24ACFF"/>
                    </a:solidFill>
                    <a:latin typeface="Arial"/>
                    <a:ea typeface="Arial"/>
                    <a:cs typeface="Arial"/>
                    <a:sym typeface="Arial"/>
                  </a:rPr>
                  <a:t>Images</a:t>
                </a:r>
              </a:p>
            </p:txBody>
          </p:sp>
          <p:grpSp>
            <p:nvGrpSpPr>
              <p:cNvPr id="763" name="Shape 763"/>
              <p:cNvGrpSpPr/>
              <p:nvPr/>
            </p:nvGrpSpPr>
            <p:grpSpPr>
              <a:xfrm>
                <a:off x="3181769" y="1039273"/>
                <a:ext cx="310994" cy="236043"/>
                <a:chOff x="9296400" y="1214437"/>
                <a:chExt cx="573088" cy="434973"/>
              </a:xfrm>
            </p:grpSpPr>
            <p:sp>
              <p:nvSpPr>
                <p:cNvPr id="764" name="Shape 764"/>
                <p:cNvSpPr/>
                <p:nvPr/>
              </p:nvSpPr>
              <p:spPr>
                <a:xfrm>
                  <a:off x="9380539" y="1374775"/>
                  <a:ext cx="488949" cy="274636"/>
                </a:xfrm>
                <a:custGeom>
                  <a:avLst/>
                  <a:gdLst/>
                  <a:ahLst/>
                  <a:cxnLst/>
                  <a:rect l="0" t="0" r="0" b="0"/>
                  <a:pathLst>
                    <a:path w="120000" h="120000" extrusionOk="0">
                      <a:moveTo>
                        <a:pt x="99375" y="0"/>
                      </a:moveTo>
                      <a:cubicBezTo>
                        <a:pt x="116250" y="0"/>
                        <a:pt x="116250" y="0"/>
                        <a:pt x="116250" y="0"/>
                      </a:cubicBezTo>
                      <a:cubicBezTo>
                        <a:pt x="118125" y="0"/>
                        <a:pt x="120000" y="3333"/>
                        <a:pt x="118125" y="6666"/>
                      </a:cubicBezTo>
                      <a:cubicBezTo>
                        <a:pt x="80625" y="113333"/>
                        <a:pt x="80625" y="113333"/>
                        <a:pt x="80625" y="113333"/>
                      </a:cubicBezTo>
                      <a:cubicBezTo>
                        <a:pt x="78750" y="116666"/>
                        <a:pt x="75000" y="120000"/>
                        <a:pt x="73125" y="120000"/>
                      </a:cubicBezTo>
                      <a:cubicBezTo>
                        <a:pt x="3750" y="120000"/>
                        <a:pt x="3750" y="120000"/>
                        <a:pt x="3750" y="120000"/>
                      </a:cubicBezTo>
                      <a:cubicBezTo>
                        <a:pt x="1875" y="120000"/>
                        <a:pt x="0" y="116666"/>
                        <a:pt x="1875" y="113333"/>
                      </a:cubicBezTo>
                      <a:cubicBezTo>
                        <a:pt x="11250" y="83333"/>
                        <a:pt x="11250" y="83333"/>
                        <a:pt x="11250" y="83333"/>
                      </a:cubicBezTo>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65" name="Shape 765"/>
                <p:cNvSpPr/>
                <p:nvPr/>
              </p:nvSpPr>
              <p:spPr>
                <a:xfrm>
                  <a:off x="9348789" y="1290637"/>
                  <a:ext cx="482599" cy="274636"/>
                </a:xfrm>
                <a:custGeom>
                  <a:avLst/>
                  <a:gdLst/>
                  <a:ahLst/>
                  <a:cxnLst/>
                  <a:rect l="0" t="0" r="0" b="0"/>
                  <a:pathLst>
                    <a:path w="120000" h="120000" extrusionOk="0">
                      <a:moveTo>
                        <a:pt x="99047" y="0"/>
                      </a:moveTo>
                      <a:cubicBezTo>
                        <a:pt x="116190" y="0"/>
                        <a:pt x="116190" y="0"/>
                        <a:pt x="116190" y="0"/>
                      </a:cubicBezTo>
                      <a:cubicBezTo>
                        <a:pt x="120000" y="0"/>
                        <a:pt x="120000" y="3333"/>
                        <a:pt x="120000" y="6666"/>
                      </a:cubicBezTo>
                      <a:cubicBezTo>
                        <a:pt x="80000" y="113333"/>
                        <a:pt x="80000" y="113333"/>
                        <a:pt x="80000" y="113333"/>
                      </a:cubicBezTo>
                      <a:cubicBezTo>
                        <a:pt x="80000" y="116666"/>
                        <a:pt x="76190" y="120000"/>
                        <a:pt x="74285" y="120000"/>
                      </a:cubicBezTo>
                      <a:cubicBezTo>
                        <a:pt x="3809" y="120000"/>
                        <a:pt x="3809" y="120000"/>
                        <a:pt x="3809" y="120000"/>
                      </a:cubicBezTo>
                      <a:cubicBezTo>
                        <a:pt x="0" y="120000"/>
                        <a:pt x="0" y="116666"/>
                        <a:pt x="1904" y="113333"/>
                      </a:cubicBezTo>
                      <a:cubicBezTo>
                        <a:pt x="9523" y="90000"/>
                        <a:pt x="9523" y="90000"/>
                        <a:pt x="9523" y="90000"/>
                      </a:cubicBezTo>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66" name="Shape 766"/>
                <p:cNvSpPr/>
                <p:nvPr/>
              </p:nvSpPr>
              <p:spPr>
                <a:xfrm>
                  <a:off x="9296400" y="1214437"/>
                  <a:ext cx="481013" cy="274636"/>
                </a:xfrm>
                <a:custGeom>
                  <a:avLst/>
                  <a:gdLst/>
                  <a:ahLst/>
                  <a:cxnLst/>
                  <a:rect l="0" t="0" r="0" b="0"/>
                  <a:pathLst>
                    <a:path w="120000" h="120000" extrusionOk="0">
                      <a:moveTo>
                        <a:pt x="40000" y="6666"/>
                      </a:moveTo>
                      <a:cubicBezTo>
                        <a:pt x="41904" y="3333"/>
                        <a:pt x="43809" y="0"/>
                        <a:pt x="47619" y="0"/>
                      </a:cubicBezTo>
                      <a:cubicBezTo>
                        <a:pt x="116190" y="0"/>
                        <a:pt x="116190" y="0"/>
                        <a:pt x="116190" y="0"/>
                      </a:cubicBezTo>
                      <a:cubicBezTo>
                        <a:pt x="120000" y="0"/>
                        <a:pt x="120000" y="3333"/>
                        <a:pt x="120000" y="6666"/>
                      </a:cubicBezTo>
                      <a:cubicBezTo>
                        <a:pt x="81904" y="113333"/>
                        <a:pt x="81904" y="113333"/>
                        <a:pt x="81904" y="113333"/>
                      </a:cubicBezTo>
                      <a:cubicBezTo>
                        <a:pt x="80000" y="116666"/>
                        <a:pt x="76190" y="120000"/>
                        <a:pt x="74285" y="120000"/>
                      </a:cubicBezTo>
                      <a:cubicBezTo>
                        <a:pt x="3809" y="120000"/>
                        <a:pt x="3809" y="120000"/>
                        <a:pt x="3809" y="120000"/>
                      </a:cubicBezTo>
                      <a:cubicBezTo>
                        <a:pt x="1904" y="120000"/>
                        <a:pt x="0" y="116666"/>
                        <a:pt x="1904" y="113333"/>
                      </a:cubicBezTo>
                      <a:lnTo>
                        <a:pt x="40000" y="6666"/>
                      </a:lnTo>
                      <a:close/>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cxnSp>
              <p:nvCxnSpPr>
                <p:cNvPr id="767" name="Shape 767"/>
                <p:cNvCxnSpPr/>
                <p:nvPr/>
              </p:nvCxnSpPr>
              <p:spPr>
                <a:xfrm rot="10800000" flipH="1">
                  <a:off x="9432925" y="1290637"/>
                  <a:ext cx="69847" cy="114300"/>
                </a:xfrm>
                <a:prstGeom prst="straightConnector1">
                  <a:avLst/>
                </a:prstGeom>
                <a:noFill/>
                <a:ln w="19050" cap="rnd" cmpd="sng">
                  <a:solidFill>
                    <a:srgbClr val="24ACFF"/>
                  </a:solidFill>
                  <a:prstDash val="solid"/>
                  <a:round/>
                  <a:headEnd type="none" w="med" len="med"/>
                  <a:tailEnd type="none" w="med" len="med"/>
                </a:ln>
              </p:spPr>
            </p:cxnSp>
            <p:cxnSp>
              <p:nvCxnSpPr>
                <p:cNvPr id="768" name="Shape 768"/>
                <p:cNvCxnSpPr/>
                <p:nvPr/>
              </p:nvCxnSpPr>
              <p:spPr>
                <a:xfrm rot="10800000" flipH="1">
                  <a:off x="9502775" y="1290637"/>
                  <a:ext cx="68263" cy="114300"/>
                </a:xfrm>
                <a:prstGeom prst="straightConnector1">
                  <a:avLst/>
                </a:prstGeom>
                <a:noFill/>
                <a:ln w="19050" cap="rnd" cmpd="sng">
                  <a:solidFill>
                    <a:srgbClr val="24ACFF"/>
                  </a:solidFill>
                  <a:prstDash val="solid"/>
                  <a:round/>
                  <a:headEnd type="none" w="med" len="med"/>
                  <a:tailEnd type="none" w="med" len="med"/>
                </a:ln>
              </p:spPr>
            </p:cxnSp>
            <p:cxnSp>
              <p:nvCxnSpPr>
                <p:cNvPr id="769" name="Shape 769"/>
                <p:cNvCxnSpPr/>
                <p:nvPr/>
              </p:nvCxnSpPr>
              <p:spPr>
                <a:xfrm rot="10800000" flipH="1">
                  <a:off x="9571039" y="1290637"/>
                  <a:ext cx="68263" cy="114300"/>
                </a:xfrm>
                <a:prstGeom prst="straightConnector1">
                  <a:avLst/>
                </a:prstGeom>
                <a:noFill/>
                <a:ln w="19050" cap="rnd" cmpd="sng">
                  <a:solidFill>
                    <a:srgbClr val="24ACFF"/>
                  </a:solidFill>
                  <a:prstDash val="solid"/>
                  <a:round/>
                  <a:headEnd type="none" w="med" len="med"/>
                  <a:tailEnd type="none" w="med" len="med"/>
                </a:ln>
              </p:spPr>
            </p:cxnSp>
          </p:grpSp>
        </p:grpSp>
        <p:grpSp>
          <p:nvGrpSpPr>
            <p:cNvPr id="770" name="Shape 770"/>
            <p:cNvGrpSpPr/>
            <p:nvPr/>
          </p:nvGrpSpPr>
          <p:grpSpPr>
            <a:xfrm>
              <a:off x="3581557" y="1063229"/>
              <a:ext cx="535325" cy="535325"/>
              <a:chOff x="3688712" y="937187"/>
              <a:chExt cx="592449" cy="592449"/>
            </a:xfrm>
          </p:grpSpPr>
          <p:sp>
            <p:nvSpPr>
              <p:cNvPr id="771" name="Shape 771"/>
              <p:cNvSpPr/>
              <p:nvPr/>
            </p:nvSpPr>
            <p:spPr>
              <a:xfrm>
                <a:off x="3688712" y="937187"/>
                <a:ext cx="592449" cy="592449"/>
              </a:xfrm>
              <a:prstGeom prst="rect">
                <a:avLst/>
              </a:prstGeom>
              <a:solidFill>
                <a:schemeClr val="lt1"/>
              </a:solidFill>
              <a:ln w="12700" cap="flat" cmpd="sng">
                <a:solidFill>
                  <a:srgbClr val="24ACFF"/>
                </a:solidFill>
                <a:prstDash val="solid"/>
                <a:round/>
                <a:headEnd type="none" w="med" len="med"/>
                <a:tailEnd type="none" w="med" len="med"/>
              </a:ln>
            </p:spPr>
            <p:txBody>
              <a:bodyPr lIns="0" tIns="0" rIns="0" bIns="45693" anchor="b" anchorCtr="0">
                <a:noAutofit/>
              </a:bodyPr>
              <a:lstStyle/>
              <a:p>
                <a:pPr algn="ctr">
                  <a:buClr>
                    <a:schemeClr val="accent3"/>
                  </a:buClr>
                  <a:buSzPct val="25000"/>
                </a:pPr>
                <a:r>
                  <a:rPr lang="en" sz="800">
                    <a:solidFill>
                      <a:srgbClr val="24ACFF"/>
                    </a:solidFill>
                    <a:latin typeface="Arial"/>
                    <a:ea typeface="Arial"/>
                    <a:cs typeface="Arial"/>
                    <a:sym typeface="Arial"/>
                  </a:rPr>
                  <a:t>Networking</a:t>
                </a:r>
              </a:p>
            </p:txBody>
          </p:sp>
          <p:grpSp>
            <p:nvGrpSpPr>
              <p:cNvPr id="772" name="Shape 772"/>
              <p:cNvGrpSpPr/>
              <p:nvPr/>
            </p:nvGrpSpPr>
            <p:grpSpPr>
              <a:xfrm>
                <a:off x="3847615" y="1066273"/>
                <a:ext cx="274638" cy="273359"/>
                <a:chOff x="11337925" y="1190625"/>
                <a:chExt cx="474663" cy="474661"/>
              </a:xfrm>
            </p:grpSpPr>
            <p:sp>
              <p:nvSpPr>
                <p:cNvPr id="773" name="Shape 773"/>
                <p:cNvSpPr/>
                <p:nvPr/>
              </p:nvSpPr>
              <p:spPr>
                <a:xfrm>
                  <a:off x="11536364" y="1190625"/>
                  <a:ext cx="276224" cy="274636"/>
                </a:xfrm>
                <a:custGeom>
                  <a:avLst/>
                  <a:gdLst/>
                  <a:ahLst/>
                  <a:cxnLst/>
                  <a:rect l="0" t="0" r="0" b="0"/>
                  <a:pathLst>
                    <a:path w="120000" h="120000" extrusionOk="0">
                      <a:moveTo>
                        <a:pt x="3333" y="50000"/>
                      </a:moveTo>
                      <a:cubicBezTo>
                        <a:pt x="46666" y="6666"/>
                        <a:pt x="46666" y="6666"/>
                        <a:pt x="46666" y="6666"/>
                      </a:cubicBezTo>
                      <a:cubicBezTo>
                        <a:pt x="53333" y="0"/>
                        <a:pt x="63333" y="0"/>
                        <a:pt x="70000" y="6666"/>
                      </a:cubicBezTo>
                      <a:cubicBezTo>
                        <a:pt x="113333" y="50000"/>
                        <a:pt x="113333" y="50000"/>
                        <a:pt x="113333" y="50000"/>
                      </a:cubicBezTo>
                      <a:cubicBezTo>
                        <a:pt x="120000" y="53333"/>
                        <a:pt x="120000" y="63333"/>
                        <a:pt x="113333" y="70000"/>
                      </a:cubicBezTo>
                      <a:cubicBezTo>
                        <a:pt x="70000" y="113333"/>
                        <a:pt x="70000" y="113333"/>
                        <a:pt x="70000" y="113333"/>
                      </a:cubicBezTo>
                      <a:cubicBezTo>
                        <a:pt x="63333" y="120000"/>
                        <a:pt x="53333" y="120000"/>
                        <a:pt x="46666" y="113333"/>
                      </a:cubicBezTo>
                      <a:cubicBezTo>
                        <a:pt x="3333" y="70000"/>
                        <a:pt x="3333" y="70000"/>
                        <a:pt x="3333" y="70000"/>
                      </a:cubicBezTo>
                      <a:cubicBezTo>
                        <a:pt x="0" y="63333"/>
                        <a:pt x="0" y="53333"/>
                        <a:pt x="3333" y="50000"/>
                      </a:cubicBezTo>
                      <a:close/>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74" name="Shape 774"/>
                <p:cNvSpPr/>
                <p:nvPr/>
              </p:nvSpPr>
              <p:spPr>
                <a:xfrm>
                  <a:off x="11337925" y="1382712"/>
                  <a:ext cx="274636" cy="282574"/>
                </a:xfrm>
                <a:custGeom>
                  <a:avLst/>
                  <a:gdLst/>
                  <a:ahLst/>
                  <a:cxnLst/>
                  <a:rect l="0" t="0" r="0" b="0"/>
                  <a:pathLst>
                    <a:path w="120000" h="120000" extrusionOk="0">
                      <a:moveTo>
                        <a:pt x="6666" y="48648"/>
                      </a:moveTo>
                      <a:cubicBezTo>
                        <a:pt x="50000" y="6486"/>
                        <a:pt x="50000" y="6486"/>
                        <a:pt x="50000" y="6486"/>
                      </a:cubicBezTo>
                      <a:cubicBezTo>
                        <a:pt x="56666" y="0"/>
                        <a:pt x="66666" y="0"/>
                        <a:pt x="70000" y="6486"/>
                      </a:cubicBezTo>
                      <a:cubicBezTo>
                        <a:pt x="113333" y="48648"/>
                        <a:pt x="113333" y="48648"/>
                        <a:pt x="113333" y="48648"/>
                      </a:cubicBezTo>
                      <a:cubicBezTo>
                        <a:pt x="120000" y="55135"/>
                        <a:pt x="120000" y="64864"/>
                        <a:pt x="113333" y="71351"/>
                      </a:cubicBezTo>
                      <a:cubicBezTo>
                        <a:pt x="70000" y="113513"/>
                        <a:pt x="70000" y="113513"/>
                        <a:pt x="70000" y="113513"/>
                      </a:cubicBezTo>
                      <a:cubicBezTo>
                        <a:pt x="66666" y="120000"/>
                        <a:pt x="56666" y="120000"/>
                        <a:pt x="50000" y="113513"/>
                      </a:cubicBezTo>
                      <a:cubicBezTo>
                        <a:pt x="6666" y="71351"/>
                        <a:pt x="6666" y="71351"/>
                        <a:pt x="6666" y="71351"/>
                      </a:cubicBezTo>
                      <a:cubicBezTo>
                        <a:pt x="0" y="64864"/>
                        <a:pt x="0" y="55135"/>
                        <a:pt x="6666" y="48648"/>
                      </a:cubicBezTo>
                      <a:close/>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75" name="Shape 775"/>
                <p:cNvSpPr/>
                <p:nvPr/>
              </p:nvSpPr>
              <p:spPr>
                <a:xfrm>
                  <a:off x="11444289" y="1304925"/>
                  <a:ext cx="53974" cy="46035"/>
                </a:xfrm>
                <a:custGeom>
                  <a:avLst/>
                  <a:gdLst/>
                  <a:ahLst/>
                  <a:cxnLst/>
                  <a:rect l="0" t="0" r="0" b="0"/>
                  <a:pathLst>
                    <a:path w="120000" h="120000" extrusionOk="0">
                      <a:moveTo>
                        <a:pt x="0" y="120000"/>
                      </a:moveTo>
                      <a:cubicBezTo>
                        <a:pt x="17142" y="100000"/>
                        <a:pt x="17142" y="60000"/>
                        <a:pt x="51428" y="40000"/>
                      </a:cubicBezTo>
                      <a:cubicBezTo>
                        <a:pt x="68571" y="20000"/>
                        <a:pt x="85714" y="0"/>
                        <a:pt x="119999" y="0"/>
                      </a:cubicBezTo>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76" name="Shape 776"/>
                <p:cNvSpPr/>
                <p:nvPr/>
              </p:nvSpPr>
              <p:spPr>
                <a:xfrm>
                  <a:off x="11406189" y="1258887"/>
                  <a:ext cx="84138" cy="84138"/>
                </a:xfrm>
                <a:custGeom>
                  <a:avLst/>
                  <a:gdLst/>
                  <a:ahLst/>
                  <a:cxnLst/>
                  <a:rect l="0" t="0" r="0" b="0"/>
                  <a:pathLst>
                    <a:path w="120000" h="120000" extrusionOk="0">
                      <a:moveTo>
                        <a:pt x="0" y="120000"/>
                      </a:moveTo>
                      <a:cubicBezTo>
                        <a:pt x="10909" y="87272"/>
                        <a:pt x="21818" y="65454"/>
                        <a:pt x="43636" y="43636"/>
                      </a:cubicBezTo>
                      <a:cubicBezTo>
                        <a:pt x="65454" y="21818"/>
                        <a:pt x="87272" y="10909"/>
                        <a:pt x="120000" y="0"/>
                      </a:cubicBezTo>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77" name="Shape 777"/>
                <p:cNvSpPr/>
                <p:nvPr/>
              </p:nvSpPr>
              <p:spPr>
                <a:xfrm>
                  <a:off x="11368089" y="1220787"/>
                  <a:ext cx="114300" cy="115888"/>
                </a:xfrm>
                <a:custGeom>
                  <a:avLst/>
                  <a:gdLst/>
                  <a:ahLst/>
                  <a:cxnLst/>
                  <a:rect l="0" t="0" r="0" b="0"/>
                  <a:pathLst>
                    <a:path w="120000" h="120000" extrusionOk="0">
                      <a:moveTo>
                        <a:pt x="0" y="120000"/>
                      </a:moveTo>
                      <a:cubicBezTo>
                        <a:pt x="0" y="88000"/>
                        <a:pt x="16000" y="64000"/>
                        <a:pt x="40000" y="40000"/>
                      </a:cubicBezTo>
                      <a:cubicBezTo>
                        <a:pt x="64000" y="16000"/>
                        <a:pt x="88000" y="8000"/>
                        <a:pt x="120000" y="0"/>
                      </a:cubicBezTo>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78" name="Shape 778"/>
                <p:cNvSpPr/>
                <p:nvPr/>
              </p:nvSpPr>
              <p:spPr>
                <a:xfrm>
                  <a:off x="11644314" y="1497012"/>
                  <a:ext cx="44450" cy="46035"/>
                </a:xfrm>
                <a:custGeom>
                  <a:avLst/>
                  <a:gdLst/>
                  <a:ahLst/>
                  <a:cxnLst/>
                  <a:rect l="0" t="0" r="0" b="0"/>
                  <a:pathLst>
                    <a:path w="120000" h="120000" extrusionOk="0">
                      <a:moveTo>
                        <a:pt x="120000" y="0"/>
                      </a:moveTo>
                      <a:cubicBezTo>
                        <a:pt x="120000" y="40000"/>
                        <a:pt x="100000" y="60000"/>
                        <a:pt x="80000" y="80000"/>
                      </a:cubicBezTo>
                      <a:cubicBezTo>
                        <a:pt x="60000" y="100000"/>
                        <a:pt x="20000" y="120000"/>
                        <a:pt x="0" y="120000"/>
                      </a:cubicBezTo>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79" name="Shape 779"/>
                <p:cNvSpPr/>
                <p:nvPr/>
              </p:nvSpPr>
              <p:spPr>
                <a:xfrm>
                  <a:off x="11650664" y="1504950"/>
                  <a:ext cx="84138" cy="82550"/>
                </a:xfrm>
                <a:custGeom>
                  <a:avLst/>
                  <a:gdLst/>
                  <a:ahLst/>
                  <a:cxnLst/>
                  <a:rect l="0" t="0" r="0" b="0"/>
                  <a:pathLst>
                    <a:path w="120000" h="120000" extrusionOk="0">
                      <a:moveTo>
                        <a:pt x="120000" y="0"/>
                      </a:moveTo>
                      <a:cubicBezTo>
                        <a:pt x="109090" y="32727"/>
                        <a:pt x="98181" y="54545"/>
                        <a:pt x="76363" y="76363"/>
                      </a:cubicBezTo>
                      <a:cubicBezTo>
                        <a:pt x="54545" y="98181"/>
                        <a:pt x="32727" y="109090"/>
                        <a:pt x="0" y="120000"/>
                      </a:cubicBezTo>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80" name="Shape 780"/>
                <p:cNvSpPr/>
                <p:nvPr/>
              </p:nvSpPr>
              <p:spPr>
                <a:xfrm>
                  <a:off x="11658600" y="1511300"/>
                  <a:ext cx="114300" cy="115888"/>
                </a:xfrm>
                <a:custGeom>
                  <a:avLst/>
                  <a:gdLst/>
                  <a:ahLst/>
                  <a:cxnLst/>
                  <a:rect l="0" t="0" r="0" b="0"/>
                  <a:pathLst>
                    <a:path w="120000" h="120000" extrusionOk="0">
                      <a:moveTo>
                        <a:pt x="120000" y="0"/>
                      </a:moveTo>
                      <a:cubicBezTo>
                        <a:pt x="112000" y="32000"/>
                        <a:pt x="104000" y="56000"/>
                        <a:pt x="80000" y="80000"/>
                      </a:cubicBezTo>
                      <a:cubicBezTo>
                        <a:pt x="56000" y="104000"/>
                        <a:pt x="32000" y="112000"/>
                        <a:pt x="0" y="120000"/>
                      </a:cubicBezTo>
                    </a:path>
                  </a:pathLst>
                </a:cu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grpSp>
        </p:grpSp>
        <p:grpSp>
          <p:nvGrpSpPr>
            <p:cNvPr id="781" name="Shape 781"/>
            <p:cNvGrpSpPr/>
            <p:nvPr/>
          </p:nvGrpSpPr>
          <p:grpSpPr>
            <a:xfrm>
              <a:off x="4174556" y="1063229"/>
              <a:ext cx="535325" cy="535325"/>
              <a:chOff x="4343398" y="937187"/>
              <a:chExt cx="592449" cy="592449"/>
            </a:xfrm>
          </p:grpSpPr>
          <p:sp>
            <p:nvSpPr>
              <p:cNvPr id="782" name="Shape 782"/>
              <p:cNvSpPr/>
              <p:nvPr/>
            </p:nvSpPr>
            <p:spPr>
              <a:xfrm>
                <a:off x="4343398" y="937187"/>
                <a:ext cx="592449" cy="592449"/>
              </a:xfrm>
              <a:prstGeom prst="rect">
                <a:avLst/>
              </a:prstGeom>
              <a:solidFill>
                <a:schemeClr val="lt1"/>
              </a:solidFill>
              <a:ln w="12700" cap="flat" cmpd="sng">
                <a:solidFill>
                  <a:srgbClr val="24ACFF"/>
                </a:solidFill>
                <a:prstDash val="solid"/>
                <a:round/>
                <a:headEnd type="none" w="med" len="med"/>
                <a:tailEnd type="none" w="med" len="med"/>
              </a:ln>
            </p:spPr>
            <p:txBody>
              <a:bodyPr lIns="0" tIns="0" rIns="0" bIns="45693" anchor="b" anchorCtr="0">
                <a:noAutofit/>
              </a:bodyPr>
              <a:lstStyle/>
              <a:p>
                <a:pPr algn="ctr">
                  <a:buClr>
                    <a:schemeClr val="accent3"/>
                  </a:buClr>
                  <a:buSzPct val="25000"/>
                </a:pPr>
                <a:r>
                  <a:rPr lang="en" sz="800">
                    <a:solidFill>
                      <a:srgbClr val="24ACFF"/>
                    </a:solidFill>
                    <a:latin typeface="Arial"/>
                    <a:ea typeface="Arial"/>
                    <a:cs typeface="Arial"/>
                    <a:sym typeface="Arial"/>
                  </a:rPr>
                  <a:t>Volumes</a:t>
                </a:r>
              </a:p>
            </p:txBody>
          </p:sp>
          <p:grpSp>
            <p:nvGrpSpPr>
              <p:cNvPr id="783" name="Shape 783"/>
              <p:cNvGrpSpPr/>
              <p:nvPr/>
            </p:nvGrpSpPr>
            <p:grpSpPr>
              <a:xfrm>
                <a:off x="4484915" y="1083028"/>
                <a:ext cx="309416" cy="239848"/>
                <a:chOff x="9342439" y="3452812"/>
                <a:chExt cx="473075" cy="366711"/>
              </a:xfrm>
            </p:grpSpPr>
            <p:sp>
              <p:nvSpPr>
                <p:cNvPr id="784" name="Shape 784"/>
                <p:cNvSpPr/>
                <p:nvPr/>
              </p:nvSpPr>
              <p:spPr>
                <a:xfrm>
                  <a:off x="9342439" y="3667125"/>
                  <a:ext cx="473075" cy="152399"/>
                </a:xfrm>
                <a:custGeom>
                  <a:avLst/>
                  <a:gdLst/>
                  <a:ahLst/>
                  <a:cxnLst/>
                  <a:rect l="0" t="0" r="0" b="0"/>
                  <a:pathLst>
                    <a:path w="120000" h="120000" extrusionOk="0">
                      <a:moveTo>
                        <a:pt x="120000" y="96000"/>
                      </a:moveTo>
                      <a:cubicBezTo>
                        <a:pt x="120000" y="108000"/>
                        <a:pt x="116129" y="120000"/>
                        <a:pt x="112258" y="120000"/>
                      </a:cubicBezTo>
                      <a:cubicBezTo>
                        <a:pt x="7741" y="120000"/>
                        <a:pt x="7741" y="120000"/>
                        <a:pt x="7741" y="120000"/>
                      </a:cubicBezTo>
                      <a:cubicBezTo>
                        <a:pt x="3870" y="120000"/>
                        <a:pt x="0" y="108000"/>
                        <a:pt x="0" y="96000"/>
                      </a:cubicBezTo>
                      <a:cubicBezTo>
                        <a:pt x="0" y="30000"/>
                        <a:pt x="0" y="30000"/>
                        <a:pt x="0" y="30000"/>
                      </a:cubicBezTo>
                      <a:cubicBezTo>
                        <a:pt x="0" y="12000"/>
                        <a:pt x="3870" y="0"/>
                        <a:pt x="7741" y="0"/>
                      </a:cubicBezTo>
                      <a:cubicBezTo>
                        <a:pt x="112258" y="0"/>
                        <a:pt x="112258" y="0"/>
                        <a:pt x="112258" y="0"/>
                      </a:cubicBezTo>
                      <a:cubicBezTo>
                        <a:pt x="116129" y="0"/>
                        <a:pt x="120000" y="12000"/>
                        <a:pt x="120000" y="30000"/>
                      </a:cubicBezTo>
                      <a:cubicBezTo>
                        <a:pt x="120000" y="96000"/>
                        <a:pt x="120000" y="96000"/>
                        <a:pt x="120000" y="96000"/>
                      </a:cubicBezTo>
                      <a:close/>
                    </a:path>
                  </a:pathLst>
                </a:custGeom>
                <a:solidFill>
                  <a:schemeClr val="lt1"/>
                </a:solidFill>
                <a:ln w="19050" cap="rnd"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85" name="Shape 785"/>
                <p:cNvSpPr/>
                <p:nvPr/>
              </p:nvSpPr>
              <p:spPr>
                <a:xfrm>
                  <a:off x="9342439" y="3452812"/>
                  <a:ext cx="473075" cy="252412"/>
                </a:xfrm>
                <a:custGeom>
                  <a:avLst/>
                  <a:gdLst/>
                  <a:ahLst/>
                  <a:cxnLst/>
                  <a:rect l="0" t="0" r="0" b="0"/>
                  <a:pathLst>
                    <a:path w="120000" h="120000" extrusionOk="0">
                      <a:moveTo>
                        <a:pt x="120000" y="120000"/>
                      </a:moveTo>
                      <a:cubicBezTo>
                        <a:pt x="120000" y="116363"/>
                        <a:pt x="120000" y="116363"/>
                        <a:pt x="120000" y="116363"/>
                      </a:cubicBezTo>
                      <a:cubicBezTo>
                        <a:pt x="120000" y="116363"/>
                        <a:pt x="118064" y="101818"/>
                        <a:pt x="118064" y="94545"/>
                      </a:cubicBezTo>
                      <a:cubicBezTo>
                        <a:pt x="106451" y="14545"/>
                        <a:pt x="106451" y="14545"/>
                        <a:pt x="106451" y="14545"/>
                      </a:cubicBezTo>
                      <a:cubicBezTo>
                        <a:pt x="104516" y="7272"/>
                        <a:pt x="100645" y="0"/>
                        <a:pt x="94838" y="0"/>
                      </a:cubicBezTo>
                      <a:cubicBezTo>
                        <a:pt x="23225" y="0"/>
                        <a:pt x="23225" y="0"/>
                        <a:pt x="23225" y="0"/>
                      </a:cubicBezTo>
                      <a:cubicBezTo>
                        <a:pt x="19354" y="0"/>
                        <a:pt x="15483" y="7272"/>
                        <a:pt x="13548" y="14545"/>
                      </a:cubicBezTo>
                      <a:cubicBezTo>
                        <a:pt x="1935" y="98181"/>
                        <a:pt x="1935" y="98181"/>
                        <a:pt x="1935" y="98181"/>
                      </a:cubicBezTo>
                      <a:cubicBezTo>
                        <a:pt x="0" y="109090"/>
                        <a:pt x="0" y="116363"/>
                        <a:pt x="0" y="116363"/>
                      </a:cubicBezTo>
                      <a:cubicBezTo>
                        <a:pt x="0" y="120000"/>
                        <a:pt x="0" y="120000"/>
                        <a:pt x="0" y="120000"/>
                      </a:cubicBezTo>
                    </a:path>
                  </a:pathLst>
                </a:custGeom>
                <a:solidFill>
                  <a:schemeClr val="lt1"/>
                </a:solidFill>
                <a:ln w="19050" cap="rnd"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86" name="Shape 786"/>
                <p:cNvSpPr/>
                <p:nvPr/>
              </p:nvSpPr>
              <p:spPr>
                <a:xfrm>
                  <a:off x="9739314" y="3735387"/>
                  <a:ext cx="15875" cy="15875"/>
                </a:xfrm>
                <a:prstGeom prst="ellipse">
                  <a:avLst/>
                </a:prstGeom>
                <a:solidFill>
                  <a:schemeClr val="lt1"/>
                </a:solidFill>
                <a:ln w="19050" cap="rnd"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87" name="Shape 787"/>
                <p:cNvSpPr/>
                <p:nvPr/>
              </p:nvSpPr>
              <p:spPr>
                <a:xfrm>
                  <a:off x="9418639" y="3667125"/>
                  <a:ext cx="68263" cy="152399"/>
                </a:xfrm>
                <a:prstGeom prst="rect">
                  <a:avLst/>
                </a:prstGeom>
                <a:solidFill>
                  <a:schemeClr val="lt1"/>
                </a:solidFill>
                <a:ln w="19050" cap="flat" cmpd="sng">
                  <a:solidFill>
                    <a:srgbClr val="24ACFF"/>
                  </a:solidFill>
                  <a:prstDash val="solid"/>
                  <a:miter/>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sp>
              <p:nvSpPr>
                <p:cNvPr id="788" name="Shape 788"/>
                <p:cNvSpPr/>
                <p:nvPr/>
              </p:nvSpPr>
              <p:spPr>
                <a:xfrm>
                  <a:off x="9693275" y="3735387"/>
                  <a:ext cx="15875" cy="15875"/>
                </a:xfrm>
                <a:prstGeom prst="ellipse">
                  <a:avLst/>
                </a:prstGeom>
                <a:solidFill>
                  <a:schemeClr val="lt1"/>
                </a:solidFill>
                <a:ln w="19050" cap="rnd"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a:solidFill>
                      <a:srgbClr val="24ACFF"/>
                    </a:solidFill>
                    <a:latin typeface="Arial"/>
                    <a:ea typeface="Arial"/>
                    <a:cs typeface="Arial"/>
                    <a:sym typeface="Arial"/>
                  </a:endParaRPr>
                </a:p>
              </p:txBody>
            </p:sp>
          </p:grpSp>
        </p:grpSp>
      </p:grpSp>
      <p:grpSp>
        <p:nvGrpSpPr>
          <p:cNvPr id="789" name="Shape 789"/>
          <p:cNvGrpSpPr/>
          <p:nvPr/>
        </p:nvGrpSpPr>
        <p:grpSpPr>
          <a:xfrm>
            <a:off x="1866815" y="4255998"/>
            <a:ext cx="1396505" cy="369955"/>
            <a:chOff x="1866431" y="4256237"/>
            <a:chExt cx="1396703" cy="370008"/>
          </a:xfrm>
        </p:grpSpPr>
        <p:sp>
          <p:nvSpPr>
            <p:cNvPr id="790" name="Shape 790"/>
            <p:cNvSpPr/>
            <p:nvPr/>
          </p:nvSpPr>
          <p:spPr>
            <a:xfrm>
              <a:off x="1866431" y="4256237"/>
              <a:ext cx="1396703" cy="370008"/>
            </a:xfrm>
            <a:prstGeom prst="rect">
              <a:avLst/>
            </a:prstGeom>
            <a:solidFill>
              <a:schemeClr val="lt1"/>
            </a:solidFill>
            <a:ln w="9525" cap="flat" cmpd="sng">
              <a:solidFill>
                <a:srgbClr val="24ACFF"/>
              </a:solidFill>
              <a:prstDash val="solid"/>
              <a:round/>
              <a:headEnd type="none" w="med" len="med"/>
              <a:tailEnd type="none" w="med" len="med"/>
            </a:ln>
          </p:spPr>
          <p:txBody>
            <a:bodyPr lIns="0" tIns="0" rIns="0" bIns="0" anchor="ctr" anchorCtr="0">
              <a:noAutofit/>
            </a:bodyPr>
            <a:lstStyle/>
            <a:p>
              <a:pPr indent="457170" algn="ctr">
                <a:buClr>
                  <a:schemeClr val="accent3"/>
                </a:buClr>
                <a:buSzPct val="25000"/>
              </a:pPr>
              <a:r>
                <a:rPr lang="en" sz="900">
                  <a:solidFill>
                    <a:srgbClr val="24ACFF"/>
                  </a:solidFill>
                  <a:latin typeface="Arial"/>
                  <a:ea typeface="Arial"/>
                  <a:cs typeface="Arial"/>
                  <a:sym typeface="Arial"/>
                </a:rPr>
                <a:t>Virtual</a:t>
              </a:r>
            </a:p>
          </p:txBody>
        </p:sp>
        <p:sp>
          <p:nvSpPr>
            <p:cNvPr id="791" name="Shape 791"/>
            <p:cNvSpPr/>
            <p:nvPr/>
          </p:nvSpPr>
          <p:spPr>
            <a:xfrm>
              <a:off x="2012015" y="4354389"/>
              <a:ext cx="129843" cy="125234"/>
            </a:xfrm>
            <a:prstGeom prst="rect">
              <a:avLst/>
            </a:prstGeom>
            <a:noFill/>
            <a:ln w="19050" cap="flat" cmpd="sng">
              <a:solidFill>
                <a:srgbClr val="24ACFF"/>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rgbClr val="24ACFF"/>
                </a:solidFill>
                <a:latin typeface="Arial"/>
                <a:ea typeface="Arial"/>
                <a:cs typeface="Arial"/>
                <a:sym typeface="Arial"/>
              </a:endParaRPr>
            </a:p>
          </p:txBody>
        </p:sp>
        <p:sp>
          <p:nvSpPr>
            <p:cNvPr id="792" name="Shape 792"/>
            <p:cNvSpPr/>
            <p:nvPr/>
          </p:nvSpPr>
          <p:spPr>
            <a:xfrm>
              <a:off x="2057891" y="4411832"/>
              <a:ext cx="129843" cy="125234"/>
            </a:xfrm>
            <a:prstGeom prst="rect">
              <a:avLst/>
            </a:prstGeom>
            <a:noFill/>
            <a:ln w="19050" cap="flat" cmpd="sng">
              <a:solidFill>
                <a:srgbClr val="24ACFF"/>
              </a:solidFill>
              <a:prstDash val="solid"/>
              <a:round/>
              <a:headEnd type="none" w="med" len="med"/>
              <a:tailEnd type="none" w="med" len="med"/>
            </a:ln>
          </p:spPr>
          <p:txBody>
            <a:bodyPr lIns="91412" tIns="45693" rIns="91412" bIns="45693" anchor="ctr" anchorCtr="0">
              <a:noAutofit/>
            </a:bodyPr>
            <a:lstStyle/>
            <a:p>
              <a:pPr algn="ctr">
                <a:buClr>
                  <a:srgbClr val="000000"/>
                </a:buClr>
              </a:pPr>
              <a:endParaRPr sz="1400">
                <a:solidFill>
                  <a:srgbClr val="24ACFF"/>
                </a:solidFill>
                <a:latin typeface="Arial"/>
                <a:ea typeface="Arial"/>
                <a:cs typeface="Arial"/>
                <a:sym typeface="Arial"/>
              </a:endParaRPr>
            </a:p>
          </p:txBody>
        </p:sp>
      </p:grpSp>
      <p:grpSp>
        <p:nvGrpSpPr>
          <p:cNvPr id="793" name="Shape 793"/>
          <p:cNvGrpSpPr/>
          <p:nvPr/>
        </p:nvGrpSpPr>
        <p:grpSpPr>
          <a:xfrm>
            <a:off x="3418512" y="4251757"/>
            <a:ext cx="1477777" cy="380670"/>
            <a:chOff x="1759883" y="4604425"/>
            <a:chExt cx="1794342" cy="421350"/>
          </a:xfrm>
        </p:grpSpPr>
        <p:sp>
          <p:nvSpPr>
            <p:cNvPr id="794" name="Shape 794"/>
            <p:cNvSpPr/>
            <p:nvPr/>
          </p:nvSpPr>
          <p:spPr>
            <a:xfrm>
              <a:off x="1759883" y="4604425"/>
              <a:ext cx="1794342" cy="421350"/>
            </a:xfrm>
            <a:prstGeom prst="rect">
              <a:avLst/>
            </a:prstGeom>
            <a:solidFill>
              <a:schemeClr val="lt1"/>
            </a:solidFill>
            <a:ln w="9525" cap="flat" cmpd="sng">
              <a:solidFill>
                <a:srgbClr val="24ACFF"/>
              </a:solidFill>
              <a:prstDash val="solid"/>
              <a:round/>
              <a:headEnd type="none" w="med" len="med"/>
              <a:tailEnd type="none" w="med" len="med"/>
            </a:ln>
          </p:spPr>
          <p:txBody>
            <a:bodyPr lIns="0" tIns="0" rIns="0" bIns="0" anchor="ctr" anchorCtr="0">
              <a:noAutofit/>
            </a:bodyPr>
            <a:lstStyle/>
            <a:p>
              <a:pPr marL="460345" indent="-3175" algn="ctr">
                <a:buClr>
                  <a:schemeClr val="accent3"/>
                </a:buClr>
                <a:buSzPct val="25000"/>
              </a:pPr>
              <a:r>
                <a:rPr lang="en" sz="900">
                  <a:solidFill>
                    <a:srgbClr val="24ACFF"/>
                  </a:solidFill>
                  <a:latin typeface="Arial"/>
                  <a:ea typeface="Arial"/>
                  <a:cs typeface="Arial"/>
                  <a:sym typeface="Arial"/>
                </a:rPr>
                <a:t>Public Cloud</a:t>
              </a:r>
            </a:p>
          </p:txBody>
        </p:sp>
        <p:sp>
          <p:nvSpPr>
            <p:cNvPr id="795" name="Shape 795"/>
            <p:cNvSpPr/>
            <p:nvPr/>
          </p:nvSpPr>
          <p:spPr>
            <a:xfrm>
              <a:off x="2049216" y="4691246"/>
              <a:ext cx="319800" cy="221399"/>
            </a:xfrm>
            <a:custGeom>
              <a:avLst/>
              <a:gdLst/>
              <a:ahLst/>
              <a:cxnLst/>
              <a:rect l="0" t="0" r="0" b="0"/>
              <a:pathLst>
                <a:path w="120000" h="120000" extrusionOk="0">
                  <a:moveTo>
                    <a:pt x="67475" y="120000"/>
                  </a:moveTo>
                  <a:lnTo>
                    <a:pt x="67475" y="120000"/>
                  </a:lnTo>
                  <a:lnTo>
                    <a:pt x="64875" y="119797"/>
                  </a:lnTo>
                  <a:lnTo>
                    <a:pt x="62405" y="119189"/>
                  </a:lnTo>
                  <a:lnTo>
                    <a:pt x="60065" y="118378"/>
                  </a:lnTo>
                  <a:lnTo>
                    <a:pt x="57984" y="117364"/>
                  </a:lnTo>
                  <a:lnTo>
                    <a:pt x="56034" y="116148"/>
                  </a:lnTo>
                  <a:lnTo>
                    <a:pt x="54344" y="114932"/>
                  </a:lnTo>
                  <a:lnTo>
                    <a:pt x="51614" y="112500"/>
                  </a:lnTo>
                  <a:lnTo>
                    <a:pt x="51614" y="112500"/>
                  </a:lnTo>
                  <a:lnTo>
                    <a:pt x="50314" y="113716"/>
                  </a:lnTo>
                  <a:lnTo>
                    <a:pt x="49144" y="114932"/>
                  </a:lnTo>
                  <a:lnTo>
                    <a:pt x="47713" y="115945"/>
                  </a:lnTo>
                  <a:lnTo>
                    <a:pt x="46413" y="116554"/>
                  </a:lnTo>
                  <a:lnTo>
                    <a:pt x="44983" y="117364"/>
                  </a:lnTo>
                  <a:lnTo>
                    <a:pt x="43423" y="117770"/>
                  </a:lnTo>
                  <a:lnTo>
                    <a:pt x="41993" y="118175"/>
                  </a:lnTo>
                  <a:lnTo>
                    <a:pt x="40563" y="118378"/>
                  </a:lnTo>
                  <a:lnTo>
                    <a:pt x="40563" y="118378"/>
                  </a:lnTo>
                  <a:lnTo>
                    <a:pt x="38873" y="118175"/>
                  </a:lnTo>
                  <a:lnTo>
                    <a:pt x="37183" y="117770"/>
                  </a:lnTo>
                  <a:lnTo>
                    <a:pt x="35622" y="117364"/>
                  </a:lnTo>
                  <a:lnTo>
                    <a:pt x="34062" y="116351"/>
                  </a:lnTo>
                  <a:lnTo>
                    <a:pt x="32502" y="115540"/>
                  </a:lnTo>
                  <a:lnTo>
                    <a:pt x="31072" y="114324"/>
                  </a:lnTo>
                  <a:lnTo>
                    <a:pt x="29772" y="113108"/>
                  </a:lnTo>
                  <a:lnTo>
                    <a:pt x="28472" y="111283"/>
                  </a:lnTo>
                  <a:lnTo>
                    <a:pt x="28472" y="111283"/>
                  </a:lnTo>
                  <a:lnTo>
                    <a:pt x="26002" y="112094"/>
                  </a:lnTo>
                  <a:lnTo>
                    <a:pt x="23661" y="112094"/>
                  </a:lnTo>
                  <a:lnTo>
                    <a:pt x="23661" y="112094"/>
                  </a:lnTo>
                  <a:lnTo>
                    <a:pt x="21321" y="112094"/>
                  </a:lnTo>
                  <a:lnTo>
                    <a:pt x="18981" y="111283"/>
                  </a:lnTo>
                  <a:lnTo>
                    <a:pt x="16641" y="110472"/>
                  </a:lnTo>
                  <a:lnTo>
                    <a:pt x="14431" y="109256"/>
                  </a:lnTo>
                  <a:lnTo>
                    <a:pt x="12351" y="107837"/>
                  </a:lnTo>
                  <a:lnTo>
                    <a:pt x="10530" y="105810"/>
                  </a:lnTo>
                  <a:lnTo>
                    <a:pt x="8580" y="103581"/>
                  </a:lnTo>
                  <a:lnTo>
                    <a:pt x="6890" y="101351"/>
                  </a:lnTo>
                  <a:lnTo>
                    <a:pt x="5330" y="98716"/>
                  </a:lnTo>
                  <a:lnTo>
                    <a:pt x="4030" y="95675"/>
                  </a:lnTo>
                  <a:lnTo>
                    <a:pt x="2990" y="92837"/>
                  </a:lnTo>
                  <a:lnTo>
                    <a:pt x="1820" y="89594"/>
                  </a:lnTo>
                  <a:lnTo>
                    <a:pt x="1040" y="86148"/>
                  </a:lnTo>
                  <a:lnTo>
                    <a:pt x="520" y="82500"/>
                  </a:lnTo>
                  <a:lnTo>
                    <a:pt x="130" y="79054"/>
                  </a:lnTo>
                  <a:lnTo>
                    <a:pt x="0" y="75405"/>
                  </a:lnTo>
                  <a:lnTo>
                    <a:pt x="0" y="75405"/>
                  </a:lnTo>
                  <a:lnTo>
                    <a:pt x="0" y="72162"/>
                  </a:lnTo>
                  <a:lnTo>
                    <a:pt x="260" y="69527"/>
                  </a:lnTo>
                  <a:lnTo>
                    <a:pt x="650" y="66689"/>
                  </a:lnTo>
                  <a:lnTo>
                    <a:pt x="1040" y="64054"/>
                  </a:lnTo>
                  <a:lnTo>
                    <a:pt x="1690" y="61418"/>
                  </a:lnTo>
                  <a:lnTo>
                    <a:pt x="2470" y="58783"/>
                  </a:lnTo>
                  <a:lnTo>
                    <a:pt x="3380" y="56351"/>
                  </a:lnTo>
                  <a:lnTo>
                    <a:pt x="4290" y="53918"/>
                  </a:lnTo>
                  <a:lnTo>
                    <a:pt x="5330" y="51891"/>
                  </a:lnTo>
                  <a:lnTo>
                    <a:pt x="6630" y="49662"/>
                  </a:lnTo>
                  <a:lnTo>
                    <a:pt x="7800" y="47837"/>
                  </a:lnTo>
                  <a:lnTo>
                    <a:pt x="9230" y="45810"/>
                  </a:lnTo>
                  <a:lnTo>
                    <a:pt x="10790" y="44391"/>
                  </a:lnTo>
                  <a:lnTo>
                    <a:pt x="12351" y="42972"/>
                  </a:lnTo>
                  <a:lnTo>
                    <a:pt x="14041" y="41554"/>
                  </a:lnTo>
                  <a:lnTo>
                    <a:pt x="15731" y="40540"/>
                  </a:lnTo>
                  <a:lnTo>
                    <a:pt x="15731" y="40540"/>
                  </a:lnTo>
                  <a:lnTo>
                    <a:pt x="16381" y="38108"/>
                  </a:lnTo>
                  <a:lnTo>
                    <a:pt x="17161" y="35675"/>
                  </a:lnTo>
                  <a:lnTo>
                    <a:pt x="18071" y="33445"/>
                  </a:lnTo>
                  <a:lnTo>
                    <a:pt x="18981" y="31418"/>
                  </a:lnTo>
                  <a:lnTo>
                    <a:pt x="20021" y="29189"/>
                  </a:lnTo>
                  <a:lnTo>
                    <a:pt x="21061" y="27567"/>
                  </a:lnTo>
                  <a:lnTo>
                    <a:pt x="22361" y="25743"/>
                  </a:lnTo>
                  <a:lnTo>
                    <a:pt x="23661" y="24324"/>
                  </a:lnTo>
                  <a:lnTo>
                    <a:pt x="25092" y="22702"/>
                  </a:lnTo>
                  <a:lnTo>
                    <a:pt x="26652" y="21689"/>
                  </a:lnTo>
                  <a:lnTo>
                    <a:pt x="28082" y="20472"/>
                  </a:lnTo>
                  <a:lnTo>
                    <a:pt x="29772" y="19662"/>
                  </a:lnTo>
                  <a:lnTo>
                    <a:pt x="31332" y="19054"/>
                  </a:lnTo>
                  <a:lnTo>
                    <a:pt x="33022" y="18445"/>
                  </a:lnTo>
                  <a:lnTo>
                    <a:pt x="34712" y="18040"/>
                  </a:lnTo>
                  <a:lnTo>
                    <a:pt x="36403" y="18040"/>
                  </a:lnTo>
                  <a:lnTo>
                    <a:pt x="36403" y="18040"/>
                  </a:lnTo>
                  <a:lnTo>
                    <a:pt x="38093" y="18040"/>
                  </a:lnTo>
                  <a:lnTo>
                    <a:pt x="39913" y="18445"/>
                  </a:lnTo>
                  <a:lnTo>
                    <a:pt x="39913" y="18445"/>
                  </a:lnTo>
                  <a:lnTo>
                    <a:pt x="40823" y="16418"/>
                  </a:lnTo>
                  <a:lnTo>
                    <a:pt x="41863" y="14391"/>
                  </a:lnTo>
                  <a:lnTo>
                    <a:pt x="43033" y="12567"/>
                  </a:lnTo>
                  <a:lnTo>
                    <a:pt x="44203" y="10743"/>
                  </a:lnTo>
                  <a:lnTo>
                    <a:pt x="45503" y="9121"/>
                  </a:lnTo>
                  <a:lnTo>
                    <a:pt x="46803" y="7702"/>
                  </a:lnTo>
                  <a:lnTo>
                    <a:pt x="48234" y="6283"/>
                  </a:lnTo>
                  <a:lnTo>
                    <a:pt x="49664" y="5067"/>
                  </a:lnTo>
                  <a:lnTo>
                    <a:pt x="50964" y="3851"/>
                  </a:lnTo>
                  <a:lnTo>
                    <a:pt x="52524" y="2837"/>
                  </a:lnTo>
                  <a:lnTo>
                    <a:pt x="54084" y="2229"/>
                  </a:lnTo>
                  <a:lnTo>
                    <a:pt x="55644" y="1418"/>
                  </a:lnTo>
                  <a:lnTo>
                    <a:pt x="57334" y="810"/>
                  </a:lnTo>
                  <a:lnTo>
                    <a:pt x="58894" y="405"/>
                  </a:lnTo>
                  <a:lnTo>
                    <a:pt x="60585" y="202"/>
                  </a:lnTo>
                  <a:lnTo>
                    <a:pt x="62275" y="0"/>
                  </a:lnTo>
                  <a:lnTo>
                    <a:pt x="62275" y="0"/>
                  </a:lnTo>
                  <a:lnTo>
                    <a:pt x="64485" y="202"/>
                  </a:lnTo>
                  <a:lnTo>
                    <a:pt x="66825" y="810"/>
                  </a:lnTo>
                  <a:lnTo>
                    <a:pt x="69035" y="1418"/>
                  </a:lnTo>
                  <a:lnTo>
                    <a:pt x="71115" y="2432"/>
                  </a:lnTo>
                  <a:lnTo>
                    <a:pt x="73326" y="3851"/>
                  </a:lnTo>
                  <a:lnTo>
                    <a:pt x="75276" y="5270"/>
                  </a:lnTo>
                  <a:lnTo>
                    <a:pt x="77226" y="7297"/>
                  </a:lnTo>
                  <a:lnTo>
                    <a:pt x="79046" y="9121"/>
                  </a:lnTo>
                  <a:lnTo>
                    <a:pt x="80736" y="11351"/>
                  </a:lnTo>
                  <a:lnTo>
                    <a:pt x="82296" y="13986"/>
                  </a:lnTo>
                  <a:lnTo>
                    <a:pt x="83596" y="16621"/>
                  </a:lnTo>
                  <a:lnTo>
                    <a:pt x="85027" y="19459"/>
                  </a:lnTo>
                  <a:lnTo>
                    <a:pt x="86067" y="22297"/>
                  </a:lnTo>
                  <a:lnTo>
                    <a:pt x="86977" y="25540"/>
                  </a:lnTo>
                  <a:lnTo>
                    <a:pt x="88017" y="28783"/>
                  </a:lnTo>
                  <a:lnTo>
                    <a:pt x="88537" y="32432"/>
                  </a:lnTo>
                  <a:lnTo>
                    <a:pt x="88537" y="32432"/>
                  </a:lnTo>
                  <a:lnTo>
                    <a:pt x="90227" y="32635"/>
                  </a:lnTo>
                  <a:lnTo>
                    <a:pt x="91917" y="33040"/>
                  </a:lnTo>
                  <a:lnTo>
                    <a:pt x="93607" y="34054"/>
                  </a:lnTo>
                  <a:lnTo>
                    <a:pt x="95167" y="35067"/>
                  </a:lnTo>
                  <a:lnTo>
                    <a:pt x="96728" y="36081"/>
                  </a:lnTo>
                  <a:lnTo>
                    <a:pt x="98288" y="37500"/>
                  </a:lnTo>
                  <a:lnTo>
                    <a:pt x="99718" y="38918"/>
                  </a:lnTo>
                  <a:lnTo>
                    <a:pt x="101018" y="40540"/>
                  </a:lnTo>
                  <a:lnTo>
                    <a:pt x="102318" y="42162"/>
                  </a:lnTo>
                  <a:lnTo>
                    <a:pt x="103358" y="44189"/>
                  </a:lnTo>
                  <a:lnTo>
                    <a:pt x="104398" y="46418"/>
                  </a:lnTo>
                  <a:lnTo>
                    <a:pt x="105568" y="48445"/>
                  </a:lnTo>
                  <a:lnTo>
                    <a:pt x="106348" y="50878"/>
                  </a:lnTo>
                  <a:lnTo>
                    <a:pt x="106998" y="53310"/>
                  </a:lnTo>
                  <a:lnTo>
                    <a:pt x="107648" y="55945"/>
                  </a:lnTo>
                  <a:lnTo>
                    <a:pt x="108169" y="58581"/>
                  </a:lnTo>
                  <a:lnTo>
                    <a:pt x="108169" y="58581"/>
                  </a:lnTo>
                  <a:lnTo>
                    <a:pt x="109339" y="58986"/>
                  </a:lnTo>
                  <a:lnTo>
                    <a:pt x="110639" y="60000"/>
                  </a:lnTo>
                  <a:lnTo>
                    <a:pt x="111809" y="60810"/>
                  </a:lnTo>
                  <a:lnTo>
                    <a:pt x="112849" y="61824"/>
                  </a:lnTo>
                  <a:lnTo>
                    <a:pt x="114019" y="63040"/>
                  </a:lnTo>
                  <a:lnTo>
                    <a:pt x="114929" y="64459"/>
                  </a:lnTo>
                  <a:lnTo>
                    <a:pt x="115839" y="66081"/>
                  </a:lnTo>
                  <a:lnTo>
                    <a:pt x="116749" y="67500"/>
                  </a:lnTo>
                  <a:lnTo>
                    <a:pt x="117399" y="69121"/>
                  </a:lnTo>
                  <a:lnTo>
                    <a:pt x="118179" y="70743"/>
                  </a:lnTo>
                  <a:lnTo>
                    <a:pt x="118569" y="72770"/>
                  </a:lnTo>
                  <a:lnTo>
                    <a:pt x="119089" y="74594"/>
                  </a:lnTo>
                  <a:lnTo>
                    <a:pt x="119479" y="76621"/>
                  </a:lnTo>
                  <a:lnTo>
                    <a:pt x="119869" y="78648"/>
                  </a:lnTo>
                  <a:lnTo>
                    <a:pt x="120000" y="80675"/>
                  </a:lnTo>
                  <a:lnTo>
                    <a:pt x="120000" y="82702"/>
                  </a:lnTo>
                  <a:lnTo>
                    <a:pt x="120000" y="82702"/>
                  </a:lnTo>
                  <a:lnTo>
                    <a:pt x="120000" y="85540"/>
                  </a:lnTo>
                  <a:lnTo>
                    <a:pt x="119739" y="87770"/>
                  </a:lnTo>
                  <a:lnTo>
                    <a:pt x="119349" y="90000"/>
                  </a:lnTo>
                  <a:lnTo>
                    <a:pt x="118959" y="92432"/>
                  </a:lnTo>
                  <a:lnTo>
                    <a:pt x="118309" y="94459"/>
                  </a:lnTo>
                  <a:lnTo>
                    <a:pt x="117529" y="96486"/>
                  </a:lnTo>
                  <a:lnTo>
                    <a:pt x="116619" y="98310"/>
                  </a:lnTo>
                  <a:lnTo>
                    <a:pt x="115709" y="100337"/>
                  </a:lnTo>
                  <a:lnTo>
                    <a:pt x="114669" y="101959"/>
                  </a:lnTo>
                  <a:lnTo>
                    <a:pt x="113499" y="103378"/>
                  </a:lnTo>
                  <a:lnTo>
                    <a:pt x="112329" y="104594"/>
                  </a:lnTo>
                  <a:lnTo>
                    <a:pt x="110899" y="105810"/>
                  </a:lnTo>
                  <a:lnTo>
                    <a:pt x="109469" y="106824"/>
                  </a:lnTo>
                  <a:lnTo>
                    <a:pt x="108169" y="107432"/>
                  </a:lnTo>
                  <a:lnTo>
                    <a:pt x="106608" y="108040"/>
                  </a:lnTo>
                  <a:lnTo>
                    <a:pt x="105048" y="108243"/>
                  </a:lnTo>
                  <a:lnTo>
                    <a:pt x="105048" y="108243"/>
                  </a:lnTo>
                  <a:lnTo>
                    <a:pt x="86067" y="108243"/>
                  </a:lnTo>
                  <a:lnTo>
                    <a:pt x="86067" y="108243"/>
                  </a:lnTo>
                  <a:lnTo>
                    <a:pt x="83986" y="111081"/>
                  </a:lnTo>
                  <a:lnTo>
                    <a:pt x="81776" y="113513"/>
                  </a:lnTo>
                  <a:lnTo>
                    <a:pt x="79436" y="115540"/>
                  </a:lnTo>
                  <a:lnTo>
                    <a:pt x="77226" y="117162"/>
                  </a:lnTo>
                  <a:lnTo>
                    <a:pt x="74886" y="118378"/>
                  </a:lnTo>
                  <a:lnTo>
                    <a:pt x="72416" y="119189"/>
                  </a:lnTo>
                  <a:lnTo>
                    <a:pt x="69945" y="119797"/>
                  </a:lnTo>
                  <a:lnTo>
                    <a:pt x="67475" y="120000"/>
                  </a:lnTo>
                  <a:lnTo>
                    <a:pt x="67475" y="120000"/>
                  </a:lnTo>
                  <a:close/>
                  <a:moveTo>
                    <a:pt x="51484" y="101756"/>
                  </a:moveTo>
                  <a:lnTo>
                    <a:pt x="53174" y="104189"/>
                  </a:lnTo>
                  <a:lnTo>
                    <a:pt x="53174" y="104189"/>
                  </a:lnTo>
                  <a:lnTo>
                    <a:pt x="54344" y="105608"/>
                  </a:lnTo>
                  <a:lnTo>
                    <a:pt x="55904" y="106824"/>
                  </a:lnTo>
                  <a:lnTo>
                    <a:pt x="57464" y="108243"/>
                  </a:lnTo>
                  <a:lnTo>
                    <a:pt x="59154" y="109459"/>
                  </a:lnTo>
                  <a:lnTo>
                    <a:pt x="61105" y="110472"/>
                  </a:lnTo>
                  <a:lnTo>
                    <a:pt x="63185" y="111081"/>
                  </a:lnTo>
                  <a:lnTo>
                    <a:pt x="65265" y="111689"/>
                  </a:lnTo>
                  <a:lnTo>
                    <a:pt x="67475" y="111891"/>
                  </a:lnTo>
                  <a:lnTo>
                    <a:pt x="67475" y="111891"/>
                  </a:lnTo>
                  <a:lnTo>
                    <a:pt x="69425" y="111689"/>
                  </a:lnTo>
                  <a:lnTo>
                    <a:pt x="71635" y="111081"/>
                  </a:lnTo>
                  <a:lnTo>
                    <a:pt x="73586" y="110472"/>
                  </a:lnTo>
                  <a:lnTo>
                    <a:pt x="75666" y="109256"/>
                  </a:lnTo>
                  <a:lnTo>
                    <a:pt x="77616" y="107837"/>
                  </a:lnTo>
                  <a:lnTo>
                    <a:pt x="79696" y="105810"/>
                  </a:lnTo>
                  <a:lnTo>
                    <a:pt x="81516" y="103581"/>
                  </a:lnTo>
                  <a:lnTo>
                    <a:pt x="83336" y="101351"/>
                  </a:lnTo>
                  <a:lnTo>
                    <a:pt x="84117" y="100135"/>
                  </a:lnTo>
                  <a:lnTo>
                    <a:pt x="104788" y="100135"/>
                  </a:lnTo>
                  <a:lnTo>
                    <a:pt x="104788" y="100135"/>
                  </a:lnTo>
                  <a:lnTo>
                    <a:pt x="105828" y="100135"/>
                  </a:lnTo>
                  <a:lnTo>
                    <a:pt x="106868" y="99527"/>
                  </a:lnTo>
                  <a:lnTo>
                    <a:pt x="107778" y="99121"/>
                  </a:lnTo>
                  <a:lnTo>
                    <a:pt x="108819" y="98310"/>
                  </a:lnTo>
                  <a:lnTo>
                    <a:pt x="109729" y="97702"/>
                  </a:lnTo>
                  <a:lnTo>
                    <a:pt x="110509" y="96689"/>
                  </a:lnTo>
                  <a:lnTo>
                    <a:pt x="111809" y="94459"/>
                  </a:lnTo>
                  <a:lnTo>
                    <a:pt x="113109" y="92229"/>
                  </a:lnTo>
                  <a:lnTo>
                    <a:pt x="113499" y="90810"/>
                  </a:lnTo>
                  <a:lnTo>
                    <a:pt x="114019" y="89189"/>
                  </a:lnTo>
                  <a:lnTo>
                    <a:pt x="114279" y="87770"/>
                  </a:lnTo>
                  <a:lnTo>
                    <a:pt x="114669" y="86148"/>
                  </a:lnTo>
                  <a:lnTo>
                    <a:pt x="114799" y="84527"/>
                  </a:lnTo>
                  <a:lnTo>
                    <a:pt x="114799" y="82702"/>
                  </a:lnTo>
                  <a:lnTo>
                    <a:pt x="114799" y="82702"/>
                  </a:lnTo>
                  <a:lnTo>
                    <a:pt x="114669" y="79662"/>
                  </a:lnTo>
                  <a:lnTo>
                    <a:pt x="114149" y="76824"/>
                  </a:lnTo>
                  <a:lnTo>
                    <a:pt x="113239" y="74189"/>
                  </a:lnTo>
                  <a:lnTo>
                    <a:pt x="112199" y="71756"/>
                  </a:lnTo>
                  <a:lnTo>
                    <a:pt x="110769" y="69527"/>
                  </a:lnTo>
                  <a:lnTo>
                    <a:pt x="109209" y="67905"/>
                  </a:lnTo>
                  <a:lnTo>
                    <a:pt x="107388" y="66689"/>
                  </a:lnTo>
                  <a:lnTo>
                    <a:pt x="105568" y="66081"/>
                  </a:lnTo>
                  <a:lnTo>
                    <a:pt x="103488" y="65472"/>
                  </a:lnTo>
                  <a:lnTo>
                    <a:pt x="103358" y="62432"/>
                  </a:lnTo>
                  <a:lnTo>
                    <a:pt x="103358" y="62432"/>
                  </a:lnTo>
                  <a:lnTo>
                    <a:pt x="103098" y="60202"/>
                  </a:lnTo>
                  <a:lnTo>
                    <a:pt x="102578" y="57770"/>
                  </a:lnTo>
                  <a:lnTo>
                    <a:pt x="101928" y="55743"/>
                  </a:lnTo>
                  <a:lnTo>
                    <a:pt x="101408" y="53716"/>
                  </a:lnTo>
                  <a:lnTo>
                    <a:pt x="100628" y="51891"/>
                  </a:lnTo>
                  <a:lnTo>
                    <a:pt x="99718" y="49864"/>
                  </a:lnTo>
                  <a:lnTo>
                    <a:pt x="98678" y="48243"/>
                  </a:lnTo>
                  <a:lnTo>
                    <a:pt x="97638" y="46824"/>
                  </a:lnTo>
                  <a:lnTo>
                    <a:pt x="96468" y="45405"/>
                  </a:lnTo>
                  <a:lnTo>
                    <a:pt x="95167" y="43986"/>
                  </a:lnTo>
                  <a:lnTo>
                    <a:pt x="93997" y="42972"/>
                  </a:lnTo>
                  <a:lnTo>
                    <a:pt x="92567" y="41959"/>
                  </a:lnTo>
                  <a:lnTo>
                    <a:pt x="91137" y="41351"/>
                  </a:lnTo>
                  <a:lnTo>
                    <a:pt x="89837" y="40743"/>
                  </a:lnTo>
                  <a:lnTo>
                    <a:pt x="88277" y="40540"/>
                  </a:lnTo>
                  <a:lnTo>
                    <a:pt x="86717" y="40337"/>
                  </a:lnTo>
                  <a:lnTo>
                    <a:pt x="84117" y="40337"/>
                  </a:lnTo>
                  <a:lnTo>
                    <a:pt x="83856" y="36891"/>
                  </a:lnTo>
                  <a:lnTo>
                    <a:pt x="83856" y="36891"/>
                  </a:lnTo>
                  <a:lnTo>
                    <a:pt x="83336" y="33851"/>
                  </a:lnTo>
                  <a:lnTo>
                    <a:pt x="82816" y="31013"/>
                  </a:lnTo>
                  <a:lnTo>
                    <a:pt x="82166" y="28175"/>
                  </a:lnTo>
                  <a:lnTo>
                    <a:pt x="81126" y="25540"/>
                  </a:lnTo>
                  <a:lnTo>
                    <a:pt x="80216" y="23108"/>
                  </a:lnTo>
                  <a:lnTo>
                    <a:pt x="79046" y="20675"/>
                  </a:lnTo>
                  <a:lnTo>
                    <a:pt x="77746" y="18445"/>
                  </a:lnTo>
                  <a:lnTo>
                    <a:pt x="76446" y="16418"/>
                  </a:lnTo>
                  <a:lnTo>
                    <a:pt x="74886" y="14594"/>
                  </a:lnTo>
                  <a:lnTo>
                    <a:pt x="73326" y="12972"/>
                  </a:lnTo>
                  <a:lnTo>
                    <a:pt x="71635" y="11554"/>
                  </a:lnTo>
                  <a:lnTo>
                    <a:pt x="69945" y="10337"/>
                  </a:lnTo>
                  <a:lnTo>
                    <a:pt x="68125" y="9527"/>
                  </a:lnTo>
                  <a:lnTo>
                    <a:pt x="66045" y="8918"/>
                  </a:lnTo>
                  <a:lnTo>
                    <a:pt x="64225" y="8310"/>
                  </a:lnTo>
                  <a:lnTo>
                    <a:pt x="62275" y="8108"/>
                  </a:lnTo>
                  <a:lnTo>
                    <a:pt x="62275" y="8108"/>
                  </a:lnTo>
                  <a:lnTo>
                    <a:pt x="60715" y="8310"/>
                  </a:lnTo>
                  <a:lnTo>
                    <a:pt x="59284" y="8716"/>
                  </a:lnTo>
                  <a:lnTo>
                    <a:pt x="57984" y="8918"/>
                  </a:lnTo>
                  <a:lnTo>
                    <a:pt x="56554" y="9324"/>
                  </a:lnTo>
                  <a:lnTo>
                    <a:pt x="53954" y="10743"/>
                  </a:lnTo>
                  <a:lnTo>
                    <a:pt x="51354" y="12770"/>
                  </a:lnTo>
                  <a:lnTo>
                    <a:pt x="49014" y="15202"/>
                  </a:lnTo>
                  <a:lnTo>
                    <a:pt x="46803" y="18040"/>
                  </a:lnTo>
                  <a:lnTo>
                    <a:pt x="45893" y="19662"/>
                  </a:lnTo>
                  <a:lnTo>
                    <a:pt x="44983" y="21283"/>
                  </a:lnTo>
                  <a:lnTo>
                    <a:pt x="44073" y="23108"/>
                  </a:lnTo>
                  <a:lnTo>
                    <a:pt x="43293" y="24932"/>
                  </a:lnTo>
                  <a:lnTo>
                    <a:pt x="42383" y="27567"/>
                  </a:lnTo>
                  <a:lnTo>
                    <a:pt x="40303" y="26959"/>
                  </a:lnTo>
                  <a:lnTo>
                    <a:pt x="40303" y="26959"/>
                  </a:lnTo>
                  <a:lnTo>
                    <a:pt x="38353" y="26351"/>
                  </a:lnTo>
                  <a:lnTo>
                    <a:pt x="36403" y="26148"/>
                  </a:lnTo>
                  <a:lnTo>
                    <a:pt x="36403" y="26148"/>
                  </a:lnTo>
                  <a:lnTo>
                    <a:pt x="34972" y="26148"/>
                  </a:lnTo>
                  <a:lnTo>
                    <a:pt x="33542" y="26351"/>
                  </a:lnTo>
                  <a:lnTo>
                    <a:pt x="32372" y="26959"/>
                  </a:lnTo>
                  <a:lnTo>
                    <a:pt x="30942" y="27567"/>
                  </a:lnTo>
                  <a:lnTo>
                    <a:pt x="29772" y="28378"/>
                  </a:lnTo>
                  <a:lnTo>
                    <a:pt x="28472" y="29189"/>
                  </a:lnTo>
                  <a:lnTo>
                    <a:pt x="27432" y="30202"/>
                  </a:lnTo>
                  <a:lnTo>
                    <a:pt x="26392" y="31418"/>
                  </a:lnTo>
                  <a:lnTo>
                    <a:pt x="25222" y="32635"/>
                  </a:lnTo>
                  <a:lnTo>
                    <a:pt x="24312" y="34054"/>
                  </a:lnTo>
                  <a:lnTo>
                    <a:pt x="23401" y="35675"/>
                  </a:lnTo>
                  <a:lnTo>
                    <a:pt x="22621" y="37297"/>
                  </a:lnTo>
                  <a:lnTo>
                    <a:pt x="21841" y="39121"/>
                  </a:lnTo>
                  <a:lnTo>
                    <a:pt x="21321" y="40743"/>
                  </a:lnTo>
                  <a:lnTo>
                    <a:pt x="20671" y="42972"/>
                  </a:lnTo>
                  <a:lnTo>
                    <a:pt x="20281" y="44797"/>
                  </a:lnTo>
                  <a:lnTo>
                    <a:pt x="19891" y="47027"/>
                  </a:lnTo>
                  <a:lnTo>
                    <a:pt x="18461" y="47837"/>
                  </a:lnTo>
                  <a:lnTo>
                    <a:pt x="18461" y="47837"/>
                  </a:lnTo>
                  <a:lnTo>
                    <a:pt x="17161" y="48445"/>
                  </a:lnTo>
                  <a:lnTo>
                    <a:pt x="15731" y="49459"/>
                  </a:lnTo>
                  <a:lnTo>
                    <a:pt x="14301" y="50472"/>
                  </a:lnTo>
                  <a:lnTo>
                    <a:pt x="13131" y="51689"/>
                  </a:lnTo>
                  <a:lnTo>
                    <a:pt x="11960" y="53108"/>
                  </a:lnTo>
                  <a:lnTo>
                    <a:pt x="10790" y="54729"/>
                  </a:lnTo>
                  <a:lnTo>
                    <a:pt x="9880" y="56148"/>
                  </a:lnTo>
                  <a:lnTo>
                    <a:pt x="8970" y="58175"/>
                  </a:lnTo>
                  <a:lnTo>
                    <a:pt x="8190" y="60000"/>
                  </a:lnTo>
                  <a:lnTo>
                    <a:pt x="7410" y="61824"/>
                  </a:lnTo>
                  <a:lnTo>
                    <a:pt x="6760" y="63851"/>
                  </a:lnTo>
                  <a:lnTo>
                    <a:pt x="6110" y="66081"/>
                  </a:lnTo>
                  <a:lnTo>
                    <a:pt x="5850" y="68310"/>
                  </a:lnTo>
                  <a:lnTo>
                    <a:pt x="5590" y="70540"/>
                  </a:lnTo>
                  <a:lnTo>
                    <a:pt x="5200" y="72972"/>
                  </a:lnTo>
                  <a:lnTo>
                    <a:pt x="5200" y="75405"/>
                  </a:lnTo>
                  <a:lnTo>
                    <a:pt x="5200" y="75405"/>
                  </a:lnTo>
                  <a:lnTo>
                    <a:pt x="5330" y="78243"/>
                  </a:lnTo>
                  <a:lnTo>
                    <a:pt x="5590" y="81081"/>
                  </a:lnTo>
                  <a:lnTo>
                    <a:pt x="5980" y="83716"/>
                  </a:lnTo>
                  <a:lnTo>
                    <a:pt x="6630" y="86351"/>
                  </a:lnTo>
                  <a:lnTo>
                    <a:pt x="7410" y="88986"/>
                  </a:lnTo>
                  <a:lnTo>
                    <a:pt x="8320" y="91216"/>
                  </a:lnTo>
                  <a:lnTo>
                    <a:pt x="9360" y="93648"/>
                  </a:lnTo>
                  <a:lnTo>
                    <a:pt x="10660" y="95472"/>
                  </a:lnTo>
                  <a:lnTo>
                    <a:pt x="11960" y="97500"/>
                  </a:lnTo>
                  <a:lnTo>
                    <a:pt x="13391" y="99121"/>
                  </a:lnTo>
                  <a:lnTo>
                    <a:pt x="14951" y="100540"/>
                  </a:lnTo>
                  <a:lnTo>
                    <a:pt x="16511" y="101756"/>
                  </a:lnTo>
                  <a:lnTo>
                    <a:pt x="18201" y="102770"/>
                  </a:lnTo>
                  <a:lnTo>
                    <a:pt x="20021" y="103378"/>
                  </a:lnTo>
                  <a:lnTo>
                    <a:pt x="21711" y="103986"/>
                  </a:lnTo>
                  <a:lnTo>
                    <a:pt x="23661" y="103986"/>
                  </a:lnTo>
                  <a:lnTo>
                    <a:pt x="23661" y="103986"/>
                  </a:lnTo>
                  <a:lnTo>
                    <a:pt x="26002" y="103581"/>
                  </a:lnTo>
                  <a:lnTo>
                    <a:pt x="28472" y="102972"/>
                  </a:lnTo>
                  <a:lnTo>
                    <a:pt x="29902" y="102567"/>
                  </a:lnTo>
                  <a:lnTo>
                    <a:pt x="30942" y="103986"/>
                  </a:lnTo>
                  <a:lnTo>
                    <a:pt x="30942" y="103986"/>
                  </a:lnTo>
                  <a:lnTo>
                    <a:pt x="31982" y="105405"/>
                  </a:lnTo>
                  <a:lnTo>
                    <a:pt x="33152" y="106621"/>
                  </a:lnTo>
                  <a:lnTo>
                    <a:pt x="34192" y="107837"/>
                  </a:lnTo>
                  <a:lnTo>
                    <a:pt x="35492" y="108445"/>
                  </a:lnTo>
                  <a:lnTo>
                    <a:pt x="36663" y="109256"/>
                  </a:lnTo>
                  <a:lnTo>
                    <a:pt x="37833" y="109662"/>
                  </a:lnTo>
                  <a:lnTo>
                    <a:pt x="39133" y="109864"/>
                  </a:lnTo>
                  <a:lnTo>
                    <a:pt x="40563" y="110067"/>
                  </a:lnTo>
                  <a:lnTo>
                    <a:pt x="40563" y="110067"/>
                  </a:lnTo>
                  <a:lnTo>
                    <a:pt x="41733" y="109864"/>
                  </a:lnTo>
                  <a:lnTo>
                    <a:pt x="43033" y="109662"/>
                  </a:lnTo>
                  <a:lnTo>
                    <a:pt x="44203" y="109256"/>
                  </a:lnTo>
                  <a:lnTo>
                    <a:pt x="45503" y="108445"/>
                  </a:lnTo>
                  <a:lnTo>
                    <a:pt x="46673" y="107837"/>
                  </a:lnTo>
                  <a:lnTo>
                    <a:pt x="47713" y="106824"/>
                  </a:lnTo>
                  <a:lnTo>
                    <a:pt x="48884" y="105608"/>
                  </a:lnTo>
                  <a:lnTo>
                    <a:pt x="49794" y="104391"/>
                  </a:lnTo>
                  <a:lnTo>
                    <a:pt x="51484" y="101756"/>
                  </a:lnTo>
                  <a:close/>
                </a:path>
              </a:pathLst>
            </a:custGeom>
            <a:solidFill>
              <a:srgbClr val="24ACFF"/>
            </a:solidFill>
            <a:ln w="9525" cap="flat" cmpd="sng">
              <a:solidFill>
                <a:srgbClr val="24ACFF"/>
              </a:solidFill>
              <a:prstDash val="solid"/>
              <a:round/>
              <a:headEnd type="none" w="med" len="med"/>
              <a:tailEnd type="none" w="med" len="med"/>
            </a:ln>
          </p:spPr>
          <p:txBody>
            <a:bodyPr lIns="34270" tIns="17123" rIns="34270" bIns="17123" anchor="t" anchorCtr="0">
              <a:noAutofit/>
            </a:bodyPr>
            <a:lstStyle/>
            <a:p>
              <a:pPr>
                <a:buClr>
                  <a:srgbClr val="000000"/>
                </a:buClr>
              </a:pPr>
              <a:endParaRPr sz="1400">
                <a:solidFill>
                  <a:srgbClr val="24ACFF"/>
                </a:solidFill>
                <a:latin typeface="Arial"/>
                <a:ea typeface="Arial"/>
                <a:cs typeface="Arial"/>
                <a:sym typeface="Arial"/>
              </a:endParaRPr>
            </a:p>
          </p:txBody>
        </p:sp>
      </p:grpSp>
      <p:sp>
        <p:nvSpPr>
          <p:cNvPr id="796" name="Shape 796"/>
          <p:cNvSpPr txBox="1">
            <a:spLocks noGrp="1"/>
          </p:cNvSpPr>
          <p:nvPr>
            <p:ph type="title"/>
          </p:nvPr>
        </p:nvSpPr>
        <p:spPr>
          <a:xfrm>
            <a:off x="229216" y="274170"/>
            <a:ext cx="8685568" cy="542156"/>
          </a:xfrm>
          <a:prstGeom prst="rect">
            <a:avLst/>
          </a:prstGeom>
          <a:noFill/>
          <a:ln>
            <a:noFill/>
          </a:ln>
        </p:spPr>
        <p:txBody>
          <a:bodyPr vert="horz" wrap="square" lIns="91412" tIns="45693" rIns="91412" bIns="45693" rtlCol="0" anchor="t" anchorCtr="0">
            <a:noAutofit/>
          </a:bodyPr>
          <a:lstStyle/>
          <a:p>
            <a:pPr>
              <a:buClr>
                <a:srgbClr val="7F7F7F"/>
              </a:buClr>
              <a:buSzPct val="25000"/>
            </a:pPr>
            <a:r>
              <a:rPr lang="en" sz="3199" dirty="0"/>
              <a:t>Containers in production with Docker Datacenter</a:t>
            </a:r>
          </a:p>
        </p:txBody>
      </p:sp>
      <p:sp>
        <p:nvSpPr>
          <p:cNvPr id="797" name="Shape 797"/>
          <p:cNvSpPr txBox="1">
            <a:spLocks noGrp="1"/>
          </p:cNvSpPr>
          <p:nvPr>
            <p:ph type="body" idx="1"/>
          </p:nvPr>
        </p:nvSpPr>
        <p:spPr>
          <a:xfrm>
            <a:off x="5151332" y="1369390"/>
            <a:ext cx="3763452" cy="3263041"/>
          </a:xfrm>
          <a:prstGeom prst="rect">
            <a:avLst/>
          </a:prstGeom>
          <a:noFill/>
          <a:ln>
            <a:noFill/>
          </a:ln>
        </p:spPr>
        <p:txBody>
          <a:bodyPr vert="horz" wrap="square" lIns="91412" tIns="45693" rIns="91412" bIns="45693" rtlCol="0" anchor="t" anchorCtr="0">
            <a:noAutofit/>
          </a:bodyPr>
          <a:lstStyle/>
          <a:p>
            <a:pPr indent="-171439">
              <a:lnSpc>
                <a:spcPct val="100000"/>
              </a:lnSpc>
              <a:spcBef>
                <a:spcPts val="0"/>
              </a:spcBef>
            </a:pPr>
            <a:r>
              <a:rPr lang="en" dirty="0">
                <a:solidFill>
                  <a:schemeClr val="tx1"/>
                </a:solidFill>
                <a:latin typeface="+mj-lt"/>
              </a:rPr>
              <a:t>Enterprise container orchestration, management and security for </a:t>
            </a:r>
            <a:r>
              <a:rPr lang="en" dirty="0" err="1">
                <a:solidFill>
                  <a:schemeClr val="tx1"/>
                </a:solidFill>
                <a:latin typeface="+mj-lt"/>
              </a:rPr>
              <a:t>dev</a:t>
            </a:r>
            <a:r>
              <a:rPr lang="en" dirty="0">
                <a:solidFill>
                  <a:schemeClr val="tx1"/>
                </a:solidFill>
                <a:latin typeface="+mj-lt"/>
              </a:rPr>
              <a:t> and ops</a:t>
            </a:r>
          </a:p>
          <a:p>
            <a:pPr indent="-171439">
              <a:lnSpc>
                <a:spcPct val="100000"/>
              </a:lnSpc>
              <a:spcBef>
                <a:spcPts val="1200"/>
              </a:spcBef>
            </a:pPr>
            <a:r>
              <a:rPr lang="en" dirty="0">
                <a:solidFill>
                  <a:schemeClr val="tx1"/>
                </a:solidFill>
                <a:latin typeface="+mj-lt"/>
              </a:rPr>
              <a:t>Available today for Linux environments</a:t>
            </a:r>
          </a:p>
          <a:p>
            <a:pPr indent="-171439">
              <a:lnSpc>
                <a:spcPct val="100000"/>
              </a:lnSpc>
              <a:spcBef>
                <a:spcPts val="1200"/>
              </a:spcBef>
            </a:pPr>
            <a:r>
              <a:rPr lang="en" dirty="0">
                <a:solidFill>
                  <a:schemeClr val="tx1"/>
                </a:solidFill>
                <a:latin typeface="+mj-lt"/>
              </a:rPr>
              <a:t>Q4 2016 beta for Windows environments </a:t>
            </a:r>
          </a:p>
        </p:txBody>
      </p:sp>
      <p:grpSp>
        <p:nvGrpSpPr>
          <p:cNvPr id="798" name="Shape 798"/>
          <p:cNvGrpSpPr/>
          <p:nvPr/>
        </p:nvGrpSpPr>
        <p:grpSpPr>
          <a:xfrm>
            <a:off x="257668" y="4258971"/>
            <a:ext cx="1490917" cy="366983"/>
            <a:chOff x="3423792" y="4268658"/>
            <a:chExt cx="1491129" cy="367035"/>
          </a:xfrm>
        </p:grpSpPr>
        <p:sp>
          <p:nvSpPr>
            <p:cNvPr id="799" name="Shape 799"/>
            <p:cNvSpPr/>
            <p:nvPr/>
          </p:nvSpPr>
          <p:spPr>
            <a:xfrm>
              <a:off x="3423792" y="4268658"/>
              <a:ext cx="1491129" cy="367035"/>
            </a:xfrm>
            <a:prstGeom prst="rect">
              <a:avLst/>
            </a:prstGeom>
            <a:solidFill>
              <a:schemeClr val="lt1"/>
            </a:solidFill>
            <a:ln w="9525" cap="flat" cmpd="sng">
              <a:solidFill>
                <a:srgbClr val="24ACFF"/>
              </a:solidFill>
              <a:prstDash val="solid"/>
              <a:round/>
              <a:headEnd type="none" w="med" len="med"/>
              <a:tailEnd type="none" w="med" len="med"/>
            </a:ln>
          </p:spPr>
          <p:txBody>
            <a:bodyPr lIns="0" tIns="0" rIns="0" bIns="0" anchor="ctr" anchorCtr="0">
              <a:noAutofit/>
            </a:bodyPr>
            <a:lstStyle/>
            <a:p>
              <a:pPr indent="457170" algn="ctr">
                <a:buClr>
                  <a:schemeClr val="accent3"/>
                </a:buClr>
                <a:buSzPct val="25000"/>
              </a:pPr>
              <a:r>
                <a:rPr lang="en" sz="900">
                  <a:solidFill>
                    <a:srgbClr val="24ACFF"/>
                  </a:solidFill>
                  <a:latin typeface="Arial"/>
                  <a:ea typeface="Arial"/>
                  <a:cs typeface="Arial"/>
                  <a:sym typeface="Arial"/>
                </a:rPr>
                <a:t>Physical</a:t>
              </a:r>
            </a:p>
          </p:txBody>
        </p:sp>
        <p:grpSp>
          <p:nvGrpSpPr>
            <p:cNvPr id="800" name="Shape 800"/>
            <p:cNvGrpSpPr/>
            <p:nvPr/>
          </p:nvGrpSpPr>
          <p:grpSpPr>
            <a:xfrm>
              <a:off x="3639366" y="4310445"/>
              <a:ext cx="377655" cy="271767"/>
              <a:chOff x="5844268" y="4033428"/>
              <a:chExt cx="443846" cy="340761"/>
            </a:xfrm>
          </p:grpSpPr>
          <p:sp>
            <p:nvSpPr>
              <p:cNvPr id="801" name="Shape 801"/>
              <p:cNvSpPr/>
              <p:nvPr/>
            </p:nvSpPr>
            <p:spPr>
              <a:xfrm>
                <a:off x="5906853" y="4041098"/>
                <a:ext cx="227002" cy="321994"/>
              </a:xfrm>
              <a:prstGeom prst="rect">
                <a:avLst/>
              </a:prstGeom>
              <a:solidFill>
                <a:schemeClr val="lt1"/>
              </a:solidFill>
              <a:ln>
                <a:noFill/>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sp>
            <p:nvSpPr>
              <p:cNvPr id="802" name="Shape 802"/>
              <p:cNvSpPr/>
              <p:nvPr/>
            </p:nvSpPr>
            <p:spPr>
              <a:xfrm>
                <a:off x="6112637" y="4162000"/>
                <a:ext cx="116076" cy="208851"/>
              </a:xfrm>
              <a:prstGeom prst="rect">
                <a:avLst/>
              </a:prstGeom>
              <a:solidFill>
                <a:schemeClr val="lt1"/>
              </a:solidFill>
              <a:ln>
                <a:noFill/>
              </a:ln>
            </p:spPr>
            <p:txBody>
              <a:bodyPr lIns="91412" tIns="45693" rIns="91412" bIns="45693" anchor="ctr" anchorCtr="0">
                <a:noAutofit/>
              </a:bodyPr>
              <a:lstStyle/>
              <a:p>
                <a:pPr algn="ctr">
                  <a:buClr>
                    <a:srgbClr val="000000"/>
                  </a:buClr>
                </a:pPr>
                <a:endParaRPr sz="1400">
                  <a:solidFill>
                    <a:schemeClr val="lt1"/>
                  </a:solidFill>
                  <a:latin typeface="Arial"/>
                  <a:ea typeface="Arial"/>
                  <a:cs typeface="Arial"/>
                  <a:sym typeface="Arial"/>
                </a:endParaRPr>
              </a:p>
            </p:txBody>
          </p:sp>
          <p:grpSp>
            <p:nvGrpSpPr>
              <p:cNvPr id="803" name="Shape 803"/>
              <p:cNvGrpSpPr/>
              <p:nvPr/>
            </p:nvGrpSpPr>
            <p:grpSpPr>
              <a:xfrm>
                <a:off x="5844268" y="4033428"/>
                <a:ext cx="443846" cy="340761"/>
                <a:chOff x="964" y="149"/>
                <a:chExt cx="3832" cy="2942"/>
              </a:xfrm>
            </p:grpSpPr>
            <p:sp>
              <p:nvSpPr>
                <p:cNvPr id="804" name="Shape 804"/>
                <p:cNvSpPr/>
                <p:nvPr/>
              </p:nvSpPr>
              <p:spPr>
                <a:xfrm>
                  <a:off x="964" y="149"/>
                  <a:ext cx="3832" cy="2942"/>
                </a:xfrm>
                <a:custGeom>
                  <a:avLst/>
                  <a:gdLst/>
                  <a:ahLst/>
                  <a:cxnLst/>
                  <a:rect l="0" t="0" r="0" b="0"/>
                  <a:pathLst>
                    <a:path w="120000" h="120000" extrusionOk="0">
                      <a:moveTo>
                        <a:pt x="105939" y="116410"/>
                      </a:moveTo>
                      <a:lnTo>
                        <a:pt x="105939" y="42501"/>
                      </a:lnTo>
                      <a:lnTo>
                        <a:pt x="81075" y="42501"/>
                      </a:lnTo>
                      <a:lnTo>
                        <a:pt x="81075" y="0"/>
                      </a:lnTo>
                      <a:lnTo>
                        <a:pt x="14060" y="0"/>
                      </a:lnTo>
                      <a:lnTo>
                        <a:pt x="14060" y="116410"/>
                      </a:lnTo>
                      <a:lnTo>
                        <a:pt x="0" y="116410"/>
                      </a:lnTo>
                      <a:lnTo>
                        <a:pt x="0" y="120000"/>
                      </a:lnTo>
                      <a:lnTo>
                        <a:pt x="120000" y="120000"/>
                      </a:lnTo>
                      <a:lnTo>
                        <a:pt x="120000" y="116410"/>
                      </a:lnTo>
                      <a:lnTo>
                        <a:pt x="105939" y="116410"/>
                      </a:lnTo>
                      <a:close/>
                      <a:moveTo>
                        <a:pt x="103183" y="46091"/>
                      </a:moveTo>
                      <a:lnTo>
                        <a:pt x="103183" y="116410"/>
                      </a:lnTo>
                      <a:lnTo>
                        <a:pt x="81075" y="116410"/>
                      </a:lnTo>
                      <a:lnTo>
                        <a:pt x="81075" y="46091"/>
                      </a:lnTo>
                      <a:lnTo>
                        <a:pt x="103183" y="46091"/>
                      </a:lnTo>
                      <a:close/>
                      <a:moveTo>
                        <a:pt x="16816" y="3589"/>
                      </a:moveTo>
                      <a:lnTo>
                        <a:pt x="78319" y="3589"/>
                      </a:lnTo>
                      <a:lnTo>
                        <a:pt x="78319" y="116410"/>
                      </a:lnTo>
                      <a:lnTo>
                        <a:pt x="58997" y="116410"/>
                      </a:lnTo>
                      <a:lnTo>
                        <a:pt x="58997" y="95159"/>
                      </a:lnTo>
                      <a:lnTo>
                        <a:pt x="48945" y="95159"/>
                      </a:lnTo>
                      <a:lnTo>
                        <a:pt x="46189" y="95159"/>
                      </a:lnTo>
                      <a:lnTo>
                        <a:pt x="36137" y="95159"/>
                      </a:lnTo>
                      <a:lnTo>
                        <a:pt x="36137" y="116410"/>
                      </a:lnTo>
                      <a:lnTo>
                        <a:pt x="16816" y="116410"/>
                      </a:lnTo>
                      <a:lnTo>
                        <a:pt x="16816" y="3589"/>
                      </a:lnTo>
                      <a:close/>
                      <a:moveTo>
                        <a:pt x="46189" y="116410"/>
                      </a:moveTo>
                      <a:lnTo>
                        <a:pt x="38924" y="116410"/>
                      </a:lnTo>
                      <a:lnTo>
                        <a:pt x="38924" y="98749"/>
                      </a:lnTo>
                      <a:lnTo>
                        <a:pt x="46189" y="98749"/>
                      </a:lnTo>
                      <a:lnTo>
                        <a:pt x="46189" y="116410"/>
                      </a:lnTo>
                      <a:close/>
                      <a:moveTo>
                        <a:pt x="56242" y="116410"/>
                      </a:moveTo>
                      <a:lnTo>
                        <a:pt x="48945" y="116410"/>
                      </a:lnTo>
                      <a:lnTo>
                        <a:pt x="48945" y="98749"/>
                      </a:lnTo>
                      <a:lnTo>
                        <a:pt x="56242" y="98749"/>
                      </a:lnTo>
                      <a:lnTo>
                        <a:pt x="56242" y="116410"/>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05" name="Shape 805"/>
                <p:cNvSpPr/>
                <p:nvPr/>
              </p:nvSpPr>
              <p:spPr>
                <a:xfrm>
                  <a:off x="2895" y="1704"/>
                  <a:ext cx="385" cy="385"/>
                </a:xfrm>
                <a:custGeom>
                  <a:avLst/>
                  <a:gdLst/>
                  <a:ahLst/>
                  <a:cxnLst/>
                  <a:rect l="0" t="0" r="0" b="0"/>
                  <a:pathLst>
                    <a:path w="120000" h="120000" extrusionOk="0">
                      <a:moveTo>
                        <a:pt x="120000" y="0"/>
                      </a:moveTo>
                      <a:lnTo>
                        <a:pt x="0" y="0"/>
                      </a:lnTo>
                      <a:lnTo>
                        <a:pt x="0" y="120000"/>
                      </a:lnTo>
                      <a:lnTo>
                        <a:pt x="120000" y="120000"/>
                      </a:lnTo>
                      <a:lnTo>
                        <a:pt x="120000" y="0"/>
                      </a:lnTo>
                      <a:close/>
                      <a:moveTo>
                        <a:pt x="92571" y="92571"/>
                      </a:moveTo>
                      <a:lnTo>
                        <a:pt x="27428" y="92571"/>
                      </a:lnTo>
                      <a:lnTo>
                        <a:pt x="27428" y="27428"/>
                      </a:lnTo>
                      <a:lnTo>
                        <a:pt x="92571" y="27428"/>
                      </a:lnTo>
                      <a:lnTo>
                        <a:pt x="92571" y="92571"/>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06" name="Shape 806"/>
                <p:cNvSpPr/>
                <p:nvPr/>
              </p:nvSpPr>
              <p:spPr>
                <a:xfrm>
                  <a:off x="2295" y="1704"/>
                  <a:ext cx="377" cy="385"/>
                </a:xfrm>
                <a:custGeom>
                  <a:avLst/>
                  <a:gdLst/>
                  <a:ahLst/>
                  <a:cxnLst/>
                  <a:rect l="0" t="0" r="0" b="0"/>
                  <a:pathLst>
                    <a:path w="120000" h="120000" extrusionOk="0">
                      <a:moveTo>
                        <a:pt x="120000" y="0"/>
                      </a:moveTo>
                      <a:lnTo>
                        <a:pt x="0" y="0"/>
                      </a:lnTo>
                      <a:lnTo>
                        <a:pt x="0" y="120000"/>
                      </a:lnTo>
                      <a:lnTo>
                        <a:pt x="120000" y="120000"/>
                      </a:lnTo>
                      <a:lnTo>
                        <a:pt x="120000" y="0"/>
                      </a:lnTo>
                      <a:close/>
                      <a:moveTo>
                        <a:pt x="91671" y="92571"/>
                      </a:moveTo>
                      <a:lnTo>
                        <a:pt x="28010" y="92571"/>
                      </a:lnTo>
                      <a:lnTo>
                        <a:pt x="28010" y="27428"/>
                      </a:lnTo>
                      <a:lnTo>
                        <a:pt x="91671" y="27428"/>
                      </a:lnTo>
                      <a:lnTo>
                        <a:pt x="91671" y="92571"/>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07" name="Shape 807"/>
                <p:cNvSpPr/>
                <p:nvPr/>
              </p:nvSpPr>
              <p:spPr>
                <a:xfrm>
                  <a:off x="1694" y="1704"/>
                  <a:ext cx="375" cy="385"/>
                </a:xfrm>
                <a:custGeom>
                  <a:avLst/>
                  <a:gdLst/>
                  <a:ahLst/>
                  <a:cxnLst/>
                  <a:rect l="0" t="0" r="0" b="0"/>
                  <a:pathLst>
                    <a:path w="120000" h="120000" extrusionOk="0">
                      <a:moveTo>
                        <a:pt x="0" y="120000"/>
                      </a:moveTo>
                      <a:lnTo>
                        <a:pt x="120000" y="120000"/>
                      </a:lnTo>
                      <a:lnTo>
                        <a:pt x="120000" y="0"/>
                      </a:lnTo>
                      <a:lnTo>
                        <a:pt x="0" y="0"/>
                      </a:lnTo>
                      <a:lnTo>
                        <a:pt x="0" y="120000"/>
                      </a:lnTo>
                      <a:close/>
                      <a:moveTo>
                        <a:pt x="28085" y="27428"/>
                      </a:moveTo>
                      <a:lnTo>
                        <a:pt x="91914" y="27428"/>
                      </a:lnTo>
                      <a:lnTo>
                        <a:pt x="91914" y="92571"/>
                      </a:lnTo>
                      <a:lnTo>
                        <a:pt x="28085" y="92571"/>
                      </a:lnTo>
                      <a:lnTo>
                        <a:pt x="28085" y="27428"/>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08" name="Shape 808"/>
                <p:cNvSpPr/>
                <p:nvPr/>
              </p:nvSpPr>
              <p:spPr>
                <a:xfrm>
                  <a:off x="2895" y="1102"/>
                  <a:ext cx="385" cy="377"/>
                </a:xfrm>
                <a:custGeom>
                  <a:avLst/>
                  <a:gdLst/>
                  <a:ahLst/>
                  <a:cxnLst/>
                  <a:rect l="0" t="0" r="0" b="0"/>
                  <a:pathLst>
                    <a:path w="120000" h="120000" extrusionOk="0">
                      <a:moveTo>
                        <a:pt x="120000" y="0"/>
                      </a:moveTo>
                      <a:lnTo>
                        <a:pt x="0" y="0"/>
                      </a:lnTo>
                      <a:lnTo>
                        <a:pt x="0" y="120000"/>
                      </a:lnTo>
                      <a:lnTo>
                        <a:pt x="120000" y="120000"/>
                      </a:lnTo>
                      <a:lnTo>
                        <a:pt x="120000" y="0"/>
                      </a:lnTo>
                      <a:close/>
                      <a:moveTo>
                        <a:pt x="92571" y="91671"/>
                      </a:moveTo>
                      <a:lnTo>
                        <a:pt x="27428" y="91671"/>
                      </a:lnTo>
                      <a:lnTo>
                        <a:pt x="27428" y="28010"/>
                      </a:lnTo>
                      <a:lnTo>
                        <a:pt x="92571" y="28010"/>
                      </a:lnTo>
                      <a:lnTo>
                        <a:pt x="92571" y="91671"/>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09" name="Shape 809"/>
                <p:cNvSpPr/>
                <p:nvPr/>
              </p:nvSpPr>
              <p:spPr>
                <a:xfrm>
                  <a:off x="2295" y="1102"/>
                  <a:ext cx="377" cy="377"/>
                </a:xfrm>
                <a:custGeom>
                  <a:avLst/>
                  <a:gdLst/>
                  <a:ahLst/>
                  <a:cxnLst/>
                  <a:rect l="0" t="0" r="0" b="0"/>
                  <a:pathLst>
                    <a:path w="120000" h="120000" extrusionOk="0">
                      <a:moveTo>
                        <a:pt x="120000" y="0"/>
                      </a:moveTo>
                      <a:lnTo>
                        <a:pt x="0" y="0"/>
                      </a:lnTo>
                      <a:lnTo>
                        <a:pt x="0" y="120000"/>
                      </a:lnTo>
                      <a:lnTo>
                        <a:pt x="120000" y="120000"/>
                      </a:lnTo>
                      <a:lnTo>
                        <a:pt x="120000" y="0"/>
                      </a:lnTo>
                      <a:close/>
                      <a:moveTo>
                        <a:pt x="91671" y="91671"/>
                      </a:moveTo>
                      <a:lnTo>
                        <a:pt x="28010" y="91671"/>
                      </a:lnTo>
                      <a:lnTo>
                        <a:pt x="28010" y="28010"/>
                      </a:lnTo>
                      <a:lnTo>
                        <a:pt x="91671" y="28010"/>
                      </a:lnTo>
                      <a:lnTo>
                        <a:pt x="91671" y="91671"/>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10" name="Shape 810"/>
                <p:cNvSpPr/>
                <p:nvPr/>
              </p:nvSpPr>
              <p:spPr>
                <a:xfrm>
                  <a:off x="1694" y="1102"/>
                  <a:ext cx="375" cy="377"/>
                </a:xfrm>
                <a:custGeom>
                  <a:avLst/>
                  <a:gdLst/>
                  <a:ahLst/>
                  <a:cxnLst/>
                  <a:rect l="0" t="0" r="0" b="0"/>
                  <a:pathLst>
                    <a:path w="120000" h="120000" extrusionOk="0">
                      <a:moveTo>
                        <a:pt x="0" y="120000"/>
                      </a:moveTo>
                      <a:lnTo>
                        <a:pt x="120000" y="120000"/>
                      </a:lnTo>
                      <a:lnTo>
                        <a:pt x="120000" y="0"/>
                      </a:lnTo>
                      <a:lnTo>
                        <a:pt x="0" y="0"/>
                      </a:lnTo>
                      <a:lnTo>
                        <a:pt x="0" y="120000"/>
                      </a:lnTo>
                      <a:close/>
                      <a:moveTo>
                        <a:pt x="28085" y="28010"/>
                      </a:moveTo>
                      <a:lnTo>
                        <a:pt x="91914" y="28010"/>
                      </a:lnTo>
                      <a:lnTo>
                        <a:pt x="91914" y="91671"/>
                      </a:lnTo>
                      <a:lnTo>
                        <a:pt x="28085" y="91671"/>
                      </a:lnTo>
                      <a:lnTo>
                        <a:pt x="28085" y="28010"/>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11" name="Shape 811"/>
                <p:cNvSpPr/>
                <p:nvPr/>
              </p:nvSpPr>
              <p:spPr>
                <a:xfrm>
                  <a:off x="2895" y="501"/>
                  <a:ext cx="385" cy="375"/>
                </a:xfrm>
                <a:custGeom>
                  <a:avLst/>
                  <a:gdLst/>
                  <a:ahLst/>
                  <a:cxnLst/>
                  <a:rect l="0" t="0" r="0" b="0"/>
                  <a:pathLst>
                    <a:path w="120000" h="120000" extrusionOk="0">
                      <a:moveTo>
                        <a:pt x="120000" y="0"/>
                      </a:moveTo>
                      <a:lnTo>
                        <a:pt x="0" y="0"/>
                      </a:lnTo>
                      <a:lnTo>
                        <a:pt x="0" y="120000"/>
                      </a:lnTo>
                      <a:lnTo>
                        <a:pt x="120000" y="120000"/>
                      </a:lnTo>
                      <a:lnTo>
                        <a:pt x="120000" y="0"/>
                      </a:lnTo>
                      <a:close/>
                      <a:moveTo>
                        <a:pt x="92571" y="91914"/>
                      </a:moveTo>
                      <a:lnTo>
                        <a:pt x="27428" y="91914"/>
                      </a:lnTo>
                      <a:lnTo>
                        <a:pt x="27428" y="28085"/>
                      </a:lnTo>
                      <a:lnTo>
                        <a:pt x="92571" y="28085"/>
                      </a:lnTo>
                      <a:lnTo>
                        <a:pt x="92571" y="91914"/>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12" name="Shape 812"/>
                <p:cNvSpPr/>
                <p:nvPr/>
              </p:nvSpPr>
              <p:spPr>
                <a:xfrm>
                  <a:off x="2295" y="501"/>
                  <a:ext cx="377" cy="375"/>
                </a:xfrm>
                <a:custGeom>
                  <a:avLst/>
                  <a:gdLst/>
                  <a:ahLst/>
                  <a:cxnLst/>
                  <a:rect l="0" t="0" r="0" b="0"/>
                  <a:pathLst>
                    <a:path w="120000" h="120000" extrusionOk="0">
                      <a:moveTo>
                        <a:pt x="120000" y="0"/>
                      </a:moveTo>
                      <a:lnTo>
                        <a:pt x="0" y="0"/>
                      </a:lnTo>
                      <a:lnTo>
                        <a:pt x="0" y="120000"/>
                      </a:lnTo>
                      <a:lnTo>
                        <a:pt x="120000" y="120000"/>
                      </a:lnTo>
                      <a:lnTo>
                        <a:pt x="120000" y="0"/>
                      </a:lnTo>
                      <a:close/>
                      <a:moveTo>
                        <a:pt x="91671" y="91914"/>
                      </a:moveTo>
                      <a:lnTo>
                        <a:pt x="28010" y="91914"/>
                      </a:lnTo>
                      <a:lnTo>
                        <a:pt x="28010" y="28085"/>
                      </a:lnTo>
                      <a:lnTo>
                        <a:pt x="91671" y="28085"/>
                      </a:lnTo>
                      <a:lnTo>
                        <a:pt x="91671" y="91914"/>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13" name="Shape 813"/>
                <p:cNvSpPr/>
                <p:nvPr/>
              </p:nvSpPr>
              <p:spPr>
                <a:xfrm>
                  <a:off x="1694" y="501"/>
                  <a:ext cx="375" cy="375"/>
                </a:xfrm>
                <a:custGeom>
                  <a:avLst/>
                  <a:gdLst/>
                  <a:ahLst/>
                  <a:cxnLst/>
                  <a:rect l="0" t="0" r="0" b="0"/>
                  <a:pathLst>
                    <a:path w="120000" h="120000" extrusionOk="0">
                      <a:moveTo>
                        <a:pt x="0" y="0"/>
                      </a:moveTo>
                      <a:lnTo>
                        <a:pt x="0" y="120000"/>
                      </a:lnTo>
                      <a:lnTo>
                        <a:pt x="120000" y="120000"/>
                      </a:lnTo>
                      <a:lnTo>
                        <a:pt x="120000" y="0"/>
                      </a:lnTo>
                      <a:lnTo>
                        <a:pt x="0" y="0"/>
                      </a:lnTo>
                      <a:close/>
                      <a:moveTo>
                        <a:pt x="91914" y="91914"/>
                      </a:moveTo>
                      <a:lnTo>
                        <a:pt x="28085" y="91914"/>
                      </a:lnTo>
                      <a:lnTo>
                        <a:pt x="28085" y="28085"/>
                      </a:lnTo>
                      <a:lnTo>
                        <a:pt x="91914" y="28085"/>
                      </a:lnTo>
                      <a:lnTo>
                        <a:pt x="91914" y="91914"/>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14" name="Shape 814"/>
                <p:cNvSpPr/>
                <p:nvPr/>
              </p:nvSpPr>
              <p:spPr>
                <a:xfrm>
                  <a:off x="3722" y="2063"/>
                  <a:ext cx="377" cy="385"/>
                </a:xfrm>
                <a:custGeom>
                  <a:avLst/>
                  <a:gdLst/>
                  <a:ahLst/>
                  <a:cxnLst/>
                  <a:rect l="0" t="0" r="0" b="0"/>
                  <a:pathLst>
                    <a:path w="120000" h="120000" extrusionOk="0">
                      <a:moveTo>
                        <a:pt x="120000" y="120000"/>
                      </a:moveTo>
                      <a:lnTo>
                        <a:pt x="120000" y="0"/>
                      </a:lnTo>
                      <a:lnTo>
                        <a:pt x="0" y="0"/>
                      </a:lnTo>
                      <a:lnTo>
                        <a:pt x="0" y="120000"/>
                      </a:lnTo>
                      <a:lnTo>
                        <a:pt x="120000" y="120000"/>
                      </a:lnTo>
                      <a:close/>
                      <a:moveTo>
                        <a:pt x="28010" y="27428"/>
                      </a:moveTo>
                      <a:lnTo>
                        <a:pt x="91671" y="27428"/>
                      </a:lnTo>
                      <a:lnTo>
                        <a:pt x="91671" y="92571"/>
                      </a:lnTo>
                      <a:lnTo>
                        <a:pt x="28010" y="92571"/>
                      </a:lnTo>
                      <a:lnTo>
                        <a:pt x="28010" y="27428"/>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sp>
              <p:nvSpPr>
                <p:cNvPr id="815" name="Shape 815"/>
                <p:cNvSpPr/>
                <p:nvPr/>
              </p:nvSpPr>
              <p:spPr>
                <a:xfrm>
                  <a:off x="3722" y="1464"/>
                  <a:ext cx="377" cy="375"/>
                </a:xfrm>
                <a:custGeom>
                  <a:avLst/>
                  <a:gdLst/>
                  <a:ahLst/>
                  <a:cxnLst/>
                  <a:rect l="0" t="0" r="0" b="0"/>
                  <a:pathLst>
                    <a:path w="120000" h="120000" extrusionOk="0">
                      <a:moveTo>
                        <a:pt x="120000" y="0"/>
                      </a:moveTo>
                      <a:lnTo>
                        <a:pt x="0" y="0"/>
                      </a:lnTo>
                      <a:lnTo>
                        <a:pt x="0" y="120000"/>
                      </a:lnTo>
                      <a:lnTo>
                        <a:pt x="120000" y="120000"/>
                      </a:lnTo>
                      <a:lnTo>
                        <a:pt x="120000" y="0"/>
                      </a:lnTo>
                      <a:close/>
                      <a:moveTo>
                        <a:pt x="91671" y="91914"/>
                      </a:moveTo>
                      <a:lnTo>
                        <a:pt x="28010" y="91914"/>
                      </a:lnTo>
                      <a:lnTo>
                        <a:pt x="28010" y="28085"/>
                      </a:lnTo>
                      <a:lnTo>
                        <a:pt x="91671" y="28085"/>
                      </a:lnTo>
                      <a:lnTo>
                        <a:pt x="91671" y="91914"/>
                      </a:lnTo>
                      <a:close/>
                    </a:path>
                  </a:pathLst>
                </a:custGeom>
                <a:solidFill>
                  <a:srgbClr val="24ACFF"/>
                </a:solidFill>
                <a:ln w="9525" cap="flat" cmpd="sng">
                  <a:solidFill>
                    <a:srgbClr val="24ACFF"/>
                  </a:solidFill>
                  <a:prstDash val="solid"/>
                  <a:round/>
                  <a:headEnd type="none" w="med" len="med"/>
                  <a:tailEnd type="none" w="med" len="med"/>
                </a:ln>
              </p:spPr>
              <p:txBody>
                <a:bodyPr lIns="91412" tIns="45693" rIns="91412" bIns="45693" anchor="t" anchorCtr="0">
                  <a:noAutofit/>
                </a:bodyPr>
                <a:lstStyle/>
                <a:p>
                  <a:pPr>
                    <a:buClr>
                      <a:srgbClr val="000000"/>
                    </a:buClr>
                  </a:pPr>
                  <a:endParaRPr sz="1400">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1705698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2" name="Title 1"/>
          <p:cNvSpPr>
            <a:spLocks noGrp="1"/>
          </p:cNvSpPr>
          <p:nvPr>
            <p:ph type="title"/>
          </p:nvPr>
        </p:nvSpPr>
        <p:spPr>
          <a:xfrm>
            <a:off x="201930" y="1563272"/>
            <a:ext cx="8740142" cy="917880"/>
          </a:xfrm>
        </p:spPr>
        <p:txBody>
          <a:bodyPr/>
          <a:lstStyle/>
          <a:p>
            <a:r>
              <a:rPr lang="en-US" dirty="0"/>
              <a:t>Getting started!</a:t>
            </a:r>
          </a:p>
        </p:txBody>
      </p:sp>
    </p:spTree>
    <p:extLst>
      <p:ext uri="{BB962C8B-B14F-4D97-AF65-F5344CB8AC3E}">
        <p14:creationId xmlns:p14="http://schemas.microsoft.com/office/powerpoint/2010/main" val="48497209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D1EE7E6D-9797-4469-BFDF-091AD21B4874}" type="slidenum">
              <a:rPr lang="en-US" smtClean="0"/>
              <a:pPr/>
              <a:t>27</a:t>
            </a:fld>
            <a:endParaRPr lang="en-US"/>
          </a:p>
        </p:txBody>
      </p:sp>
      <p:sp>
        <p:nvSpPr>
          <p:cNvPr id="2" name="Title 1"/>
          <p:cNvSpPr>
            <a:spLocks noGrp="1"/>
          </p:cNvSpPr>
          <p:nvPr>
            <p:ph type="title"/>
          </p:nvPr>
        </p:nvSpPr>
        <p:spPr/>
        <p:txBody>
          <a:bodyPr>
            <a:normAutofit fontScale="90000"/>
          </a:bodyPr>
          <a:lstStyle/>
          <a:p>
            <a:r>
              <a:rPr lang="en-US" dirty="0" smtClean="0">
                <a:solidFill>
                  <a:schemeClr val="accent1"/>
                </a:solidFill>
              </a:rPr>
              <a:t>Docker on Linux</a:t>
            </a:r>
            <a:endParaRPr lang="en-US" dirty="0">
              <a:solidFill>
                <a:schemeClr val="accent1"/>
              </a:solidFill>
            </a:endParaRPr>
          </a:p>
        </p:txBody>
      </p:sp>
      <p:sp>
        <p:nvSpPr>
          <p:cNvPr id="3" name="Content Placeholder 2"/>
          <p:cNvSpPr>
            <a:spLocks noGrp="1"/>
          </p:cNvSpPr>
          <p:nvPr>
            <p:ph idx="1"/>
          </p:nvPr>
        </p:nvSpPr>
        <p:spPr>
          <a:xfrm>
            <a:off x="228600" y="1129380"/>
            <a:ext cx="8686800" cy="3263504"/>
          </a:xfrm>
          <a:prstGeom prst="rect">
            <a:avLst/>
          </a:prstGeom>
        </p:spPr>
        <p:txBody>
          <a:bodyPr>
            <a:normAutofit fontScale="92500" lnSpcReduction="20000"/>
          </a:bodyPr>
          <a:lstStyle/>
          <a:p>
            <a:r>
              <a:rPr lang="en-US" dirty="0" smtClean="0">
                <a:solidFill>
                  <a:schemeClr val="tx1"/>
                </a:solidFill>
                <a:ea typeface="Arial" charset="0"/>
                <a:cs typeface="Arial" charset="0"/>
              </a:rPr>
              <a:t>Create a </a:t>
            </a:r>
            <a:r>
              <a:rPr lang="en-US" dirty="0">
                <a:solidFill>
                  <a:schemeClr val="tx1"/>
                </a:solidFill>
                <a:ea typeface="Arial" charset="0"/>
                <a:cs typeface="Arial" charset="0"/>
              </a:rPr>
              <a:t>L</a:t>
            </a:r>
            <a:r>
              <a:rPr lang="en-US" dirty="0" smtClean="0">
                <a:solidFill>
                  <a:schemeClr val="tx1"/>
                </a:solidFill>
                <a:ea typeface="Arial" charset="0"/>
                <a:cs typeface="Arial" charset="0"/>
              </a:rPr>
              <a:t>inux VM (or use physical), and install Docker</a:t>
            </a:r>
          </a:p>
          <a:p>
            <a:pPr lvl="1"/>
            <a:r>
              <a:rPr lang="en-US" sz="2206" dirty="0">
                <a:solidFill>
                  <a:schemeClr val="tx1"/>
                </a:solidFill>
                <a:latin typeface="+mj-lt"/>
                <a:ea typeface="Arial" charset="0"/>
                <a:cs typeface="Arial" charset="0"/>
              </a:rPr>
              <a:t>Requires kernel 3.10</a:t>
            </a:r>
          </a:p>
          <a:p>
            <a:pPr marL="0" indent="0">
              <a:buNone/>
            </a:pPr>
            <a:endParaRPr lang="en-US" dirty="0" smtClean="0">
              <a:solidFill>
                <a:schemeClr val="tx1"/>
              </a:solidFill>
              <a:ea typeface="Arial" charset="0"/>
              <a:cs typeface="Arial" charset="0"/>
            </a:endParaRPr>
          </a:p>
          <a:p>
            <a:r>
              <a:rPr lang="en-US" dirty="0">
                <a:solidFill>
                  <a:schemeClr val="tx1"/>
                </a:solidFill>
              </a:rPr>
              <a:t>Stable builds</a:t>
            </a:r>
          </a:p>
          <a:p>
            <a:pPr lvl="1"/>
            <a:r>
              <a:rPr lang="en-US" sz="2206" dirty="0">
                <a:solidFill>
                  <a:schemeClr val="tx1"/>
                </a:solidFill>
                <a:latin typeface="Consolas" charset="0"/>
                <a:ea typeface="Consolas" charset="0"/>
                <a:cs typeface="Consolas" charset="0"/>
              </a:rPr>
              <a:t>curl –</a:t>
            </a:r>
            <a:r>
              <a:rPr lang="en-US" sz="2206" dirty="0" err="1">
                <a:solidFill>
                  <a:schemeClr val="tx1"/>
                </a:solidFill>
                <a:latin typeface="Consolas" charset="0"/>
                <a:ea typeface="Consolas" charset="0"/>
                <a:cs typeface="Consolas" charset="0"/>
              </a:rPr>
              <a:t>sSL</a:t>
            </a:r>
            <a:r>
              <a:rPr lang="en-US" sz="2206" dirty="0">
                <a:solidFill>
                  <a:schemeClr val="tx1"/>
                </a:solidFill>
                <a:latin typeface="Consolas" charset="0"/>
                <a:ea typeface="Consolas" charset="0"/>
                <a:cs typeface="Consolas" charset="0"/>
              </a:rPr>
              <a:t> https://get.docker.com/ | </a:t>
            </a:r>
            <a:r>
              <a:rPr lang="en-US" sz="2206" dirty="0" err="1">
                <a:solidFill>
                  <a:schemeClr val="tx1"/>
                </a:solidFill>
                <a:latin typeface="Consolas" charset="0"/>
                <a:ea typeface="Consolas" charset="0"/>
                <a:cs typeface="Consolas" charset="0"/>
              </a:rPr>
              <a:t>sh</a:t>
            </a:r>
            <a:endParaRPr lang="en-US" sz="2206" dirty="0">
              <a:solidFill>
                <a:schemeClr val="tx1"/>
              </a:solidFill>
              <a:latin typeface="Consolas" charset="0"/>
              <a:ea typeface="Consolas" charset="0"/>
              <a:cs typeface="Consolas" charset="0"/>
            </a:endParaRPr>
          </a:p>
          <a:p>
            <a:pPr marL="0" indent="0">
              <a:buNone/>
            </a:pPr>
            <a:endParaRPr lang="en-US" dirty="0">
              <a:solidFill>
                <a:schemeClr val="tx1"/>
              </a:solidFill>
              <a:ea typeface="Arial" charset="0"/>
              <a:cs typeface="Arial" charset="0"/>
            </a:endParaRPr>
          </a:p>
          <a:p>
            <a:r>
              <a:rPr lang="en-US" dirty="0" smtClean="0">
                <a:solidFill>
                  <a:schemeClr val="tx1"/>
                </a:solidFill>
                <a:ea typeface="Arial" charset="0"/>
                <a:cs typeface="Arial" charset="0"/>
              </a:rPr>
              <a:t>Test and experimental builds</a:t>
            </a:r>
          </a:p>
          <a:p>
            <a:pPr lvl="1"/>
            <a:r>
              <a:rPr lang="en-US" sz="2206" dirty="0">
                <a:solidFill>
                  <a:schemeClr val="tx1"/>
                </a:solidFill>
                <a:latin typeface="Consolas" charset="0"/>
                <a:ea typeface="Consolas" charset="0"/>
                <a:cs typeface="Consolas" charset="0"/>
              </a:rPr>
              <a:t>curl –</a:t>
            </a:r>
            <a:r>
              <a:rPr lang="en-US" sz="2206" dirty="0" err="1">
                <a:solidFill>
                  <a:schemeClr val="tx1"/>
                </a:solidFill>
                <a:latin typeface="Consolas" charset="0"/>
                <a:ea typeface="Consolas" charset="0"/>
                <a:cs typeface="Consolas" charset="0"/>
              </a:rPr>
              <a:t>sSL</a:t>
            </a:r>
            <a:r>
              <a:rPr lang="en-US" sz="2206" dirty="0">
                <a:solidFill>
                  <a:schemeClr val="tx1"/>
                </a:solidFill>
                <a:latin typeface="Consolas" charset="0"/>
                <a:ea typeface="Consolas" charset="0"/>
                <a:cs typeface="Consolas" charset="0"/>
              </a:rPr>
              <a:t> https://test.docker.com/ | </a:t>
            </a:r>
            <a:r>
              <a:rPr lang="en-US" sz="2206" dirty="0" err="1">
                <a:solidFill>
                  <a:schemeClr val="tx1"/>
                </a:solidFill>
                <a:latin typeface="Consolas" charset="0"/>
                <a:ea typeface="Consolas" charset="0"/>
                <a:cs typeface="Consolas" charset="0"/>
              </a:rPr>
              <a:t>sh</a:t>
            </a:r>
            <a:endParaRPr lang="en-US" sz="2206" dirty="0">
              <a:solidFill>
                <a:schemeClr val="tx1"/>
              </a:solidFill>
              <a:latin typeface="Consolas" charset="0"/>
              <a:ea typeface="Consolas" charset="0"/>
              <a:cs typeface="Consolas" charset="0"/>
            </a:endParaRPr>
          </a:p>
          <a:p>
            <a:pPr lvl="1"/>
            <a:r>
              <a:rPr lang="en-US" sz="2206" dirty="0">
                <a:solidFill>
                  <a:schemeClr val="tx1"/>
                </a:solidFill>
                <a:latin typeface="Consolas" charset="0"/>
                <a:ea typeface="Consolas" charset="0"/>
                <a:cs typeface="Consolas" charset="0"/>
              </a:rPr>
              <a:t>curl –</a:t>
            </a:r>
            <a:r>
              <a:rPr lang="en-US" sz="2206" dirty="0" err="1">
                <a:solidFill>
                  <a:schemeClr val="tx1"/>
                </a:solidFill>
                <a:latin typeface="Consolas" charset="0"/>
                <a:ea typeface="Consolas" charset="0"/>
                <a:cs typeface="Consolas" charset="0"/>
              </a:rPr>
              <a:t>sSL</a:t>
            </a:r>
            <a:r>
              <a:rPr lang="en-US" sz="2206" dirty="0">
                <a:solidFill>
                  <a:schemeClr val="tx1"/>
                </a:solidFill>
                <a:latin typeface="Consolas" charset="0"/>
                <a:ea typeface="Consolas" charset="0"/>
                <a:cs typeface="Consolas" charset="0"/>
              </a:rPr>
              <a:t> https://experimental.docker.com/ | </a:t>
            </a:r>
            <a:r>
              <a:rPr lang="en-US" sz="2206" dirty="0" err="1">
                <a:solidFill>
                  <a:schemeClr val="tx1"/>
                </a:solidFill>
                <a:latin typeface="Consolas" charset="0"/>
                <a:ea typeface="Consolas" charset="0"/>
                <a:cs typeface="Consolas" charset="0"/>
              </a:rPr>
              <a:t>sh</a:t>
            </a:r>
            <a:endParaRPr lang="en-US" sz="2206" dirty="0">
              <a:solidFill>
                <a:schemeClr val="tx1"/>
              </a:solidFill>
              <a:latin typeface="Consolas" charset="0"/>
              <a:ea typeface="Consolas" charset="0"/>
              <a:cs typeface="Consolas" charset="0"/>
            </a:endParaRPr>
          </a:p>
          <a:p>
            <a:pPr lvl="1"/>
            <a:endParaRPr lang="en-US" dirty="0">
              <a:solidFill>
                <a:schemeClr val="tx1"/>
              </a:solidFill>
              <a:latin typeface="+mj-lt"/>
              <a:ea typeface="Consolas" charset="0"/>
              <a:cs typeface="Consolas" charset="0"/>
            </a:endParaRPr>
          </a:p>
          <a:p>
            <a:r>
              <a:rPr lang="en-US" dirty="0" smtClean="0">
                <a:solidFill>
                  <a:schemeClr val="tx1"/>
                </a:solidFill>
                <a:ea typeface="Arial" charset="0"/>
                <a:cs typeface="Arial" charset="0"/>
              </a:rPr>
              <a:t>Can also manually install (see docs)</a:t>
            </a:r>
            <a:endParaRPr lang="en-US" dirty="0">
              <a:solidFill>
                <a:schemeClr val="tx1"/>
              </a:solidFill>
              <a:ea typeface="Arial" charset="0"/>
              <a:cs typeface="Arial" charset="0"/>
            </a:endParaRPr>
          </a:p>
          <a:p>
            <a:pPr lvl="1"/>
            <a:endParaRPr lang="en-US" dirty="0" smtClean="0">
              <a:solidFill>
                <a:schemeClr val="tx1"/>
              </a:solidFill>
              <a:latin typeface="+mj-lt"/>
              <a:ea typeface="Arial" charset="0"/>
              <a:cs typeface="Arial" charset="0"/>
            </a:endParaRPr>
          </a:p>
          <a:p>
            <a:endParaRPr lang="en-US" dirty="0">
              <a:solidFill>
                <a:schemeClr val="tx1"/>
              </a:solidFill>
              <a:ea typeface="Arial" charset="0"/>
              <a:cs typeface="Arial" charset="0"/>
            </a:endParaRPr>
          </a:p>
        </p:txBody>
      </p:sp>
    </p:spTree>
    <p:extLst>
      <p:ext uri="{BB962C8B-B14F-4D97-AF65-F5344CB8AC3E}">
        <p14:creationId xmlns:p14="http://schemas.microsoft.com/office/powerpoint/2010/main" val="20412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accent1"/>
                </a:solidFill>
              </a:rPr>
              <a:t>Docker for Windows / Mac</a:t>
            </a:r>
            <a:endParaRPr lang="en-US" dirty="0">
              <a:solidFill>
                <a:schemeClr val="accent1"/>
              </a:solidFill>
            </a:endParaRPr>
          </a:p>
        </p:txBody>
      </p:sp>
      <p:sp>
        <p:nvSpPr>
          <p:cNvPr id="4" name="Content Placeholder 3"/>
          <p:cNvSpPr>
            <a:spLocks noGrp="1"/>
          </p:cNvSpPr>
          <p:nvPr>
            <p:ph idx="1"/>
          </p:nvPr>
        </p:nvSpPr>
        <p:spPr>
          <a:xfrm>
            <a:off x="228600" y="1109337"/>
            <a:ext cx="8686800" cy="3263504"/>
          </a:xfrm>
          <a:prstGeom prst="rect">
            <a:avLst/>
          </a:prstGeom>
        </p:spPr>
        <p:txBody>
          <a:bodyPr>
            <a:normAutofit fontScale="85000" lnSpcReduction="20000"/>
          </a:bodyPr>
          <a:lstStyle/>
          <a:p>
            <a:r>
              <a:rPr lang="en-US" dirty="0" smtClean="0">
                <a:solidFill>
                  <a:schemeClr val="tx1"/>
                </a:solidFill>
              </a:rPr>
              <a:t>Currently in public beta</a:t>
            </a:r>
          </a:p>
          <a:p>
            <a:pPr marL="0" indent="0">
              <a:buNone/>
            </a:pPr>
            <a:endParaRPr lang="en-US" dirty="0" smtClean="0">
              <a:solidFill>
                <a:schemeClr val="tx1"/>
              </a:solidFill>
            </a:endParaRPr>
          </a:p>
          <a:p>
            <a:r>
              <a:rPr lang="en-US" dirty="0" smtClean="0">
                <a:solidFill>
                  <a:schemeClr val="tx1"/>
                </a:solidFill>
              </a:rPr>
              <a:t>Easy to install: Get up and running on Docker in minutes</a:t>
            </a:r>
          </a:p>
          <a:p>
            <a:endParaRPr lang="en-US" dirty="0">
              <a:solidFill>
                <a:schemeClr val="tx1"/>
              </a:solidFill>
            </a:endParaRPr>
          </a:p>
          <a:p>
            <a:r>
              <a:rPr lang="en-US" dirty="0" smtClean="0">
                <a:solidFill>
                  <a:schemeClr val="tx1"/>
                </a:solidFill>
              </a:rPr>
              <a:t>Leverages Hyper-V (Windows) or </a:t>
            </a:r>
            <a:r>
              <a:rPr lang="en-US" dirty="0" err="1" smtClean="0">
                <a:solidFill>
                  <a:schemeClr val="tx1"/>
                </a:solidFill>
              </a:rPr>
              <a:t>xhyv</a:t>
            </a:r>
            <a:r>
              <a:rPr lang="en-US" dirty="0" smtClean="0">
                <a:solidFill>
                  <a:schemeClr val="tx1"/>
                </a:solidFill>
              </a:rPr>
              <a:t> (Mac)</a:t>
            </a:r>
            <a:br>
              <a:rPr lang="en-US" dirty="0" smtClean="0">
                <a:solidFill>
                  <a:schemeClr val="tx1"/>
                </a:solidFill>
              </a:rPr>
            </a:br>
            <a:endParaRPr lang="en-US" dirty="0" smtClean="0">
              <a:solidFill>
                <a:schemeClr val="tx1"/>
              </a:solidFill>
            </a:endParaRPr>
          </a:p>
          <a:p>
            <a:pPr lvl="1"/>
            <a:r>
              <a:rPr lang="en-US" sz="1700" dirty="0" smtClean="0">
                <a:solidFill>
                  <a:schemeClr val="tx1"/>
                </a:solidFill>
              </a:rPr>
              <a:t>Docker for Windows requires </a:t>
            </a:r>
            <a:r>
              <a:rPr lang="en-US" sz="1700" dirty="0">
                <a:solidFill>
                  <a:schemeClr val="tx1"/>
                </a:solidFill>
              </a:rPr>
              <a:t>Windows Pro 10, Enterprise, or Education</a:t>
            </a:r>
          </a:p>
          <a:p>
            <a:endParaRPr lang="en-US" dirty="0">
              <a:solidFill>
                <a:schemeClr val="tx1"/>
              </a:solidFill>
            </a:endParaRPr>
          </a:p>
          <a:p>
            <a:r>
              <a:rPr lang="en-US" dirty="0" smtClean="0">
                <a:solidFill>
                  <a:schemeClr val="tx1"/>
                </a:solidFill>
              </a:rPr>
              <a:t>Full API / CLI compatibility</a:t>
            </a:r>
          </a:p>
          <a:p>
            <a:endParaRPr lang="en-US" dirty="0">
              <a:solidFill>
                <a:schemeClr val="tx1"/>
              </a:solidFill>
            </a:endParaRPr>
          </a:p>
          <a:p>
            <a:r>
              <a:rPr lang="en-US" dirty="0" smtClean="0">
                <a:solidFill>
                  <a:schemeClr val="tx1"/>
                </a:solidFill>
              </a:rPr>
              <a:t>OS integration for increased stability and speed</a:t>
            </a:r>
            <a:br>
              <a:rPr lang="en-US" dirty="0" smtClean="0">
                <a:solidFill>
                  <a:schemeClr val="tx1"/>
                </a:solidFill>
              </a:rPr>
            </a:br>
            <a:endParaRPr lang="en-US" dirty="0" smtClean="0">
              <a:solidFill>
                <a:schemeClr val="tx1"/>
              </a:solidFill>
            </a:endParaRPr>
          </a:p>
        </p:txBody>
      </p:sp>
    </p:spTree>
    <p:extLst>
      <p:ext uri="{BB962C8B-B14F-4D97-AF65-F5344CB8AC3E}">
        <p14:creationId xmlns:p14="http://schemas.microsoft.com/office/powerpoint/2010/main" val="1308431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accent1"/>
                </a:solidFill>
              </a:rPr>
              <a:t>Docker for Azure / AWS</a:t>
            </a:r>
            <a:endParaRPr lang="en-US" dirty="0">
              <a:solidFill>
                <a:schemeClr val="accent1"/>
              </a:solidFill>
            </a:endParaRPr>
          </a:p>
        </p:txBody>
      </p:sp>
      <p:sp>
        <p:nvSpPr>
          <p:cNvPr id="4" name="Content Placeholder 3"/>
          <p:cNvSpPr>
            <a:spLocks noGrp="1"/>
          </p:cNvSpPr>
          <p:nvPr>
            <p:ph idx="1"/>
          </p:nvPr>
        </p:nvSpPr>
        <p:spPr>
          <a:prstGeom prst="rect">
            <a:avLst/>
          </a:prstGeom>
        </p:spPr>
        <p:txBody>
          <a:bodyPr/>
          <a:lstStyle/>
          <a:p>
            <a:r>
              <a:rPr lang="en-US" dirty="0" smtClean="0">
                <a:solidFill>
                  <a:schemeClr val="tx1"/>
                </a:solidFill>
              </a:rPr>
              <a:t>Currently in private beta</a:t>
            </a:r>
          </a:p>
          <a:p>
            <a:pPr lvl="1"/>
            <a:r>
              <a:rPr lang="en-US" dirty="0">
                <a:solidFill>
                  <a:schemeClr val="tx1"/>
                </a:solidFill>
                <a:hlinkClick r:id="rId3"/>
              </a:rPr>
              <a:t>https://beta.docker.com</a:t>
            </a:r>
            <a:r>
              <a:rPr lang="en-US" dirty="0" smtClean="0">
                <a:solidFill>
                  <a:schemeClr val="tx1"/>
                </a:solidFill>
                <a:hlinkClick r:id="rId3"/>
              </a:rPr>
              <a:t>/</a:t>
            </a:r>
            <a:endParaRPr lang="en-US" dirty="0" smtClean="0">
              <a:solidFill>
                <a:schemeClr val="tx1"/>
              </a:solidFill>
            </a:endParaRPr>
          </a:p>
          <a:p>
            <a:pPr lvl="1"/>
            <a:endParaRPr lang="en-US" dirty="0">
              <a:solidFill>
                <a:schemeClr val="tx1"/>
              </a:solidFill>
            </a:endParaRPr>
          </a:p>
          <a:p>
            <a:r>
              <a:rPr lang="en-US" dirty="0" smtClean="0">
                <a:solidFill>
                  <a:schemeClr val="tx1"/>
                </a:solidFill>
              </a:rPr>
              <a:t>Easily deploy Docker 1.12 Swarm clusters (Linux)</a:t>
            </a:r>
          </a:p>
          <a:p>
            <a:endParaRPr lang="en-US" dirty="0">
              <a:solidFill>
                <a:schemeClr val="tx1"/>
              </a:solidFill>
            </a:endParaRPr>
          </a:p>
          <a:p>
            <a:r>
              <a:rPr lang="en-US" dirty="0" smtClean="0">
                <a:solidFill>
                  <a:schemeClr val="tx1"/>
                </a:solidFill>
              </a:rPr>
              <a:t>Scale up and down easily</a:t>
            </a:r>
          </a:p>
          <a:p>
            <a:endParaRPr lang="en-US" dirty="0">
              <a:solidFill>
                <a:schemeClr val="tx1"/>
              </a:solidFill>
            </a:endParaRPr>
          </a:p>
          <a:p>
            <a:r>
              <a:rPr lang="en-US" dirty="0" smtClean="0">
                <a:solidFill>
                  <a:schemeClr val="tx1"/>
                </a:solidFill>
              </a:rPr>
              <a:t>Integrate with underlying platform (i.e. load balancers)</a:t>
            </a:r>
          </a:p>
          <a:p>
            <a:endParaRPr lang="en-US" dirty="0">
              <a:solidFill>
                <a:schemeClr val="tx1"/>
              </a:solidFill>
            </a:endParaRPr>
          </a:p>
        </p:txBody>
      </p:sp>
    </p:spTree>
    <p:extLst>
      <p:ext uri="{BB962C8B-B14F-4D97-AF65-F5344CB8AC3E}">
        <p14:creationId xmlns:p14="http://schemas.microsoft.com/office/powerpoint/2010/main" val="576044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Containers are not VMs</a:t>
            </a:r>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59245952"/>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229216" y="274169"/>
            <a:ext cx="8685568" cy="479850"/>
          </a:xfrm>
          <a:prstGeom prst="rect">
            <a:avLst/>
          </a:prstGeom>
          <a:noFill/>
          <a:ln>
            <a:noFill/>
          </a:ln>
        </p:spPr>
        <p:txBody>
          <a:bodyPr vert="horz" wrap="square" lIns="91412" tIns="45693" rIns="91412" bIns="45693" rtlCol="0" anchor="t" anchorCtr="0">
            <a:noAutofit/>
          </a:bodyPr>
          <a:lstStyle/>
          <a:p>
            <a:pPr>
              <a:buSzPct val="25000"/>
            </a:pPr>
            <a:r>
              <a:rPr lang="en" sz="3199" dirty="0"/>
              <a:t>Docker + Windows Server = Windows Containers</a:t>
            </a:r>
          </a:p>
        </p:txBody>
      </p:sp>
      <p:sp>
        <p:nvSpPr>
          <p:cNvPr id="386" name="Shape 386"/>
          <p:cNvSpPr txBox="1">
            <a:spLocks noGrp="1"/>
          </p:cNvSpPr>
          <p:nvPr>
            <p:ph type="body" idx="1"/>
          </p:nvPr>
        </p:nvSpPr>
        <p:spPr>
          <a:xfrm>
            <a:off x="4562375" y="1116085"/>
            <a:ext cx="4352406" cy="3516345"/>
          </a:xfrm>
          <a:prstGeom prst="rect">
            <a:avLst/>
          </a:prstGeom>
          <a:noFill/>
          <a:ln>
            <a:noFill/>
          </a:ln>
        </p:spPr>
        <p:txBody>
          <a:bodyPr vert="horz" wrap="square" lIns="91412" tIns="45693" rIns="91412" bIns="45693" rtlCol="0" anchor="t" anchorCtr="0">
            <a:noAutofit/>
          </a:bodyPr>
          <a:lstStyle/>
          <a:p>
            <a:pPr indent="-171439">
              <a:spcBef>
                <a:spcPts val="0"/>
              </a:spcBef>
              <a:buClr>
                <a:schemeClr val="tx1"/>
              </a:buClr>
            </a:pPr>
            <a:r>
              <a:rPr lang="en" dirty="0">
                <a:solidFill>
                  <a:schemeClr val="tx1"/>
                </a:solidFill>
                <a:latin typeface="+mj-lt"/>
              </a:rPr>
              <a:t>Native Windows containers powered by Docker Engine </a:t>
            </a:r>
          </a:p>
          <a:p>
            <a:pPr indent="-171439">
              <a:spcBef>
                <a:spcPts val="1200"/>
              </a:spcBef>
              <a:buClr>
                <a:schemeClr val="tx1"/>
              </a:buClr>
            </a:pPr>
            <a:r>
              <a:rPr lang="en" dirty="0">
                <a:solidFill>
                  <a:schemeClr val="tx1"/>
                </a:solidFill>
                <a:latin typeface="+mj-lt"/>
              </a:rPr>
              <a:t>Windows kernel engineered with new primitives to support containers</a:t>
            </a:r>
          </a:p>
          <a:p>
            <a:pPr indent="-171439">
              <a:spcBef>
                <a:spcPts val="1200"/>
              </a:spcBef>
              <a:buClr>
                <a:schemeClr val="tx1"/>
              </a:buClr>
            </a:pPr>
            <a:r>
              <a:rPr lang="en" dirty="0">
                <a:solidFill>
                  <a:schemeClr val="tx1"/>
                </a:solidFill>
                <a:latin typeface="+mj-lt"/>
              </a:rPr>
              <a:t>Deep integration with 2+ years of engineering collaboration in Docker Engine and Windows Server</a:t>
            </a:r>
          </a:p>
          <a:p>
            <a:pPr indent="-171439">
              <a:spcBef>
                <a:spcPts val="1200"/>
              </a:spcBef>
              <a:buClr>
                <a:schemeClr val="tx1"/>
              </a:buClr>
            </a:pPr>
            <a:r>
              <a:rPr lang="en" dirty="0">
                <a:solidFill>
                  <a:schemeClr val="tx1"/>
                </a:solidFill>
                <a:latin typeface="+mj-lt"/>
              </a:rPr>
              <a:t>Microsoft is top 5 Docker open source project contributor and a Docker maintainer</a:t>
            </a:r>
          </a:p>
        </p:txBody>
      </p:sp>
      <p:sp>
        <p:nvSpPr>
          <p:cNvPr id="387" name="Shape 387"/>
          <p:cNvSpPr/>
          <p:nvPr/>
        </p:nvSpPr>
        <p:spPr>
          <a:xfrm>
            <a:off x="379099" y="3422367"/>
            <a:ext cx="3538354" cy="287826"/>
          </a:xfrm>
          <a:prstGeom prst="rect">
            <a:avLst/>
          </a:prstGeom>
          <a:solidFill>
            <a:srgbClr val="3A3838"/>
          </a:solidFill>
          <a:ln w="12700" cap="flat" cmpd="sng">
            <a:solidFill>
              <a:srgbClr val="094463"/>
            </a:solidFill>
            <a:prstDash val="solid"/>
            <a:miter/>
            <a:headEnd type="none" w="med" len="med"/>
            <a:tailEnd type="none" w="med" len="med"/>
          </a:ln>
        </p:spPr>
        <p:txBody>
          <a:bodyPr lIns="91412" tIns="45693" rIns="91412" bIns="45693" anchor="ctr" anchorCtr="0">
            <a:noAutofit/>
          </a:bodyPr>
          <a:lstStyle/>
          <a:p>
            <a:pPr algn="ctr">
              <a:buSzPct val="25000"/>
            </a:pPr>
            <a:r>
              <a:rPr lang="en" sz="1200">
                <a:solidFill>
                  <a:schemeClr val="lt1"/>
                </a:solidFill>
                <a:latin typeface="Arial"/>
                <a:ea typeface="Arial"/>
                <a:cs typeface="Arial"/>
                <a:sym typeface="Arial"/>
              </a:rPr>
              <a:t>Infrastructure</a:t>
            </a:r>
          </a:p>
        </p:txBody>
      </p:sp>
      <p:sp>
        <p:nvSpPr>
          <p:cNvPr id="388" name="Shape 388"/>
          <p:cNvSpPr/>
          <p:nvPr/>
        </p:nvSpPr>
        <p:spPr>
          <a:xfrm>
            <a:off x="379100" y="3070318"/>
            <a:ext cx="3538354" cy="287826"/>
          </a:xfrm>
          <a:prstGeom prst="rect">
            <a:avLst/>
          </a:prstGeom>
          <a:solidFill>
            <a:srgbClr val="3A3838"/>
          </a:solidFill>
          <a:ln w="12700" cap="flat" cmpd="sng">
            <a:solidFill>
              <a:srgbClr val="374248"/>
            </a:solidFill>
            <a:prstDash val="solid"/>
            <a:miter/>
            <a:headEnd type="none" w="med" len="med"/>
            <a:tailEnd type="none" w="med" len="med"/>
          </a:ln>
        </p:spPr>
        <p:txBody>
          <a:bodyPr lIns="91412" tIns="45693" rIns="91412" bIns="45693" anchor="ctr" anchorCtr="0">
            <a:noAutofit/>
          </a:bodyPr>
          <a:lstStyle/>
          <a:p>
            <a:pPr algn="ctr">
              <a:buSzPct val="25000"/>
            </a:pPr>
            <a:r>
              <a:rPr lang="en" sz="1200">
                <a:solidFill>
                  <a:schemeClr val="lt1"/>
                </a:solidFill>
                <a:latin typeface="Arial"/>
                <a:ea typeface="Arial"/>
                <a:cs typeface="Arial"/>
                <a:sym typeface="Arial"/>
              </a:rPr>
              <a:t>Windows Server 2016</a:t>
            </a:r>
          </a:p>
        </p:txBody>
      </p:sp>
      <p:sp>
        <p:nvSpPr>
          <p:cNvPr id="389" name="Shape 389"/>
          <p:cNvSpPr/>
          <p:nvPr/>
        </p:nvSpPr>
        <p:spPr>
          <a:xfrm>
            <a:off x="455288" y="2254439"/>
            <a:ext cx="904682" cy="287826"/>
          </a:xfrm>
          <a:prstGeom prst="rect">
            <a:avLst/>
          </a:prstGeom>
          <a:solidFill>
            <a:schemeClr val="accent1"/>
          </a:solidFill>
          <a:ln w="12700" cap="flat" cmpd="sng">
            <a:solidFill>
              <a:schemeClr val="accent1"/>
            </a:solidFill>
            <a:prstDash val="solid"/>
            <a:miter/>
            <a:headEnd type="none" w="med" len="med"/>
            <a:tailEnd type="none" w="med" len="med"/>
          </a:ln>
        </p:spPr>
        <p:txBody>
          <a:bodyPr lIns="0" tIns="45693" rIns="0" bIns="45693" anchor="ctr" anchorCtr="0">
            <a:noAutofit/>
          </a:bodyPr>
          <a:lstStyle/>
          <a:p>
            <a:pPr algn="ctr">
              <a:buSzPct val="25000"/>
            </a:pPr>
            <a:r>
              <a:rPr lang="en" sz="1050">
                <a:solidFill>
                  <a:schemeClr val="lt1"/>
                </a:solidFill>
                <a:latin typeface="Arial"/>
                <a:ea typeface="Arial"/>
                <a:cs typeface="Arial"/>
                <a:sym typeface="Arial"/>
              </a:rPr>
              <a:t>Bins/Libs</a:t>
            </a:r>
          </a:p>
        </p:txBody>
      </p:sp>
      <p:sp>
        <p:nvSpPr>
          <p:cNvPr id="390" name="Shape 390"/>
          <p:cNvSpPr/>
          <p:nvPr/>
        </p:nvSpPr>
        <p:spPr>
          <a:xfrm>
            <a:off x="455288" y="1865028"/>
            <a:ext cx="904682" cy="287826"/>
          </a:xfrm>
          <a:prstGeom prst="rect">
            <a:avLst/>
          </a:prstGeom>
          <a:solidFill>
            <a:schemeClr val="accent1"/>
          </a:solidFill>
          <a:ln w="12700" cap="flat" cmpd="sng">
            <a:solidFill>
              <a:schemeClr val="accent1"/>
            </a:solidFill>
            <a:prstDash val="solid"/>
            <a:miter/>
            <a:headEnd type="none" w="med" len="med"/>
            <a:tailEnd type="none" w="med" len="med"/>
          </a:ln>
        </p:spPr>
        <p:txBody>
          <a:bodyPr lIns="0" tIns="45693" rIns="0" bIns="45693" anchor="ctr" anchorCtr="0">
            <a:noAutofit/>
          </a:bodyPr>
          <a:lstStyle/>
          <a:p>
            <a:pPr algn="ctr">
              <a:buSzPct val="25000"/>
            </a:pPr>
            <a:r>
              <a:rPr lang="en" sz="1050">
                <a:solidFill>
                  <a:schemeClr val="lt1"/>
                </a:solidFill>
                <a:latin typeface="Arial"/>
                <a:ea typeface="Arial"/>
                <a:cs typeface="Arial"/>
                <a:sym typeface="Arial"/>
              </a:rPr>
              <a:t>App</a:t>
            </a:r>
          </a:p>
        </p:txBody>
      </p:sp>
      <p:sp>
        <p:nvSpPr>
          <p:cNvPr id="391" name="Shape 391"/>
          <p:cNvSpPr/>
          <p:nvPr/>
        </p:nvSpPr>
        <p:spPr>
          <a:xfrm>
            <a:off x="379099" y="1771913"/>
            <a:ext cx="1078659" cy="846545"/>
          </a:xfrm>
          <a:prstGeom prst="rect">
            <a:avLst/>
          </a:prstGeom>
          <a:noFill/>
          <a:ln w="12700" cap="flat" cmpd="sng">
            <a:solidFill>
              <a:schemeClr val="accent1"/>
            </a:solidFill>
            <a:prstDash val="solid"/>
            <a:miter/>
            <a:headEnd type="none" w="med" len="med"/>
            <a:tailEnd type="none" w="med" len="med"/>
          </a:ln>
        </p:spPr>
        <p:txBody>
          <a:bodyPr lIns="0" tIns="45693" rIns="0" bIns="45693" anchor="ctr" anchorCtr="0">
            <a:noAutofit/>
          </a:bodyPr>
          <a:lstStyle/>
          <a:p>
            <a:pPr algn="ctr"/>
            <a:endParaRPr sz="1050">
              <a:solidFill>
                <a:schemeClr val="lt1"/>
              </a:solidFill>
              <a:latin typeface="Arial"/>
              <a:ea typeface="Arial"/>
              <a:cs typeface="Arial"/>
              <a:sym typeface="Arial"/>
            </a:endParaRPr>
          </a:p>
        </p:txBody>
      </p:sp>
      <p:sp>
        <p:nvSpPr>
          <p:cNvPr id="392" name="Shape 392"/>
          <p:cNvSpPr/>
          <p:nvPr/>
        </p:nvSpPr>
        <p:spPr>
          <a:xfrm>
            <a:off x="379100" y="2700583"/>
            <a:ext cx="3538354" cy="287826"/>
          </a:xfrm>
          <a:prstGeom prst="rect">
            <a:avLst/>
          </a:prstGeom>
          <a:solidFill>
            <a:schemeClr val="accent1"/>
          </a:solidFill>
          <a:ln w="12700" cap="flat" cmpd="sng">
            <a:solidFill>
              <a:schemeClr val="accent1"/>
            </a:solidFill>
            <a:prstDash val="solid"/>
            <a:miter/>
            <a:headEnd type="none" w="med" len="med"/>
            <a:tailEnd type="none" w="med" len="med"/>
          </a:ln>
        </p:spPr>
        <p:txBody>
          <a:bodyPr lIns="91412" tIns="45693" rIns="91412" bIns="45693" anchor="ctr" anchorCtr="0">
            <a:noAutofit/>
          </a:bodyPr>
          <a:lstStyle/>
          <a:p>
            <a:pPr algn="ctr">
              <a:buSzPct val="25000"/>
            </a:pPr>
            <a:r>
              <a:rPr lang="en" sz="1200">
                <a:solidFill>
                  <a:schemeClr val="lt1"/>
                </a:solidFill>
                <a:latin typeface="Arial"/>
                <a:ea typeface="Arial"/>
                <a:cs typeface="Arial"/>
                <a:sym typeface="Arial"/>
              </a:rPr>
              <a:t>Docker Engine</a:t>
            </a:r>
          </a:p>
        </p:txBody>
      </p:sp>
      <p:sp>
        <p:nvSpPr>
          <p:cNvPr id="393" name="Shape 393"/>
          <p:cNvSpPr/>
          <p:nvPr/>
        </p:nvSpPr>
        <p:spPr>
          <a:xfrm>
            <a:off x="1702864" y="2260155"/>
            <a:ext cx="867029" cy="287826"/>
          </a:xfrm>
          <a:prstGeom prst="rect">
            <a:avLst/>
          </a:prstGeom>
          <a:solidFill>
            <a:schemeClr val="accent1"/>
          </a:solidFill>
          <a:ln w="12700" cap="flat" cmpd="sng">
            <a:solidFill>
              <a:schemeClr val="accent1"/>
            </a:solidFill>
            <a:prstDash val="solid"/>
            <a:miter/>
            <a:headEnd type="none" w="med" len="med"/>
            <a:tailEnd type="none" w="med" len="med"/>
          </a:ln>
        </p:spPr>
        <p:txBody>
          <a:bodyPr lIns="0" tIns="45693" rIns="0" bIns="45693" anchor="ctr" anchorCtr="0">
            <a:noAutofit/>
          </a:bodyPr>
          <a:lstStyle/>
          <a:p>
            <a:pPr algn="ctr">
              <a:buSzPct val="25000"/>
            </a:pPr>
            <a:r>
              <a:rPr lang="en" sz="1050">
                <a:solidFill>
                  <a:schemeClr val="lt1"/>
                </a:solidFill>
                <a:latin typeface="Arial"/>
                <a:ea typeface="Arial"/>
                <a:cs typeface="Arial"/>
                <a:sym typeface="Arial"/>
              </a:rPr>
              <a:t>Bins/Libs</a:t>
            </a:r>
          </a:p>
        </p:txBody>
      </p:sp>
      <p:sp>
        <p:nvSpPr>
          <p:cNvPr id="394" name="Shape 394"/>
          <p:cNvSpPr/>
          <p:nvPr/>
        </p:nvSpPr>
        <p:spPr>
          <a:xfrm>
            <a:off x="1694399" y="1870743"/>
            <a:ext cx="867029" cy="287826"/>
          </a:xfrm>
          <a:prstGeom prst="rect">
            <a:avLst/>
          </a:prstGeom>
          <a:solidFill>
            <a:schemeClr val="accent1"/>
          </a:solidFill>
          <a:ln w="12700" cap="flat" cmpd="sng">
            <a:solidFill>
              <a:schemeClr val="accent1"/>
            </a:solidFill>
            <a:prstDash val="solid"/>
            <a:miter/>
            <a:headEnd type="none" w="med" len="med"/>
            <a:tailEnd type="none" w="med" len="med"/>
          </a:ln>
        </p:spPr>
        <p:txBody>
          <a:bodyPr lIns="0" tIns="45693" rIns="0" bIns="45693" anchor="ctr" anchorCtr="0">
            <a:noAutofit/>
          </a:bodyPr>
          <a:lstStyle/>
          <a:p>
            <a:pPr algn="ctr">
              <a:buSzPct val="25000"/>
            </a:pPr>
            <a:r>
              <a:rPr lang="en" sz="1050">
                <a:solidFill>
                  <a:schemeClr val="lt1"/>
                </a:solidFill>
                <a:latin typeface="Arial"/>
                <a:ea typeface="Arial"/>
                <a:cs typeface="Arial"/>
                <a:sym typeface="Arial"/>
              </a:rPr>
              <a:t>App</a:t>
            </a:r>
          </a:p>
        </p:txBody>
      </p:sp>
      <p:sp>
        <p:nvSpPr>
          <p:cNvPr id="395" name="Shape 395"/>
          <p:cNvSpPr/>
          <p:nvPr/>
        </p:nvSpPr>
        <p:spPr>
          <a:xfrm>
            <a:off x="1609742" y="1777628"/>
            <a:ext cx="1045844" cy="846546"/>
          </a:xfrm>
          <a:prstGeom prst="rect">
            <a:avLst/>
          </a:prstGeom>
          <a:noFill/>
          <a:ln w="12700" cap="flat" cmpd="sng">
            <a:solidFill>
              <a:schemeClr val="accent1"/>
            </a:solidFill>
            <a:prstDash val="solid"/>
            <a:miter/>
            <a:headEnd type="none" w="med" len="med"/>
            <a:tailEnd type="none" w="med" len="med"/>
          </a:ln>
        </p:spPr>
        <p:txBody>
          <a:bodyPr lIns="0" tIns="45693" rIns="0" bIns="45693" anchor="ctr" anchorCtr="0">
            <a:noAutofit/>
          </a:bodyPr>
          <a:lstStyle/>
          <a:p>
            <a:pPr algn="ctr"/>
            <a:endParaRPr sz="1050">
              <a:solidFill>
                <a:schemeClr val="lt1"/>
              </a:solidFill>
              <a:latin typeface="Arial"/>
              <a:ea typeface="Arial"/>
              <a:cs typeface="Arial"/>
              <a:sym typeface="Arial"/>
            </a:endParaRPr>
          </a:p>
        </p:txBody>
      </p:sp>
      <p:sp>
        <p:nvSpPr>
          <p:cNvPr id="396" name="Shape 396"/>
          <p:cNvSpPr/>
          <p:nvPr/>
        </p:nvSpPr>
        <p:spPr>
          <a:xfrm>
            <a:off x="2914984" y="2254439"/>
            <a:ext cx="904682" cy="287826"/>
          </a:xfrm>
          <a:prstGeom prst="rect">
            <a:avLst/>
          </a:prstGeom>
          <a:solidFill>
            <a:schemeClr val="accent1"/>
          </a:solidFill>
          <a:ln w="12700" cap="flat" cmpd="sng">
            <a:solidFill>
              <a:schemeClr val="accent1"/>
            </a:solidFill>
            <a:prstDash val="solid"/>
            <a:miter/>
            <a:headEnd type="none" w="med" len="med"/>
            <a:tailEnd type="none" w="med" len="med"/>
          </a:ln>
        </p:spPr>
        <p:txBody>
          <a:bodyPr lIns="0" tIns="45693" rIns="0" bIns="45693" anchor="ctr" anchorCtr="0">
            <a:noAutofit/>
          </a:bodyPr>
          <a:lstStyle/>
          <a:p>
            <a:pPr algn="ctr">
              <a:buSzPct val="25000"/>
            </a:pPr>
            <a:r>
              <a:rPr lang="en" sz="1050">
                <a:solidFill>
                  <a:schemeClr val="lt1"/>
                </a:solidFill>
                <a:latin typeface="Arial"/>
                <a:ea typeface="Arial"/>
                <a:cs typeface="Arial"/>
                <a:sym typeface="Arial"/>
              </a:rPr>
              <a:t>Bins/Libs</a:t>
            </a:r>
          </a:p>
        </p:txBody>
      </p:sp>
      <p:sp>
        <p:nvSpPr>
          <p:cNvPr id="397" name="Shape 397"/>
          <p:cNvSpPr/>
          <p:nvPr/>
        </p:nvSpPr>
        <p:spPr>
          <a:xfrm>
            <a:off x="2914984" y="1865028"/>
            <a:ext cx="904682" cy="287826"/>
          </a:xfrm>
          <a:prstGeom prst="rect">
            <a:avLst/>
          </a:prstGeom>
          <a:solidFill>
            <a:schemeClr val="accent1"/>
          </a:solidFill>
          <a:ln w="12700" cap="flat" cmpd="sng">
            <a:solidFill>
              <a:schemeClr val="accent1"/>
            </a:solidFill>
            <a:prstDash val="solid"/>
            <a:miter/>
            <a:headEnd type="none" w="med" len="med"/>
            <a:tailEnd type="none" w="med" len="med"/>
          </a:ln>
        </p:spPr>
        <p:txBody>
          <a:bodyPr lIns="0" tIns="45693" rIns="0" bIns="45693" anchor="ctr" anchorCtr="0">
            <a:noAutofit/>
          </a:bodyPr>
          <a:lstStyle/>
          <a:p>
            <a:pPr algn="ctr">
              <a:buSzPct val="25000"/>
            </a:pPr>
            <a:r>
              <a:rPr lang="en" sz="1050">
                <a:solidFill>
                  <a:schemeClr val="lt1"/>
                </a:solidFill>
                <a:latin typeface="Arial"/>
                <a:ea typeface="Arial"/>
                <a:cs typeface="Arial"/>
                <a:sym typeface="Arial"/>
              </a:rPr>
              <a:t>App</a:t>
            </a:r>
          </a:p>
        </p:txBody>
      </p:sp>
      <p:sp>
        <p:nvSpPr>
          <p:cNvPr id="398" name="Shape 398"/>
          <p:cNvSpPr/>
          <p:nvPr/>
        </p:nvSpPr>
        <p:spPr>
          <a:xfrm>
            <a:off x="2838794" y="1771913"/>
            <a:ext cx="1078659" cy="846545"/>
          </a:xfrm>
          <a:prstGeom prst="rect">
            <a:avLst/>
          </a:prstGeom>
          <a:noFill/>
          <a:ln w="12700" cap="flat" cmpd="sng">
            <a:solidFill>
              <a:schemeClr val="accent1"/>
            </a:solidFill>
            <a:prstDash val="solid"/>
            <a:miter/>
            <a:headEnd type="none" w="med" len="med"/>
            <a:tailEnd type="none" w="med" len="med"/>
          </a:ln>
        </p:spPr>
        <p:txBody>
          <a:bodyPr lIns="0" tIns="45693" rIns="0" bIns="45693" anchor="ctr" anchorCtr="0">
            <a:noAutofit/>
          </a:bodyPr>
          <a:lstStyle/>
          <a:p>
            <a:pPr algn="ctr"/>
            <a:endParaRPr sz="1050">
              <a:solidFill>
                <a:schemeClr val="lt1"/>
              </a:solidFill>
              <a:latin typeface="Arial"/>
              <a:ea typeface="Arial"/>
              <a:cs typeface="Arial"/>
              <a:sym typeface="Arial"/>
            </a:endParaRPr>
          </a:p>
        </p:txBody>
      </p:sp>
    </p:spTree>
    <p:extLst>
      <p:ext uri="{BB962C8B-B14F-4D97-AF65-F5344CB8AC3E}">
        <p14:creationId xmlns:p14="http://schemas.microsoft.com/office/powerpoint/2010/main" val="1686321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accent1"/>
                </a:solidFill>
              </a:rPr>
              <a:t>Walk, Jog, Run</a:t>
            </a:r>
            <a:endParaRPr lang="en-US" dirty="0">
              <a:solidFill>
                <a:schemeClr val="accent1"/>
              </a:solidFill>
            </a:endParaRPr>
          </a:p>
        </p:txBody>
      </p:sp>
      <p:sp>
        <p:nvSpPr>
          <p:cNvPr id="4" name="Content Placeholder 3"/>
          <p:cNvSpPr>
            <a:spLocks noGrp="1"/>
          </p:cNvSpPr>
          <p:nvPr>
            <p:ph idx="1"/>
          </p:nvPr>
        </p:nvSpPr>
        <p:spPr>
          <a:xfrm>
            <a:off x="228600" y="974584"/>
            <a:ext cx="8686800" cy="3263504"/>
          </a:xfrm>
          <a:prstGeom prst="rect">
            <a:avLst/>
          </a:prstGeom>
        </p:spPr>
        <p:txBody>
          <a:bodyPr>
            <a:normAutofit fontScale="77500" lnSpcReduction="20000"/>
          </a:bodyPr>
          <a:lstStyle/>
          <a:p>
            <a:pPr marL="0" indent="0">
              <a:buNone/>
            </a:pPr>
            <a:r>
              <a:rPr lang="en-US" dirty="0" smtClean="0">
                <a:solidFill>
                  <a:schemeClr val="tx1"/>
                </a:solidFill>
              </a:rPr>
              <a:t>Walk: </a:t>
            </a:r>
          </a:p>
          <a:p>
            <a:r>
              <a:rPr lang="en-US" dirty="0" smtClean="0">
                <a:solidFill>
                  <a:schemeClr val="tx1"/>
                </a:solidFill>
              </a:rPr>
              <a:t>Setup your preferred Docker environment</a:t>
            </a:r>
          </a:p>
          <a:p>
            <a:r>
              <a:rPr lang="en-US" dirty="0" smtClean="0">
                <a:solidFill>
                  <a:schemeClr val="tx1"/>
                </a:solidFill>
              </a:rPr>
              <a:t>Fire up some prebuilt images (</a:t>
            </a:r>
            <a:r>
              <a:rPr lang="en-US" dirty="0" err="1" smtClean="0">
                <a:solidFill>
                  <a:schemeClr val="tx1"/>
                </a:solidFill>
              </a:rPr>
              <a:t>nginx</a:t>
            </a:r>
            <a:r>
              <a:rPr lang="en-US" dirty="0" smtClean="0">
                <a:solidFill>
                  <a:schemeClr val="tx1"/>
                </a:solidFill>
              </a:rPr>
              <a:t>, hello-world, </a:t>
            </a:r>
            <a:r>
              <a:rPr lang="en-US" dirty="0" err="1" smtClean="0">
                <a:solidFill>
                  <a:schemeClr val="tx1"/>
                </a:solidFill>
              </a:rPr>
              <a:t>mikegcoleman</a:t>
            </a:r>
            <a:r>
              <a:rPr lang="en-US" dirty="0" smtClean="0">
                <a:solidFill>
                  <a:schemeClr val="tx1"/>
                </a:solidFill>
              </a:rPr>
              <a:t>/</a:t>
            </a:r>
            <a:r>
              <a:rPr lang="en-US" dirty="0" err="1" smtClean="0">
                <a:solidFill>
                  <a:schemeClr val="tx1"/>
                </a:solidFill>
              </a:rPr>
              <a:t>catweb</a:t>
            </a:r>
            <a:r>
              <a:rPr lang="en-US" dirty="0">
                <a:solidFill>
                  <a:schemeClr val="tx1"/>
                </a:solidFill>
              </a:rPr>
              <a:t>)</a:t>
            </a:r>
            <a:endParaRPr lang="en-US" dirty="0" smtClean="0">
              <a:solidFill>
                <a:schemeClr val="tx1"/>
              </a:solidFill>
            </a:endParaRPr>
          </a:p>
          <a:p>
            <a:endParaRPr lang="en-US" dirty="0" smtClean="0">
              <a:solidFill>
                <a:schemeClr val="tx1"/>
              </a:solidFill>
            </a:endParaRPr>
          </a:p>
          <a:p>
            <a:pPr marL="0" indent="0">
              <a:buNone/>
            </a:pPr>
            <a:r>
              <a:rPr lang="en-US" dirty="0" smtClean="0">
                <a:solidFill>
                  <a:schemeClr val="tx1"/>
                </a:solidFill>
              </a:rPr>
              <a:t>Jog:</a:t>
            </a:r>
          </a:p>
          <a:p>
            <a:r>
              <a:rPr lang="en-US" dirty="0" smtClean="0">
                <a:solidFill>
                  <a:schemeClr val="tx1"/>
                </a:solidFill>
              </a:rPr>
              <a:t>Pick a well documented solution (</a:t>
            </a:r>
            <a:r>
              <a:rPr lang="en-US" dirty="0" err="1">
                <a:solidFill>
                  <a:schemeClr val="tx1"/>
                </a:solidFill>
              </a:rPr>
              <a:t>W</a:t>
            </a:r>
            <a:r>
              <a:rPr lang="en-US" dirty="0" err="1" smtClean="0">
                <a:solidFill>
                  <a:schemeClr val="tx1"/>
                </a:solidFill>
              </a:rPr>
              <a:t>ordpress</a:t>
            </a:r>
            <a:r>
              <a:rPr lang="en-US" dirty="0" smtClean="0">
                <a:solidFill>
                  <a:schemeClr val="tx1"/>
                </a:solidFill>
              </a:rPr>
              <a:t>, Jenkins, </a:t>
            </a:r>
            <a:r>
              <a:rPr lang="en-US" dirty="0" err="1" smtClean="0">
                <a:solidFill>
                  <a:schemeClr val="tx1"/>
                </a:solidFill>
              </a:rPr>
              <a:t>etc</a:t>
            </a:r>
            <a:r>
              <a:rPr lang="en-US" dirty="0" smtClean="0">
                <a:solidFill>
                  <a:schemeClr val="tx1"/>
                </a:solidFill>
              </a:rPr>
              <a:t>)</a:t>
            </a:r>
          </a:p>
          <a:p>
            <a:r>
              <a:rPr lang="en-US" dirty="0" smtClean="0">
                <a:solidFill>
                  <a:schemeClr val="tx1"/>
                </a:solidFill>
              </a:rPr>
              <a:t>Build it for yourself (blogs are your friend)</a:t>
            </a:r>
          </a:p>
          <a:p>
            <a:endParaRPr lang="en-US" dirty="0">
              <a:solidFill>
                <a:schemeClr val="tx1"/>
              </a:solidFill>
            </a:endParaRPr>
          </a:p>
          <a:p>
            <a:pPr marL="0" indent="0">
              <a:buNone/>
            </a:pPr>
            <a:r>
              <a:rPr lang="en-US" dirty="0" smtClean="0">
                <a:solidFill>
                  <a:schemeClr val="tx1"/>
                </a:solidFill>
              </a:rPr>
              <a:t>Run:</a:t>
            </a:r>
          </a:p>
          <a:p>
            <a:r>
              <a:rPr lang="en-US" dirty="0" smtClean="0">
                <a:solidFill>
                  <a:schemeClr val="tx1"/>
                </a:solidFill>
              </a:rPr>
              <a:t>Extend one your Walk solution or </a:t>
            </a:r>
            <a:r>
              <a:rPr lang="en-US" dirty="0" err="1" smtClean="0">
                <a:solidFill>
                  <a:schemeClr val="tx1"/>
                </a:solidFill>
              </a:rPr>
              <a:t>Dockerize</a:t>
            </a:r>
            <a:r>
              <a:rPr lang="en-US" dirty="0" smtClean="0">
                <a:solidFill>
                  <a:schemeClr val="tx1"/>
                </a:solidFill>
              </a:rPr>
              <a:t> an existing project</a:t>
            </a:r>
          </a:p>
          <a:p>
            <a:r>
              <a:rPr lang="en-US" dirty="0" smtClean="0">
                <a:solidFill>
                  <a:schemeClr val="tx1"/>
                </a:solidFill>
              </a:rPr>
              <a:t>Build your own </a:t>
            </a:r>
            <a:r>
              <a:rPr lang="en-US" dirty="0" err="1" smtClean="0">
                <a:solidFill>
                  <a:schemeClr val="tx1"/>
                </a:solidFill>
              </a:rPr>
              <a:t>Dockerfiles</a:t>
            </a:r>
            <a:endParaRPr lang="en-US" dirty="0">
              <a:solidFill>
                <a:schemeClr val="tx1"/>
              </a:solidFill>
            </a:endParaRPr>
          </a:p>
          <a:p>
            <a:r>
              <a:rPr lang="en-US" dirty="0" smtClean="0">
                <a:solidFill>
                  <a:schemeClr val="tx1"/>
                </a:solidFill>
              </a:rPr>
              <a:t>Experiment with Docker Compose and Swarm Mode</a:t>
            </a:r>
            <a:endParaRPr lang="en-US" dirty="0">
              <a:solidFill>
                <a:schemeClr val="tx1"/>
              </a:solidFill>
            </a:endParaRPr>
          </a:p>
        </p:txBody>
      </p:sp>
    </p:spTree>
    <p:extLst>
      <p:ext uri="{BB962C8B-B14F-4D97-AF65-F5344CB8AC3E}">
        <p14:creationId xmlns:p14="http://schemas.microsoft.com/office/powerpoint/2010/main" val="1612647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 You. </a:t>
            </a:r>
            <a:endParaRPr lang="en-US" dirty="0"/>
          </a:p>
        </p:txBody>
      </p:sp>
      <p:sp>
        <p:nvSpPr>
          <p:cNvPr id="3" name="Text Placeholder 2"/>
          <p:cNvSpPr>
            <a:spLocks noGrp="1"/>
          </p:cNvSpPr>
          <p:nvPr>
            <p:ph type="body" sz="quarter" idx="12"/>
          </p:nvPr>
        </p:nvSpPr>
        <p:spPr/>
        <p:txBody>
          <a:bodyPr/>
          <a:lstStyle/>
          <a:p>
            <a:r>
              <a:rPr lang="en-US" dirty="0" smtClean="0"/>
              <a:t>Questions?</a:t>
            </a:r>
            <a:endParaRPr lang="en-US" dirty="0"/>
          </a:p>
        </p:txBody>
      </p:sp>
    </p:spTree>
    <p:extLst>
      <p:ext uri="{BB962C8B-B14F-4D97-AF65-F5344CB8AC3E}">
        <p14:creationId xmlns:p14="http://schemas.microsoft.com/office/powerpoint/2010/main" val="382465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Hands-on Labs</a:t>
            </a:r>
            <a:endParaRPr lang="en-US" dirty="0"/>
          </a:p>
        </p:txBody>
      </p:sp>
      <p:sp>
        <p:nvSpPr>
          <p:cNvPr id="3" name="Text Placeholder 2"/>
          <p:cNvSpPr>
            <a:spLocks noGrp="1"/>
          </p:cNvSpPr>
          <p:nvPr>
            <p:ph type="body" sz="quarter" idx="12"/>
          </p:nvPr>
        </p:nvSpPr>
        <p:spPr/>
        <p:txBody>
          <a:bodyPr/>
          <a:lstStyle/>
          <a:p>
            <a:r>
              <a:rPr lang="en-US" dirty="0"/>
              <a:t>http://</a:t>
            </a:r>
            <a:r>
              <a:rPr lang="en-US" dirty="0" err="1"/>
              <a:t>github.com</a:t>
            </a:r>
            <a:r>
              <a:rPr lang="en-US" dirty="0"/>
              <a:t>/</a:t>
            </a:r>
            <a:r>
              <a:rPr lang="en-US" dirty="0" err="1"/>
              <a:t>docker</a:t>
            </a:r>
            <a:r>
              <a:rPr lang="en-US" dirty="0"/>
              <a:t>/labs/tree/master/beginner</a:t>
            </a:r>
          </a:p>
        </p:txBody>
      </p:sp>
    </p:spTree>
    <p:extLst>
      <p:ext uri="{BB962C8B-B14F-4D97-AF65-F5344CB8AC3E}">
        <p14:creationId xmlns:p14="http://schemas.microsoft.com/office/powerpoint/2010/main" val="68491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696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Shape 371"/>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4</a:t>
            </a:fld>
            <a:endParaRPr lang="en-US" sz="900">
              <a:solidFill>
                <a:srgbClr val="797979"/>
              </a:solidFill>
              <a:latin typeface="Arial"/>
              <a:ea typeface="Arial"/>
              <a:cs typeface="Arial"/>
              <a:sym typeface="Arial"/>
            </a:endParaRPr>
          </a:p>
        </p:txBody>
      </p:sp>
      <p:sp>
        <p:nvSpPr>
          <p:cNvPr id="369" name="Shape 369"/>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solidFill>
                  <a:schemeClr val="accent1"/>
                </a:solidFill>
                <a:ea typeface="Arial"/>
                <a:cs typeface="Arial"/>
                <a:sym typeface="Arial"/>
              </a:rPr>
              <a:t>Docker </a:t>
            </a:r>
            <a:r>
              <a:rPr lang="en-US" dirty="0">
                <a:solidFill>
                  <a:schemeClr val="accent1"/>
                </a:solidFill>
                <a:ea typeface="Arial"/>
                <a:cs typeface="Arial"/>
                <a:sym typeface="Arial"/>
              </a:rPr>
              <a:t>c</a:t>
            </a:r>
            <a:r>
              <a:rPr lang="en-US" sz="3200" dirty="0">
                <a:solidFill>
                  <a:schemeClr val="accent1"/>
                </a:solidFill>
                <a:ea typeface="Arial"/>
                <a:cs typeface="Arial"/>
                <a:sym typeface="Arial"/>
              </a:rPr>
              <a:t>ontainers are NOT VMs</a:t>
            </a:r>
          </a:p>
        </p:txBody>
      </p:sp>
      <p:sp>
        <p:nvSpPr>
          <p:cNvPr id="370" name="Shape 370"/>
          <p:cNvSpPr txBox="1">
            <a:spLocks noGrp="1"/>
          </p:cNvSpPr>
          <p:nvPr>
            <p:ph type="body" sz="quarter" idx="13"/>
          </p:nvPr>
        </p:nvSpPr>
        <p:spPr>
          <a:xfrm>
            <a:off x="228600" y="988143"/>
            <a:ext cx="8686800" cy="1504799"/>
          </a:xfrm>
          <a:prstGeom prst="rect">
            <a:avLst/>
          </a:prstGeom>
          <a:noFill/>
          <a:ln>
            <a:noFill/>
          </a:ln>
        </p:spPr>
        <p:txBody>
          <a:bodyPr lIns="91412" tIns="91412" rIns="91412" bIns="91412" anchor="t" anchorCtr="0">
            <a:noAutofit/>
          </a:bodyPr>
          <a:lstStyle/>
          <a:p>
            <a:pPr marL="470135" indent="-342900">
              <a:buClr>
                <a:schemeClr val="accent1"/>
              </a:buClr>
              <a:buSzPct val="100000"/>
              <a:buFont typeface="Arial" charset="0"/>
              <a:buChar char="•"/>
            </a:pPr>
            <a:r>
              <a:rPr lang="en-US" sz="2353" dirty="0">
                <a:solidFill>
                  <a:schemeClr val="tx1"/>
                </a:solidFill>
                <a:ea typeface="Arial"/>
                <a:cs typeface="Arial"/>
                <a:sym typeface="Arial"/>
              </a:rPr>
              <a:t>Easy connection to make</a:t>
            </a:r>
          </a:p>
          <a:p>
            <a:pPr marL="470135" indent="-342900">
              <a:spcBef>
                <a:spcPts val="400"/>
              </a:spcBef>
              <a:buClr>
                <a:schemeClr val="accent1"/>
              </a:buClr>
              <a:buSzPct val="100000"/>
              <a:buFont typeface="Arial" charset="0"/>
              <a:buChar char="•"/>
            </a:pPr>
            <a:r>
              <a:rPr lang="en-US" sz="2353" dirty="0">
                <a:solidFill>
                  <a:schemeClr val="tx1"/>
                </a:solidFill>
                <a:ea typeface="Arial"/>
                <a:cs typeface="Arial"/>
                <a:sym typeface="Arial"/>
              </a:rPr>
              <a:t>Fundamentally different architectures</a:t>
            </a:r>
          </a:p>
          <a:p>
            <a:pPr marL="470135" indent="-342900">
              <a:spcBef>
                <a:spcPts val="400"/>
              </a:spcBef>
              <a:buClr>
                <a:schemeClr val="accent1"/>
              </a:buClr>
              <a:buSzPct val="100000"/>
              <a:buFont typeface="Arial" charset="0"/>
              <a:buChar char="•"/>
            </a:pPr>
            <a:r>
              <a:rPr lang="en-US" sz="2353" dirty="0">
                <a:solidFill>
                  <a:schemeClr val="tx1"/>
                </a:solidFill>
                <a:ea typeface="Arial"/>
                <a:cs typeface="Arial"/>
                <a:sym typeface="Arial"/>
              </a:rPr>
              <a:t>Fundamentally different benefits</a:t>
            </a:r>
          </a:p>
        </p:txBody>
      </p:sp>
    </p:spTree>
    <p:extLst>
      <p:ext uri="{BB962C8B-B14F-4D97-AF65-F5344CB8AC3E}">
        <p14:creationId xmlns:p14="http://schemas.microsoft.com/office/powerpoint/2010/main" val="109861437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5</a:t>
            </a:fld>
            <a:endParaRPr lang="en-US" sz="900">
              <a:solidFill>
                <a:srgbClr val="797979"/>
              </a:solidFill>
              <a:latin typeface="Arial"/>
              <a:ea typeface="Arial"/>
              <a:cs typeface="Arial"/>
              <a:sym typeface="Arial"/>
            </a:endParaRPr>
          </a:p>
        </p:txBody>
      </p:sp>
      <p:sp>
        <p:nvSpPr>
          <p:cNvPr id="376" name="Shape 376"/>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ea typeface="Arial"/>
                <a:cs typeface="Arial"/>
                <a:sym typeface="Arial"/>
              </a:rPr>
              <a:t>VMs</a:t>
            </a:r>
          </a:p>
        </p:txBody>
      </p:sp>
      <p:pic>
        <p:nvPicPr>
          <p:cNvPr id="377" name="Shape 377"/>
          <p:cNvPicPr preferRelativeResize="0"/>
          <p:nvPr/>
        </p:nvPicPr>
        <p:blipFill rotWithShape="1">
          <a:blip r:embed="rId3">
            <a:alphaModFix/>
          </a:blip>
          <a:srcRect/>
          <a:stretch/>
        </p:blipFill>
        <p:spPr>
          <a:xfrm>
            <a:off x="1709234" y="798397"/>
            <a:ext cx="5749742" cy="3960933"/>
          </a:xfrm>
          <a:prstGeom prst="rect">
            <a:avLst/>
          </a:prstGeom>
          <a:noFill/>
          <a:ln>
            <a:noFill/>
          </a:ln>
          <a:effectLst>
            <a:outerShdw blurRad="50800" dist="76200" algn="l" rotWithShape="0">
              <a:prstClr val="black">
                <a:alpha val="40000"/>
              </a:prstClr>
            </a:outerShdw>
          </a:effectLst>
        </p:spPr>
      </p:pic>
    </p:spTree>
    <p:extLst>
      <p:ext uri="{BB962C8B-B14F-4D97-AF65-F5344CB8AC3E}">
        <p14:creationId xmlns:p14="http://schemas.microsoft.com/office/powerpoint/2010/main" val="167127743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Shape 384"/>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6</a:t>
            </a:fld>
            <a:endParaRPr lang="en-US" sz="900">
              <a:solidFill>
                <a:srgbClr val="797979"/>
              </a:solidFill>
              <a:latin typeface="Arial"/>
              <a:ea typeface="Arial"/>
              <a:cs typeface="Arial"/>
              <a:sym typeface="Arial"/>
            </a:endParaRPr>
          </a:p>
        </p:txBody>
      </p:sp>
      <p:sp>
        <p:nvSpPr>
          <p:cNvPr id="383" name="Shape 383"/>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ea typeface="Arial"/>
                <a:cs typeface="Arial"/>
                <a:sym typeface="Arial"/>
              </a:rPr>
              <a:t>Containers</a:t>
            </a:r>
          </a:p>
        </p:txBody>
      </p:sp>
      <p:pic>
        <p:nvPicPr>
          <p:cNvPr id="385" name="Shape 385"/>
          <p:cNvPicPr preferRelativeResize="0"/>
          <p:nvPr/>
        </p:nvPicPr>
        <p:blipFill rotWithShape="1">
          <a:blip r:embed="rId3">
            <a:alphaModFix/>
          </a:blip>
          <a:srcRect/>
          <a:stretch/>
        </p:blipFill>
        <p:spPr>
          <a:xfrm>
            <a:off x="2808319" y="870143"/>
            <a:ext cx="4313069" cy="3774590"/>
          </a:xfrm>
          <a:prstGeom prst="rect">
            <a:avLst/>
          </a:prstGeom>
          <a:noFill/>
          <a:ln>
            <a:noFill/>
          </a:ln>
          <a:effectLst>
            <a:outerShdw blurRad="50800" dist="76200" dir="18900000" algn="bl" rotWithShape="0">
              <a:prstClr val="black">
                <a:alpha val="40000"/>
              </a:prstClr>
            </a:outerShdw>
          </a:effectLst>
        </p:spPr>
      </p:pic>
    </p:spTree>
    <p:extLst>
      <p:ext uri="{BB962C8B-B14F-4D97-AF65-F5344CB8AC3E}">
        <p14:creationId xmlns:p14="http://schemas.microsoft.com/office/powerpoint/2010/main" val="1219980423"/>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0" name="Shape 400"/>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7</a:t>
            </a:fld>
            <a:endParaRPr lang="en-US" sz="900">
              <a:solidFill>
                <a:srgbClr val="797979"/>
              </a:solidFill>
              <a:latin typeface="Arial"/>
              <a:ea typeface="Arial"/>
              <a:cs typeface="Arial"/>
              <a:sym typeface="Arial"/>
            </a:endParaRPr>
          </a:p>
        </p:txBody>
      </p:sp>
      <p:sp>
        <p:nvSpPr>
          <p:cNvPr id="398" name="Shape 398"/>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ea typeface="Arial"/>
                <a:cs typeface="Arial"/>
                <a:sym typeface="Arial"/>
              </a:rPr>
              <a:t>They’re different, not mutually exclusive</a:t>
            </a:r>
          </a:p>
        </p:txBody>
      </p:sp>
      <p:pic>
        <p:nvPicPr>
          <p:cNvPr id="399" name="Shape 399"/>
          <p:cNvPicPr preferRelativeResize="0"/>
          <p:nvPr/>
        </p:nvPicPr>
        <p:blipFill rotWithShape="1">
          <a:blip r:embed="rId3">
            <a:alphaModFix/>
          </a:blip>
          <a:srcRect/>
          <a:stretch/>
        </p:blipFill>
        <p:spPr>
          <a:xfrm>
            <a:off x="144690" y="925656"/>
            <a:ext cx="8701514" cy="3670952"/>
          </a:xfrm>
          <a:prstGeom prst="rect">
            <a:avLst/>
          </a:prstGeom>
          <a:noFill/>
          <a:ln>
            <a:noFill/>
          </a:ln>
        </p:spPr>
      </p:pic>
      <p:sp>
        <p:nvSpPr>
          <p:cNvPr id="2" name="Rectangle 1"/>
          <p:cNvSpPr/>
          <p:nvPr/>
        </p:nvSpPr>
        <p:spPr bwMode="auto">
          <a:xfrm>
            <a:off x="4571999" y="3136518"/>
            <a:ext cx="1761423" cy="35745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5439">
                      <a:srgbClr val="F8F8F8"/>
                    </a:gs>
                    <a:gs pos="10000">
                      <a:srgbClr val="F8F8F8"/>
                    </a:gs>
                  </a:gsLst>
                  <a:lin ang="5400000" scaled="0"/>
                </a:gradFill>
              </a:rPr>
              <a:t>WS 2016</a:t>
            </a:r>
          </a:p>
        </p:txBody>
      </p:sp>
      <p:sp>
        <p:nvSpPr>
          <p:cNvPr id="6" name="Rectangle 5"/>
          <p:cNvSpPr/>
          <p:nvPr/>
        </p:nvSpPr>
        <p:spPr bwMode="auto">
          <a:xfrm>
            <a:off x="6540540" y="3136518"/>
            <a:ext cx="874014" cy="34960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5439">
                      <a:srgbClr val="F8F8F8"/>
                    </a:gs>
                    <a:gs pos="10000">
                      <a:srgbClr val="F8F8F8"/>
                    </a:gs>
                  </a:gsLst>
                  <a:lin ang="5400000" scaled="0"/>
                </a:gradFill>
              </a:rPr>
              <a:t>Linux</a:t>
            </a:r>
          </a:p>
        </p:txBody>
      </p:sp>
    </p:spTree>
    <p:extLst>
      <p:ext uri="{BB962C8B-B14F-4D97-AF65-F5344CB8AC3E}">
        <p14:creationId xmlns:p14="http://schemas.microsoft.com/office/powerpoint/2010/main" val="90062100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Build, Ship, and Run</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4072829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Shape 378"/>
          <p:cNvPicPr preferRelativeResize="0"/>
          <p:nvPr/>
        </p:nvPicPr>
        <p:blipFill rotWithShape="1">
          <a:blip r:embed="rId3">
            <a:alphaModFix/>
          </a:blip>
          <a:srcRect/>
          <a:stretch/>
        </p:blipFill>
        <p:spPr>
          <a:xfrm>
            <a:off x="0" y="0"/>
            <a:ext cx="9183497" cy="5142770"/>
          </a:xfrm>
          <a:prstGeom prst="rect">
            <a:avLst/>
          </a:prstGeom>
          <a:noFill/>
          <a:ln>
            <a:noFill/>
          </a:ln>
        </p:spPr>
      </p:pic>
      <p:pic>
        <p:nvPicPr>
          <p:cNvPr id="379" name="Shape 379"/>
          <p:cNvPicPr preferRelativeResize="0"/>
          <p:nvPr/>
        </p:nvPicPr>
        <p:blipFill rotWithShape="1">
          <a:blip r:embed="rId4">
            <a:alphaModFix/>
          </a:blip>
          <a:srcRect b="29656"/>
          <a:stretch/>
        </p:blipFill>
        <p:spPr>
          <a:xfrm>
            <a:off x="8457649" y="4744358"/>
            <a:ext cx="435238" cy="256763"/>
          </a:xfrm>
          <a:prstGeom prst="rect">
            <a:avLst/>
          </a:prstGeom>
          <a:noFill/>
          <a:ln>
            <a:noFill/>
          </a:ln>
        </p:spPr>
      </p:pic>
    </p:spTree>
    <p:extLst>
      <p:ext uri="{BB962C8B-B14F-4D97-AF65-F5344CB8AC3E}">
        <p14:creationId xmlns:p14="http://schemas.microsoft.com/office/powerpoint/2010/main" val="1148752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Docker 2016 v2">
      <a:dk1>
        <a:srgbClr val="254356"/>
      </a:dk1>
      <a:lt1>
        <a:sysClr val="window" lastClr="FFFFFF"/>
      </a:lt1>
      <a:dk2>
        <a:srgbClr val="708491"/>
      </a:dk2>
      <a:lt2>
        <a:srgbClr val="E7E6E6"/>
      </a:lt2>
      <a:accent1>
        <a:srgbClr val="1AAAF8"/>
      </a:accent1>
      <a:accent2>
        <a:srgbClr val="00CBCA"/>
      </a:accent2>
      <a:accent3>
        <a:srgbClr val="EF4A53"/>
      </a:accent3>
      <a:accent4>
        <a:srgbClr val="FFB463"/>
      </a:accent4>
      <a:accent5>
        <a:srgbClr val="8460FF"/>
      </a:accent5>
      <a:accent6>
        <a:srgbClr val="1488C6"/>
      </a:accent6>
      <a:hlink>
        <a:srgbClr val="1AAAF8"/>
      </a:hlink>
      <a:folHlink>
        <a:srgbClr val="1AAAF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9244</TotalTime>
  <Words>4542</Words>
  <Application>Microsoft Macintosh PowerPoint</Application>
  <PresentationFormat>On-screen Show (16:9)</PresentationFormat>
  <Paragraphs>495</Paragraphs>
  <Slides>34</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Consolas</vt:lpstr>
      <vt:lpstr>Segoe Print</vt:lpstr>
      <vt:lpstr>Wingdings</vt:lpstr>
      <vt:lpstr>Arial</vt:lpstr>
      <vt:lpstr>Office Theme</vt:lpstr>
      <vt:lpstr>PowerPoint Presentation</vt:lpstr>
      <vt:lpstr>Agenda</vt:lpstr>
      <vt:lpstr>PowerPoint Presentation</vt:lpstr>
      <vt:lpstr>Docker containers are NOT VMs</vt:lpstr>
      <vt:lpstr>VMs</vt:lpstr>
      <vt:lpstr>Containers</vt:lpstr>
      <vt:lpstr>They’re different, not mutually exclusive</vt:lpstr>
      <vt:lpstr>PowerPoint Presentation</vt:lpstr>
      <vt:lpstr>PowerPoint Presentation</vt:lpstr>
      <vt:lpstr>Some Docker vocabulary</vt:lpstr>
      <vt:lpstr>Basic Docker Commands</vt:lpstr>
      <vt:lpstr>Dockerfile – Linux Example</vt:lpstr>
      <vt:lpstr>Put it all together: Build, Ship, Run Workflow</vt:lpstr>
      <vt:lpstr>PowerPoint Presentation</vt:lpstr>
      <vt:lpstr>Now you try it!</vt:lpstr>
      <vt:lpstr>PowerPoint Presentation</vt:lpstr>
      <vt:lpstr>Image Layers</vt:lpstr>
      <vt:lpstr>Docker File System</vt:lpstr>
      <vt:lpstr>Copy on Write</vt:lpstr>
      <vt:lpstr>What about data persistence?</vt:lpstr>
      <vt:lpstr>But, Why? </vt:lpstr>
      <vt:lpstr>Enterprises are looking to Docker for critical transformations</vt:lpstr>
      <vt:lpstr>Docker delivers speed, flexibility and savings</vt:lpstr>
      <vt:lpstr>One platform delivers one journey for all applications</vt:lpstr>
      <vt:lpstr>Containers in production with Docker Datacenter</vt:lpstr>
      <vt:lpstr>Getting started!</vt:lpstr>
      <vt:lpstr>Docker on Linux</vt:lpstr>
      <vt:lpstr>Docker for Windows / Mac</vt:lpstr>
      <vt:lpstr>Docker for Azure / AWS</vt:lpstr>
      <vt:lpstr>Docker + Windows Server = Windows Containers</vt:lpstr>
      <vt:lpstr>Walk, Jog, Run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Taylor</dc:creator>
  <cp:lastModifiedBy>Mike Coleman</cp:lastModifiedBy>
  <cp:revision>167</cp:revision>
  <dcterms:created xsi:type="dcterms:W3CDTF">2016-07-05T15:17:21Z</dcterms:created>
  <dcterms:modified xsi:type="dcterms:W3CDTF">2016-11-14T03:54:16Z</dcterms:modified>
</cp:coreProperties>
</file>