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2226" y="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2.svg"/><Relationship Id="rId4" Type="http://schemas.openxmlformats.org/officeDocument/2006/relationships/image" Target="../media/image19.png"/><Relationship Id="rId5" Type="http://schemas.openxmlformats.org/officeDocument/2006/relationships/image" Target="../media/image20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Relationship Id="rId4" Type="http://schemas.openxmlformats.org/officeDocument/2006/relationships/image" Target="../media/image22.svg"/><Relationship Id="rId5" Type="http://schemas.openxmlformats.org/officeDocument/2006/relationships/image" Target="../media/image23.png"/><Relationship Id="rId6" Type="http://schemas.openxmlformats.org/officeDocument/2006/relationships/image" Target="../media/image2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image" Target="../media/image12.png"/><Relationship Id="rId7" Type="http://schemas.openxmlformats.org/officeDocument/2006/relationships/image" Target="../media/image13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Relationship Id="rId4" Type="http://schemas.openxmlformats.org/officeDocument/2006/relationships/image" Target="../media/image22.svg"/><Relationship Id="rId5" Type="http://schemas.openxmlformats.org/officeDocument/2006/relationships/image" Target="../media/image23.png"/><Relationship Id="rId6" Type="http://schemas.openxmlformats.org/officeDocument/2006/relationships/image" Target="../media/image2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2.png"/><Relationship Id="rId5" Type="http://schemas.openxmlformats.org/officeDocument/2006/relationships/image" Target="../media/image13.svg"/><Relationship Id="rId6" Type="http://schemas.openxmlformats.org/officeDocument/2006/relationships/image" Target="../media/image14.png"/><Relationship Id="rId7" Type="http://schemas.openxmlformats.org/officeDocument/2006/relationships/image" Target="../media/image15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2.png"/><Relationship Id="rId5" Type="http://schemas.openxmlformats.org/officeDocument/2006/relationships/image" Target="../media/image13.svg"/><Relationship Id="rId6" Type="http://schemas.openxmlformats.org/officeDocument/2006/relationships/image" Target="../media/image14.png"/><Relationship Id="rId7" Type="http://schemas.openxmlformats.org/officeDocument/2006/relationships/image" Target="../media/image15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2.png"/><Relationship Id="rId5" Type="http://schemas.openxmlformats.org/officeDocument/2006/relationships/image" Target="../media/image13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16.png"/><Relationship Id="rId9" Type="http://schemas.openxmlformats.org/officeDocument/2006/relationships/image" Target="../media/image17.svg"/><Relationship Id="rId10" Type="http://schemas.openxmlformats.org/officeDocument/2006/relationships/image" Target="../media/image1.png"/><Relationship Id="rId11" Type="http://schemas.openxmlformats.org/officeDocument/2006/relationships/image" Target="../media/image2.svg"/><Relationship Id="rId1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svg"/><Relationship Id="rId4" Type="http://schemas.openxmlformats.org/officeDocument/2006/relationships/image" Target="../media/image8.png"/><Relationship Id="rId5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{DB5315AD-80D5-49C0-9EE0-C7596ADFB729}tf33968143_win32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Office Theme</vt:lpstr>
      <vt:lpstr>PITCH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CHRISTIAN JOSEPH VILLAFUERTE</dc:creator>
  <cp:lastModifiedBy>CHRISTIAN JOSEPH VILLAFUERTE</cp:lastModifiedBy>
  <cp:revision>1</cp:revision>
  <dcterms:created xsi:type="dcterms:W3CDTF">2023-11-27T20:27:24Z</dcterms:created>
  <dcterms:modified xsi:type="dcterms:W3CDTF">2023-11-27T20:27:54Z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