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1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6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2727" y="6470903"/>
            <a:ext cx="82550" cy="142240"/>
          </a:xfrm>
          <a:custGeom>
            <a:avLst/>
            <a:gdLst/>
            <a:ahLst/>
            <a:cxnLst/>
            <a:rect l="l" t="t" r="r" b="b"/>
            <a:pathLst>
              <a:path w="82550" h="142240">
                <a:moveTo>
                  <a:pt x="23621" y="0"/>
                </a:moveTo>
                <a:lnTo>
                  <a:pt x="0" y="0"/>
                </a:lnTo>
                <a:lnTo>
                  <a:pt x="0" y="141732"/>
                </a:lnTo>
                <a:lnTo>
                  <a:pt x="36703" y="141732"/>
                </a:lnTo>
                <a:lnTo>
                  <a:pt x="36703" y="68097"/>
                </a:lnTo>
                <a:lnTo>
                  <a:pt x="37139" y="58878"/>
                </a:lnTo>
                <a:lnTo>
                  <a:pt x="56387" y="35750"/>
                </a:lnTo>
                <a:lnTo>
                  <a:pt x="82296" y="35750"/>
                </a:lnTo>
                <a:lnTo>
                  <a:pt x="82296" y="8089"/>
                </a:lnTo>
                <a:lnTo>
                  <a:pt x="34035" y="8089"/>
                </a:lnTo>
                <a:lnTo>
                  <a:pt x="33400" y="7023"/>
                </a:lnTo>
                <a:lnTo>
                  <a:pt x="32512" y="5956"/>
                </a:lnTo>
                <a:lnTo>
                  <a:pt x="31496" y="5105"/>
                </a:lnTo>
                <a:lnTo>
                  <a:pt x="27812" y="1485"/>
                </a:lnTo>
                <a:lnTo>
                  <a:pt x="23621" y="0"/>
                </a:lnTo>
                <a:close/>
              </a:path>
              <a:path w="82550" h="142240">
                <a:moveTo>
                  <a:pt x="82296" y="0"/>
                </a:moveTo>
                <a:lnTo>
                  <a:pt x="73278" y="0"/>
                </a:lnTo>
                <a:lnTo>
                  <a:pt x="66260" y="206"/>
                </a:lnTo>
                <a:lnTo>
                  <a:pt x="34035" y="8089"/>
                </a:lnTo>
                <a:lnTo>
                  <a:pt x="82296" y="8089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7700" y="6428232"/>
            <a:ext cx="35560" cy="182880"/>
          </a:xfrm>
          <a:custGeom>
            <a:avLst/>
            <a:gdLst/>
            <a:ahLst/>
            <a:cxnLst/>
            <a:rect l="l" t="t" r="r" b="b"/>
            <a:pathLst>
              <a:path w="35559" h="182879">
                <a:moveTo>
                  <a:pt x="22694" y="0"/>
                </a:moveTo>
                <a:lnTo>
                  <a:pt x="0" y="0"/>
                </a:lnTo>
                <a:lnTo>
                  <a:pt x="0" y="170357"/>
                </a:lnTo>
                <a:lnTo>
                  <a:pt x="1422" y="174396"/>
                </a:lnTo>
                <a:lnTo>
                  <a:pt x="8305" y="181178"/>
                </a:lnTo>
                <a:lnTo>
                  <a:pt x="12357" y="182880"/>
                </a:lnTo>
                <a:lnTo>
                  <a:pt x="35051" y="182880"/>
                </a:lnTo>
                <a:lnTo>
                  <a:pt x="35051" y="12306"/>
                </a:lnTo>
                <a:lnTo>
                  <a:pt x="33426" y="8064"/>
                </a:lnTo>
                <a:lnTo>
                  <a:pt x="30187" y="4876"/>
                </a:lnTo>
                <a:lnTo>
                  <a:pt x="26543" y="1485"/>
                </a:lnTo>
                <a:lnTo>
                  <a:pt x="22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97991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179" y="0"/>
                </a:moveTo>
                <a:lnTo>
                  <a:pt x="35179" y="5034"/>
                </a:lnTo>
                <a:lnTo>
                  <a:pt x="15725" y="19538"/>
                </a:lnTo>
                <a:lnTo>
                  <a:pt x="3954" y="42616"/>
                </a:lnTo>
                <a:lnTo>
                  <a:pt x="0" y="73367"/>
                </a:lnTo>
                <a:lnTo>
                  <a:pt x="3954" y="104052"/>
                </a:lnTo>
                <a:lnTo>
                  <a:pt x="15725" y="126980"/>
                </a:lnTo>
                <a:lnTo>
                  <a:pt x="35179" y="141337"/>
                </a:lnTo>
                <a:lnTo>
                  <a:pt x="62179" y="146303"/>
                </a:lnTo>
                <a:lnTo>
                  <a:pt x="89011" y="141337"/>
                </a:lnTo>
                <a:lnTo>
                  <a:pt x="108704" y="126980"/>
                </a:lnTo>
                <a:lnTo>
                  <a:pt x="114343" y="116319"/>
                </a:lnTo>
                <a:lnTo>
                  <a:pt x="62179" y="116319"/>
                </a:lnTo>
                <a:lnTo>
                  <a:pt x="48919" y="112425"/>
                </a:lnTo>
                <a:lnTo>
                  <a:pt x="40427" y="102392"/>
                </a:lnTo>
                <a:lnTo>
                  <a:pt x="35911" y="88689"/>
                </a:lnTo>
                <a:lnTo>
                  <a:pt x="34582" y="73786"/>
                </a:lnTo>
                <a:lnTo>
                  <a:pt x="35911" y="58944"/>
                </a:lnTo>
                <a:lnTo>
                  <a:pt x="40427" y="45161"/>
                </a:lnTo>
                <a:lnTo>
                  <a:pt x="48919" y="35007"/>
                </a:lnTo>
                <a:lnTo>
                  <a:pt x="62179" y="31051"/>
                </a:lnTo>
                <a:lnTo>
                  <a:pt x="114753" y="31051"/>
                </a:lnTo>
                <a:lnTo>
                  <a:pt x="108704" y="19538"/>
                </a:lnTo>
                <a:lnTo>
                  <a:pt x="89011" y="5034"/>
                </a:lnTo>
                <a:lnTo>
                  <a:pt x="62179" y="0"/>
                </a:lnTo>
                <a:close/>
              </a:path>
              <a:path w="125094" h="146684">
                <a:moveTo>
                  <a:pt x="114753" y="31051"/>
                </a:moveTo>
                <a:lnTo>
                  <a:pt x="62179" y="31051"/>
                </a:lnTo>
                <a:lnTo>
                  <a:pt x="75494" y="35007"/>
                </a:lnTo>
                <a:lnTo>
                  <a:pt x="84123" y="45161"/>
                </a:lnTo>
                <a:lnTo>
                  <a:pt x="88777" y="58944"/>
                </a:lnTo>
                <a:lnTo>
                  <a:pt x="90170" y="73786"/>
                </a:lnTo>
                <a:lnTo>
                  <a:pt x="88777" y="88689"/>
                </a:lnTo>
                <a:lnTo>
                  <a:pt x="84123" y="102392"/>
                </a:lnTo>
                <a:lnTo>
                  <a:pt x="75494" y="112425"/>
                </a:lnTo>
                <a:lnTo>
                  <a:pt x="62179" y="116319"/>
                </a:lnTo>
                <a:lnTo>
                  <a:pt x="114343" y="116319"/>
                </a:lnTo>
                <a:lnTo>
                  <a:pt x="120831" y="104052"/>
                </a:lnTo>
                <a:lnTo>
                  <a:pt x="124967" y="73367"/>
                </a:lnTo>
                <a:lnTo>
                  <a:pt x="120831" y="42616"/>
                </a:lnTo>
                <a:lnTo>
                  <a:pt x="114753" y="31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10540" y="6466332"/>
            <a:ext cx="123825" cy="146685"/>
          </a:xfrm>
          <a:custGeom>
            <a:avLst/>
            <a:gdLst/>
            <a:ahLst/>
            <a:cxnLst/>
            <a:rect l="l" t="t" r="r" b="b"/>
            <a:pathLst>
              <a:path w="123825" h="146684">
                <a:moveTo>
                  <a:pt x="63182" y="0"/>
                </a:moveTo>
                <a:lnTo>
                  <a:pt x="35715" y="5027"/>
                </a:lnTo>
                <a:lnTo>
                  <a:pt x="15951" y="19510"/>
                </a:lnTo>
                <a:lnTo>
                  <a:pt x="4007" y="42551"/>
                </a:lnTo>
                <a:lnTo>
                  <a:pt x="0" y="73253"/>
                </a:lnTo>
                <a:lnTo>
                  <a:pt x="4007" y="103929"/>
                </a:lnTo>
                <a:lnTo>
                  <a:pt x="15951" y="126899"/>
                </a:lnTo>
                <a:lnTo>
                  <a:pt x="35715" y="141310"/>
                </a:lnTo>
                <a:lnTo>
                  <a:pt x="63182" y="146303"/>
                </a:lnTo>
                <a:lnTo>
                  <a:pt x="85001" y="143197"/>
                </a:lnTo>
                <a:lnTo>
                  <a:pt x="102462" y="134197"/>
                </a:lnTo>
                <a:lnTo>
                  <a:pt x="115347" y="119782"/>
                </a:lnTo>
                <a:lnTo>
                  <a:pt x="116866" y="116154"/>
                </a:lnTo>
                <a:lnTo>
                  <a:pt x="63182" y="116154"/>
                </a:lnTo>
                <a:lnTo>
                  <a:pt x="49631" y="112265"/>
                </a:lnTo>
                <a:lnTo>
                  <a:pt x="40970" y="102244"/>
                </a:lnTo>
                <a:lnTo>
                  <a:pt x="36375" y="88561"/>
                </a:lnTo>
                <a:lnTo>
                  <a:pt x="35026" y="73685"/>
                </a:lnTo>
                <a:lnTo>
                  <a:pt x="36375" y="58861"/>
                </a:lnTo>
                <a:lnTo>
                  <a:pt x="40970" y="45094"/>
                </a:lnTo>
                <a:lnTo>
                  <a:pt x="49631" y="34951"/>
                </a:lnTo>
                <a:lnTo>
                  <a:pt x="63182" y="31000"/>
                </a:lnTo>
                <a:lnTo>
                  <a:pt x="117175" y="31000"/>
                </a:lnTo>
                <a:lnTo>
                  <a:pt x="115347" y="26606"/>
                </a:lnTo>
                <a:lnTo>
                  <a:pt x="102462" y="12131"/>
                </a:lnTo>
                <a:lnTo>
                  <a:pt x="85001" y="3109"/>
                </a:lnTo>
                <a:lnTo>
                  <a:pt x="63182" y="0"/>
                </a:lnTo>
                <a:close/>
              </a:path>
              <a:path w="123825" h="146684">
                <a:moveTo>
                  <a:pt x="123443" y="100431"/>
                </a:moveTo>
                <a:lnTo>
                  <a:pt x="92163" y="100431"/>
                </a:lnTo>
                <a:lnTo>
                  <a:pt x="88417" y="104254"/>
                </a:lnTo>
                <a:lnTo>
                  <a:pt x="83533" y="108712"/>
                </a:lnTo>
                <a:lnTo>
                  <a:pt x="78300" y="112514"/>
                </a:lnTo>
                <a:lnTo>
                  <a:pt x="71817" y="115161"/>
                </a:lnTo>
                <a:lnTo>
                  <a:pt x="63182" y="116154"/>
                </a:lnTo>
                <a:lnTo>
                  <a:pt x="116866" y="116154"/>
                </a:lnTo>
                <a:lnTo>
                  <a:pt x="123443" y="100431"/>
                </a:lnTo>
                <a:close/>
              </a:path>
              <a:path w="123825" h="146684">
                <a:moveTo>
                  <a:pt x="117175" y="31000"/>
                </a:moveTo>
                <a:lnTo>
                  <a:pt x="63182" y="31000"/>
                </a:lnTo>
                <a:lnTo>
                  <a:pt x="70779" y="32132"/>
                </a:lnTo>
                <a:lnTo>
                  <a:pt x="77049" y="35275"/>
                </a:lnTo>
                <a:lnTo>
                  <a:pt x="82068" y="40050"/>
                </a:lnTo>
                <a:lnTo>
                  <a:pt x="85915" y="46075"/>
                </a:lnTo>
                <a:lnTo>
                  <a:pt x="123443" y="46075"/>
                </a:lnTo>
                <a:lnTo>
                  <a:pt x="117175" y="3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6675" y="6470903"/>
            <a:ext cx="120650" cy="142240"/>
          </a:xfrm>
          <a:custGeom>
            <a:avLst/>
            <a:gdLst/>
            <a:ahLst/>
            <a:cxnLst/>
            <a:rect l="l" t="t" r="r" b="b"/>
            <a:pathLst>
              <a:path w="120650" h="142240">
                <a:moveTo>
                  <a:pt x="23368" y="0"/>
                </a:moveTo>
                <a:lnTo>
                  <a:pt x="0" y="0"/>
                </a:lnTo>
                <a:lnTo>
                  <a:pt x="0" y="81622"/>
                </a:lnTo>
                <a:lnTo>
                  <a:pt x="11181" y="122579"/>
                </a:lnTo>
                <a:lnTo>
                  <a:pt x="49102" y="141168"/>
                </a:lnTo>
                <a:lnTo>
                  <a:pt x="60096" y="141732"/>
                </a:lnTo>
                <a:lnTo>
                  <a:pt x="71302" y="141168"/>
                </a:lnTo>
                <a:lnTo>
                  <a:pt x="109391" y="122579"/>
                </a:lnTo>
                <a:lnTo>
                  <a:pt x="115437" y="111988"/>
                </a:lnTo>
                <a:lnTo>
                  <a:pt x="54038" y="111988"/>
                </a:lnTo>
                <a:lnTo>
                  <a:pt x="48412" y="110096"/>
                </a:lnTo>
                <a:lnTo>
                  <a:pt x="38392" y="102501"/>
                </a:lnTo>
                <a:lnTo>
                  <a:pt x="35890" y="96380"/>
                </a:lnTo>
                <a:lnTo>
                  <a:pt x="35890" y="12865"/>
                </a:lnTo>
                <a:lnTo>
                  <a:pt x="34213" y="8648"/>
                </a:lnTo>
                <a:lnTo>
                  <a:pt x="30886" y="5270"/>
                </a:lnTo>
                <a:lnTo>
                  <a:pt x="27546" y="1689"/>
                </a:lnTo>
                <a:lnTo>
                  <a:pt x="23368" y="0"/>
                </a:lnTo>
                <a:close/>
              </a:path>
              <a:path w="120650" h="142240">
                <a:moveTo>
                  <a:pt x="108089" y="0"/>
                </a:moveTo>
                <a:lnTo>
                  <a:pt x="84721" y="0"/>
                </a:lnTo>
                <a:lnTo>
                  <a:pt x="84721" y="96380"/>
                </a:lnTo>
                <a:lnTo>
                  <a:pt x="82003" y="102501"/>
                </a:lnTo>
                <a:lnTo>
                  <a:pt x="77203" y="106299"/>
                </a:lnTo>
                <a:lnTo>
                  <a:pt x="72199" y="110096"/>
                </a:lnTo>
                <a:lnTo>
                  <a:pt x="66357" y="111988"/>
                </a:lnTo>
                <a:lnTo>
                  <a:pt x="115437" y="111988"/>
                </a:lnTo>
                <a:lnTo>
                  <a:pt x="119127" y="98520"/>
                </a:lnTo>
                <a:lnTo>
                  <a:pt x="120396" y="81622"/>
                </a:lnTo>
                <a:lnTo>
                  <a:pt x="120396" y="12865"/>
                </a:lnTo>
                <a:lnTo>
                  <a:pt x="118732" y="8648"/>
                </a:lnTo>
                <a:lnTo>
                  <a:pt x="115392" y="5270"/>
                </a:lnTo>
                <a:lnTo>
                  <a:pt x="112255" y="1689"/>
                </a:lnTo>
                <a:lnTo>
                  <a:pt x="108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72311" y="6428232"/>
            <a:ext cx="128270" cy="184785"/>
          </a:xfrm>
          <a:custGeom>
            <a:avLst/>
            <a:gdLst/>
            <a:ahLst/>
            <a:cxnLst/>
            <a:rect l="l" t="t" r="r" b="b"/>
            <a:pathLst>
              <a:path w="128269" h="184784">
                <a:moveTo>
                  <a:pt x="58000" y="38023"/>
                </a:moveTo>
                <a:lnTo>
                  <a:pt x="33384" y="43053"/>
                </a:lnTo>
                <a:lnTo>
                  <a:pt x="15174" y="57543"/>
                </a:lnTo>
                <a:lnTo>
                  <a:pt x="3878" y="80596"/>
                </a:lnTo>
                <a:lnTo>
                  <a:pt x="0" y="111315"/>
                </a:lnTo>
                <a:lnTo>
                  <a:pt x="4084" y="142007"/>
                </a:lnTo>
                <a:lnTo>
                  <a:pt x="16209" y="164990"/>
                </a:lnTo>
                <a:lnTo>
                  <a:pt x="36181" y="179407"/>
                </a:lnTo>
                <a:lnTo>
                  <a:pt x="63804" y="184404"/>
                </a:lnTo>
                <a:lnTo>
                  <a:pt x="91079" y="179448"/>
                </a:lnTo>
                <a:lnTo>
                  <a:pt x="111131" y="165152"/>
                </a:lnTo>
                <a:lnTo>
                  <a:pt x="117090" y="154241"/>
                </a:lnTo>
                <a:lnTo>
                  <a:pt x="63804" y="154241"/>
                </a:lnTo>
                <a:lnTo>
                  <a:pt x="50191" y="150350"/>
                </a:lnTo>
                <a:lnTo>
                  <a:pt x="41454" y="140323"/>
                </a:lnTo>
                <a:lnTo>
                  <a:pt x="36796" y="126632"/>
                </a:lnTo>
                <a:lnTo>
                  <a:pt x="35440" y="111963"/>
                </a:lnTo>
                <a:lnTo>
                  <a:pt x="35460" y="111315"/>
                </a:lnTo>
                <a:lnTo>
                  <a:pt x="36796" y="96921"/>
                </a:lnTo>
                <a:lnTo>
                  <a:pt x="41454" y="83150"/>
                </a:lnTo>
                <a:lnTo>
                  <a:pt x="50191" y="73003"/>
                </a:lnTo>
                <a:lnTo>
                  <a:pt x="63804" y="69049"/>
                </a:lnTo>
                <a:lnTo>
                  <a:pt x="128015" y="69049"/>
                </a:lnTo>
                <a:lnTo>
                  <a:pt x="128015" y="52260"/>
                </a:lnTo>
                <a:lnTo>
                  <a:pt x="92392" y="52260"/>
                </a:lnTo>
                <a:lnTo>
                  <a:pt x="87188" y="47796"/>
                </a:lnTo>
                <a:lnTo>
                  <a:pt x="79697" y="43151"/>
                </a:lnTo>
                <a:lnTo>
                  <a:pt x="69955" y="39501"/>
                </a:lnTo>
                <a:lnTo>
                  <a:pt x="58000" y="38023"/>
                </a:lnTo>
                <a:close/>
              </a:path>
              <a:path w="128269" h="184784">
                <a:moveTo>
                  <a:pt x="128015" y="69049"/>
                </a:moveTo>
                <a:lnTo>
                  <a:pt x="63804" y="69049"/>
                </a:lnTo>
                <a:lnTo>
                  <a:pt x="77444" y="72969"/>
                </a:lnTo>
                <a:lnTo>
                  <a:pt x="86252" y="83042"/>
                </a:lnTo>
                <a:lnTo>
                  <a:pt x="90983" y="96739"/>
                </a:lnTo>
                <a:lnTo>
                  <a:pt x="92371" y="111315"/>
                </a:lnTo>
                <a:lnTo>
                  <a:pt x="92392" y="111963"/>
                </a:lnTo>
                <a:lnTo>
                  <a:pt x="90983" y="126723"/>
                </a:lnTo>
                <a:lnTo>
                  <a:pt x="86252" y="140350"/>
                </a:lnTo>
                <a:lnTo>
                  <a:pt x="77444" y="150353"/>
                </a:lnTo>
                <a:lnTo>
                  <a:pt x="63804" y="154241"/>
                </a:lnTo>
                <a:lnTo>
                  <a:pt x="117090" y="154241"/>
                </a:lnTo>
                <a:lnTo>
                  <a:pt x="123572" y="142371"/>
                </a:lnTo>
                <a:lnTo>
                  <a:pt x="128015" y="111963"/>
                </a:lnTo>
                <a:lnTo>
                  <a:pt x="128015" y="69049"/>
                </a:lnTo>
                <a:close/>
              </a:path>
              <a:path w="128269" h="184784">
                <a:moveTo>
                  <a:pt x="115379" y="0"/>
                </a:moveTo>
                <a:lnTo>
                  <a:pt x="92392" y="0"/>
                </a:lnTo>
                <a:lnTo>
                  <a:pt x="92392" y="52260"/>
                </a:lnTo>
                <a:lnTo>
                  <a:pt x="128015" y="52260"/>
                </a:lnTo>
                <a:lnTo>
                  <a:pt x="128015" y="12319"/>
                </a:lnTo>
                <a:lnTo>
                  <a:pt x="126149" y="8077"/>
                </a:lnTo>
                <a:lnTo>
                  <a:pt x="119316" y="1485"/>
                </a:lnTo>
                <a:lnTo>
                  <a:pt x="115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14044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484" y="0"/>
                </a:moveTo>
                <a:lnTo>
                  <a:pt x="35409" y="5027"/>
                </a:lnTo>
                <a:lnTo>
                  <a:pt x="15854" y="19510"/>
                </a:lnTo>
                <a:lnTo>
                  <a:pt x="3992" y="42551"/>
                </a:lnTo>
                <a:lnTo>
                  <a:pt x="0" y="73253"/>
                </a:lnTo>
                <a:lnTo>
                  <a:pt x="3992" y="103929"/>
                </a:lnTo>
                <a:lnTo>
                  <a:pt x="15854" y="126899"/>
                </a:lnTo>
                <a:lnTo>
                  <a:pt x="35409" y="141310"/>
                </a:lnTo>
                <a:lnTo>
                  <a:pt x="62484" y="146303"/>
                </a:lnTo>
                <a:lnTo>
                  <a:pt x="84154" y="143197"/>
                </a:lnTo>
                <a:lnTo>
                  <a:pt x="101434" y="134197"/>
                </a:lnTo>
                <a:lnTo>
                  <a:pt x="114190" y="119782"/>
                </a:lnTo>
                <a:lnTo>
                  <a:pt x="115708" y="116154"/>
                </a:lnTo>
                <a:lnTo>
                  <a:pt x="62484" y="116154"/>
                </a:lnTo>
                <a:lnTo>
                  <a:pt x="50808" y="113336"/>
                </a:lnTo>
                <a:lnTo>
                  <a:pt x="42557" y="105878"/>
                </a:lnTo>
                <a:lnTo>
                  <a:pt x="37516" y="95274"/>
                </a:lnTo>
                <a:lnTo>
                  <a:pt x="35471" y="83019"/>
                </a:lnTo>
                <a:lnTo>
                  <a:pt x="112801" y="83019"/>
                </a:lnTo>
                <a:lnTo>
                  <a:pt x="116712" y="81114"/>
                </a:lnTo>
                <a:lnTo>
                  <a:pt x="124968" y="67944"/>
                </a:lnTo>
                <a:lnTo>
                  <a:pt x="124968" y="63068"/>
                </a:lnTo>
                <a:lnTo>
                  <a:pt x="124345" y="56908"/>
                </a:lnTo>
                <a:lnTo>
                  <a:pt x="124155" y="55638"/>
                </a:lnTo>
                <a:lnTo>
                  <a:pt x="36703" y="55638"/>
                </a:lnTo>
                <a:lnTo>
                  <a:pt x="39168" y="46232"/>
                </a:lnTo>
                <a:lnTo>
                  <a:pt x="44492" y="38380"/>
                </a:lnTo>
                <a:lnTo>
                  <a:pt x="52367" y="32998"/>
                </a:lnTo>
                <a:lnTo>
                  <a:pt x="62484" y="31000"/>
                </a:lnTo>
                <a:lnTo>
                  <a:pt x="116018" y="31000"/>
                </a:lnTo>
                <a:lnTo>
                  <a:pt x="114190" y="26606"/>
                </a:lnTo>
                <a:lnTo>
                  <a:pt x="101434" y="12131"/>
                </a:lnTo>
                <a:lnTo>
                  <a:pt x="84154" y="3109"/>
                </a:lnTo>
                <a:lnTo>
                  <a:pt x="62484" y="0"/>
                </a:lnTo>
                <a:close/>
              </a:path>
              <a:path w="125094" h="146684">
                <a:moveTo>
                  <a:pt x="122288" y="100431"/>
                </a:moveTo>
                <a:lnTo>
                  <a:pt x="91147" y="100431"/>
                </a:lnTo>
                <a:lnTo>
                  <a:pt x="87439" y="104254"/>
                </a:lnTo>
                <a:lnTo>
                  <a:pt x="82724" y="108712"/>
                </a:lnTo>
                <a:lnTo>
                  <a:pt x="77585" y="112514"/>
                </a:lnTo>
                <a:lnTo>
                  <a:pt x="71135" y="115161"/>
                </a:lnTo>
                <a:lnTo>
                  <a:pt x="62484" y="116154"/>
                </a:lnTo>
                <a:lnTo>
                  <a:pt x="115708" y="116154"/>
                </a:lnTo>
                <a:lnTo>
                  <a:pt x="122288" y="100431"/>
                </a:lnTo>
                <a:close/>
              </a:path>
              <a:path w="125094" h="146684">
                <a:moveTo>
                  <a:pt x="116018" y="31000"/>
                </a:moveTo>
                <a:lnTo>
                  <a:pt x="62484" y="31000"/>
                </a:lnTo>
                <a:lnTo>
                  <a:pt x="72607" y="32998"/>
                </a:lnTo>
                <a:lnTo>
                  <a:pt x="80814" y="38380"/>
                </a:lnTo>
                <a:lnTo>
                  <a:pt x="86353" y="46232"/>
                </a:lnTo>
                <a:lnTo>
                  <a:pt x="88468" y="55638"/>
                </a:lnTo>
                <a:lnTo>
                  <a:pt x="124155" y="55638"/>
                </a:lnTo>
                <a:lnTo>
                  <a:pt x="123520" y="51384"/>
                </a:lnTo>
                <a:lnTo>
                  <a:pt x="122288" y="46075"/>
                </a:lnTo>
                <a:lnTo>
                  <a:pt x="116018" y="3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9596" y="6466332"/>
            <a:ext cx="116205" cy="146685"/>
          </a:xfrm>
          <a:custGeom>
            <a:avLst/>
            <a:gdLst/>
            <a:ahLst/>
            <a:cxnLst/>
            <a:rect l="l" t="t" r="r" b="b"/>
            <a:pathLst>
              <a:path w="116205" h="146684">
                <a:moveTo>
                  <a:pt x="114294" y="28917"/>
                </a:moveTo>
                <a:lnTo>
                  <a:pt x="65278" y="28917"/>
                </a:lnTo>
                <a:lnTo>
                  <a:pt x="69468" y="29552"/>
                </a:lnTo>
                <a:lnTo>
                  <a:pt x="73787" y="31254"/>
                </a:lnTo>
                <a:lnTo>
                  <a:pt x="78993" y="33172"/>
                </a:lnTo>
                <a:lnTo>
                  <a:pt x="81660" y="36144"/>
                </a:lnTo>
                <a:lnTo>
                  <a:pt x="81660" y="41465"/>
                </a:lnTo>
                <a:lnTo>
                  <a:pt x="46291" y="56064"/>
                </a:lnTo>
                <a:lnTo>
                  <a:pt x="34512" y="58558"/>
                </a:lnTo>
                <a:lnTo>
                  <a:pt x="3714" y="81630"/>
                </a:lnTo>
                <a:lnTo>
                  <a:pt x="0" y="101003"/>
                </a:lnTo>
                <a:lnTo>
                  <a:pt x="894" y="111940"/>
                </a:lnTo>
                <a:lnTo>
                  <a:pt x="30353" y="142846"/>
                </a:lnTo>
                <a:lnTo>
                  <a:pt x="56768" y="146303"/>
                </a:lnTo>
                <a:lnTo>
                  <a:pt x="70193" y="145536"/>
                </a:lnTo>
                <a:lnTo>
                  <a:pt x="106501" y="129906"/>
                </a:lnTo>
                <a:lnTo>
                  <a:pt x="114265" y="116319"/>
                </a:lnTo>
                <a:lnTo>
                  <a:pt x="51562" y="116319"/>
                </a:lnTo>
                <a:lnTo>
                  <a:pt x="42037" y="115684"/>
                </a:lnTo>
                <a:lnTo>
                  <a:pt x="38100" y="111848"/>
                </a:lnTo>
                <a:lnTo>
                  <a:pt x="35178" y="109092"/>
                </a:lnTo>
                <a:lnTo>
                  <a:pt x="33400" y="106108"/>
                </a:lnTo>
                <a:lnTo>
                  <a:pt x="33400" y="97180"/>
                </a:lnTo>
                <a:lnTo>
                  <a:pt x="34797" y="93560"/>
                </a:lnTo>
                <a:lnTo>
                  <a:pt x="37084" y="91224"/>
                </a:lnTo>
                <a:lnTo>
                  <a:pt x="42037" y="85699"/>
                </a:lnTo>
                <a:lnTo>
                  <a:pt x="47625" y="84848"/>
                </a:lnTo>
                <a:lnTo>
                  <a:pt x="59690" y="82080"/>
                </a:lnTo>
                <a:lnTo>
                  <a:pt x="67690" y="80378"/>
                </a:lnTo>
                <a:lnTo>
                  <a:pt x="77342" y="77406"/>
                </a:lnTo>
                <a:lnTo>
                  <a:pt x="82422" y="74421"/>
                </a:lnTo>
                <a:lnTo>
                  <a:pt x="115823" y="74421"/>
                </a:lnTo>
                <a:lnTo>
                  <a:pt x="115823" y="39344"/>
                </a:lnTo>
                <a:lnTo>
                  <a:pt x="114855" y="30452"/>
                </a:lnTo>
                <a:lnTo>
                  <a:pt x="114294" y="28917"/>
                </a:lnTo>
                <a:close/>
              </a:path>
              <a:path w="116205" h="146684">
                <a:moveTo>
                  <a:pt x="115823" y="74421"/>
                </a:moveTo>
                <a:lnTo>
                  <a:pt x="82422" y="74421"/>
                </a:lnTo>
                <a:lnTo>
                  <a:pt x="82498" y="97180"/>
                </a:lnTo>
                <a:lnTo>
                  <a:pt x="82676" y="102704"/>
                </a:lnTo>
                <a:lnTo>
                  <a:pt x="77088" y="108026"/>
                </a:lnTo>
                <a:lnTo>
                  <a:pt x="71500" y="113550"/>
                </a:lnTo>
                <a:lnTo>
                  <a:pt x="64007" y="116319"/>
                </a:lnTo>
                <a:lnTo>
                  <a:pt x="114265" y="116319"/>
                </a:lnTo>
                <a:lnTo>
                  <a:pt x="114573" y="115541"/>
                </a:lnTo>
                <a:lnTo>
                  <a:pt x="115770" y="106108"/>
                </a:lnTo>
                <a:lnTo>
                  <a:pt x="115823" y="74421"/>
                </a:lnTo>
                <a:close/>
              </a:path>
              <a:path w="116205" h="146684">
                <a:moveTo>
                  <a:pt x="57657" y="0"/>
                </a:moveTo>
                <a:lnTo>
                  <a:pt x="18034" y="12115"/>
                </a:lnTo>
                <a:lnTo>
                  <a:pt x="3556" y="39344"/>
                </a:lnTo>
                <a:lnTo>
                  <a:pt x="37972" y="39344"/>
                </a:lnTo>
                <a:lnTo>
                  <a:pt x="39623" y="35090"/>
                </a:lnTo>
                <a:lnTo>
                  <a:pt x="42417" y="32321"/>
                </a:lnTo>
                <a:lnTo>
                  <a:pt x="46354" y="31051"/>
                </a:lnTo>
                <a:lnTo>
                  <a:pt x="50165" y="29552"/>
                </a:lnTo>
                <a:lnTo>
                  <a:pt x="54228" y="28917"/>
                </a:lnTo>
                <a:lnTo>
                  <a:pt x="114294" y="28917"/>
                </a:lnTo>
                <a:lnTo>
                  <a:pt x="111982" y="22598"/>
                </a:lnTo>
                <a:lnTo>
                  <a:pt x="71135" y="665"/>
                </a:lnTo>
                <a:lnTo>
                  <a:pt x="57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842" y="3569944"/>
            <a:ext cx="11310315" cy="211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058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9A7D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1394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9A7D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0866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9A7D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81354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2727" y="6470903"/>
            <a:ext cx="82550" cy="142240"/>
          </a:xfrm>
          <a:custGeom>
            <a:avLst/>
            <a:gdLst/>
            <a:ahLst/>
            <a:cxnLst/>
            <a:rect l="l" t="t" r="r" b="b"/>
            <a:pathLst>
              <a:path w="82550" h="142240">
                <a:moveTo>
                  <a:pt x="23621" y="0"/>
                </a:moveTo>
                <a:lnTo>
                  <a:pt x="0" y="0"/>
                </a:lnTo>
                <a:lnTo>
                  <a:pt x="0" y="141732"/>
                </a:lnTo>
                <a:lnTo>
                  <a:pt x="36703" y="141732"/>
                </a:lnTo>
                <a:lnTo>
                  <a:pt x="36703" y="68097"/>
                </a:lnTo>
                <a:lnTo>
                  <a:pt x="37139" y="58878"/>
                </a:lnTo>
                <a:lnTo>
                  <a:pt x="56387" y="35750"/>
                </a:lnTo>
                <a:lnTo>
                  <a:pt x="82296" y="35750"/>
                </a:lnTo>
                <a:lnTo>
                  <a:pt x="82296" y="8089"/>
                </a:lnTo>
                <a:lnTo>
                  <a:pt x="34035" y="8089"/>
                </a:lnTo>
                <a:lnTo>
                  <a:pt x="33400" y="7023"/>
                </a:lnTo>
                <a:lnTo>
                  <a:pt x="32512" y="5956"/>
                </a:lnTo>
                <a:lnTo>
                  <a:pt x="31496" y="5105"/>
                </a:lnTo>
                <a:lnTo>
                  <a:pt x="27812" y="1485"/>
                </a:lnTo>
                <a:lnTo>
                  <a:pt x="23621" y="0"/>
                </a:lnTo>
                <a:close/>
              </a:path>
              <a:path w="82550" h="142240">
                <a:moveTo>
                  <a:pt x="82296" y="0"/>
                </a:moveTo>
                <a:lnTo>
                  <a:pt x="73278" y="0"/>
                </a:lnTo>
                <a:lnTo>
                  <a:pt x="66260" y="206"/>
                </a:lnTo>
                <a:lnTo>
                  <a:pt x="34035" y="8089"/>
                </a:lnTo>
                <a:lnTo>
                  <a:pt x="82296" y="8089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7700" y="6428232"/>
            <a:ext cx="35560" cy="182880"/>
          </a:xfrm>
          <a:custGeom>
            <a:avLst/>
            <a:gdLst/>
            <a:ahLst/>
            <a:cxnLst/>
            <a:rect l="l" t="t" r="r" b="b"/>
            <a:pathLst>
              <a:path w="35559" h="182879">
                <a:moveTo>
                  <a:pt x="22694" y="0"/>
                </a:moveTo>
                <a:lnTo>
                  <a:pt x="0" y="0"/>
                </a:lnTo>
                <a:lnTo>
                  <a:pt x="0" y="170357"/>
                </a:lnTo>
                <a:lnTo>
                  <a:pt x="1422" y="174396"/>
                </a:lnTo>
                <a:lnTo>
                  <a:pt x="8305" y="181178"/>
                </a:lnTo>
                <a:lnTo>
                  <a:pt x="12357" y="182880"/>
                </a:lnTo>
                <a:lnTo>
                  <a:pt x="35051" y="182880"/>
                </a:lnTo>
                <a:lnTo>
                  <a:pt x="35051" y="12306"/>
                </a:lnTo>
                <a:lnTo>
                  <a:pt x="33426" y="8064"/>
                </a:lnTo>
                <a:lnTo>
                  <a:pt x="30187" y="4876"/>
                </a:lnTo>
                <a:lnTo>
                  <a:pt x="26543" y="1485"/>
                </a:lnTo>
                <a:lnTo>
                  <a:pt x="22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97991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179" y="0"/>
                </a:moveTo>
                <a:lnTo>
                  <a:pt x="35179" y="5034"/>
                </a:lnTo>
                <a:lnTo>
                  <a:pt x="15725" y="19538"/>
                </a:lnTo>
                <a:lnTo>
                  <a:pt x="3954" y="42616"/>
                </a:lnTo>
                <a:lnTo>
                  <a:pt x="0" y="73367"/>
                </a:lnTo>
                <a:lnTo>
                  <a:pt x="3954" y="104052"/>
                </a:lnTo>
                <a:lnTo>
                  <a:pt x="15725" y="126980"/>
                </a:lnTo>
                <a:lnTo>
                  <a:pt x="35179" y="141337"/>
                </a:lnTo>
                <a:lnTo>
                  <a:pt x="62179" y="146303"/>
                </a:lnTo>
                <a:lnTo>
                  <a:pt x="89011" y="141337"/>
                </a:lnTo>
                <a:lnTo>
                  <a:pt x="108704" y="126980"/>
                </a:lnTo>
                <a:lnTo>
                  <a:pt x="114343" y="116319"/>
                </a:lnTo>
                <a:lnTo>
                  <a:pt x="62179" y="116319"/>
                </a:lnTo>
                <a:lnTo>
                  <a:pt x="48919" y="112425"/>
                </a:lnTo>
                <a:lnTo>
                  <a:pt x="40427" y="102392"/>
                </a:lnTo>
                <a:lnTo>
                  <a:pt x="35911" y="88689"/>
                </a:lnTo>
                <a:lnTo>
                  <a:pt x="34582" y="73786"/>
                </a:lnTo>
                <a:lnTo>
                  <a:pt x="35911" y="58944"/>
                </a:lnTo>
                <a:lnTo>
                  <a:pt x="40427" y="45161"/>
                </a:lnTo>
                <a:lnTo>
                  <a:pt x="48919" y="35007"/>
                </a:lnTo>
                <a:lnTo>
                  <a:pt x="62179" y="31051"/>
                </a:lnTo>
                <a:lnTo>
                  <a:pt x="114753" y="31051"/>
                </a:lnTo>
                <a:lnTo>
                  <a:pt x="108704" y="19538"/>
                </a:lnTo>
                <a:lnTo>
                  <a:pt x="89011" y="5034"/>
                </a:lnTo>
                <a:lnTo>
                  <a:pt x="62179" y="0"/>
                </a:lnTo>
                <a:close/>
              </a:path>
              <a:path w="125094" h="146684">
                <a:moveTo>
                  <a:pt x="114753" y="31051"/>
                </a:moveTo>
                <a:lnTo>
                  <a:pt x="62179" y="31051"/>
                </a:lnTo>
                <a:lnTo>
                  <a:pt x="75494" y="35007"/>
                </a:lnTo>
                <a:lnTo>
                  <a:pt x="84123" y="45161"/>
                </a:lnTo>
                <a:lnTo>
                  <a:pt x="88777" y="58944"/>
                </a:lnTo>
                <a:lnTo>
                  <a:pt x="90170" y="73786"/>
                </a:lnTo>
                <a:lnTo>
                  <a:pt x="88777" y="88689"/>
                </a:lnTo>
                <a:lnTo>
                  <a:pt x="84123" y="102392"/>
                </a:lnTo>
                <a:lnTo>
                  <a:pt x="75494" y="112425"/>
                </a:lnTo>
                <a:lnTo>
                  <a:pt x="62179" y="116319"/>
                </a:lnTo>
                <a:lnTo>
                  <a:pt x="114343" y="116319"/>
                </a:lnTo>
                <a:lnTo>
                  <a:pt x="120831" y="104052"/>
                </a:lnTo>
                <a:lnTo>
                  <a:pt x="124967" y="73367"/>
                </a:lnTo>
                <a:lnTo>
                  <a:pt x="120831" y="42616"/>
                </a:lnTo>
                <a:lnTo>
                  <a:pt x="114753" y="31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10540" y="6466332"/>
            <a:ext cx="123825" cy="146685"/>
          </a:xfrm>
          <a:custGeom>
            <a:avLst/>
            <a:gdLst/>
            <a:ahLst/>
            <a:cxnLst/>
            <a:rect l="l" t="t" r="r" b="b"/>
            <a:pathLst>
              <a:path w="123825" h="146684">
                <a:moveTo>
                  <a:pt x="63182" y="0"/>
                </a:moveTo>
                <a:lnTo>
                  <a:pt x="35715" y="5027"/>
                </a:lnTo>
                <a:lnTo>
                  <a:pt x="15951" y="19510"/>
                </a:lnTo>
                <a:lnTo>
                  <a:pt x="4007" y="42551"/>
                </a:lnTo>
                <a:lnTo>
                  <a:pt x="0" y="73253"/>
                </a:lnTo>
                <a:lnTo>
                  <a:pt x="4007" y="103929"/>
                </a:lnTo>
                <a:lnTo>
                  <a:pt x="15951" y="126899"/>
                </a:lnTo>
                <a:lnTo>
                  <a:pt x="35715" y="141310"/>
                </a:lnTo>
                <a:lnTo>
                  <a:pt x="63182" y="146303"/>
                </a:lnTo>
                <a:lnTo>
                  <a:pt x="85001" y="143197"/>
                </a:lnTo>
                <a:lnTo>
                  <a:pt x="102462" y="134197"/>
                </a:lnTo>
                <a:lnTo>
                  <a:pt x="115347" y="119782"/>
                </a:lnTo>
                <a:lnTo>
                  <a:pt x="116866" y="116154"/>
                </a:lnTo>
                <a:lnTo>
                  <a:pt x="63182" y="116154"/>
                </a:lnTo>
                <a:lnTo>
                  <a:pt x="49631" y="112265"/>
                </a:lnTo>
                <a:lnTo>
                  <a:pt x="40970" y="102244"/>
                </a:lnTo>
                <a:lnTo>
                  <a:pt x="36375" y="88561"/>
                </a:lnTo>
                <a:lnTo>
                  <a:pt x="35026" y="73685"/>
                </a:lnTo>
                <a:lnTo>
                  <a:pt x="36375" y="58861"/>
                </a:lnTo>
                <a:lnTo>
                  <a:pt x="40970" y="45094"/>
                </a:lnTo>
                <a:lnTo>
                  <a:pt x="49631" y="34951"/>
                </a:lnTo>
                <a:lnTo>
                  <a:pt x="63182" y="31000"/>
                </a:lnTo>
                <a:lnTo>
                  <a:pt x="117175" y="31000"/>
                </a:lnTo>
                <a:lnTo>
                  <a:pt x="115347" y="26606"/>
                </a:lnTo>
                <a:lnTo>
                  <a:pt x="102462" y="12131"/>
                </a:lnTo>
                <a:lnTo>
                  <a:pt x="85001" y="3109"/>
                </a:lnTo>
                <a:lnTo>
                  <a:pt x="63182" y="0"/>
                </a:lnTo>
                <a:close/>
              </a:path>
              <a:path w="123825" h="146684">
                <a:moveTo>
                  <a:pt x="123443" y="100431"/>
                </a:moveTo>
                <a:lnTo>
                  <a:pt x="92163" y="100431"/>
                </a:lnTo>
                <a:lnTo>
                  <a:pt x="88417" y="104254"/>
                </a:lnTo>
                <a:lnTo>
                  <a:pt x="83533" y="108712"/>
                </a:lnTo>
                <a:lnTo>
                  <a:pt x="78300" y="112514"/>
                </a:lnTo>
                <a:lnTo>
                  <a:pt x="71817" y="115161"/>
                </a:lnTo>
                <a:lnTo>
                  <a:pt x="63182" y="116154"/>
                </a:lnTo>
                <a:lnTo>
                  <a:pt x="116866" y="116154"/>
                </a:lnTo>
                <a:lnTo>
                  <a:pt x="123443" y="100431"/>
                </a:lnTo>
                <a:close/>
              </a:path>
              <a:path w="123825" h="146684">
                <a:moveTo>
                  <a:pt x="117175" y="31000"/>
                </a:moveTo>
                <a:lnTo>
                  <a:pt x="63182" y="31000"/>
                </a:lnTo>
                <a:lnTo>
                  <a:pt x="70779" y="32132"/>
                </a:lnTo>
                <a:lnTo>
                  <a:pt x="77049" y="35275"/>
                </a:lnTo>
                <a:lnTo>
                  <a:pt x="82068" y="40050"/>
                </a:lnTo>
                <a:lnTo>
                  <a:pt x="85915" y="46075"/>
                </a:lnTo>
                <a:lnTo>
                  <a:pt x="123443" y="46075"/>
                </a:lnTo>
                <a:lnTo>
                  <a:pt x="117175" y="3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6675" y="6470903"/>
            <a:ext cx="120650" cy="142240"/>
          </a:xfrm>
          <a:custGeom>
            <a:avLst/>
            <a:gdLst/>
            <a:ahLst/>
            <a:cxnLst/>
            <a:rect l="l" t="t" r="r" b="b"/>
            <a:pathLst>
              <a:path w="120650" h="142240">
                <a:moveTo>
                  <a:pt x="23368" y="0"/>
                </a:moveTo>
                <a:lnTo>
                  <a:pt x="0" y="0"/>
                </a:lnTo>
                <a:lnTo>
                  <a:pt x="0" y="81622"/>
                </a:lnTo>
                <a:lnTo>
                  <a:pt x="11181" y="122579"/>
                </a:lnTo>
                <a:lnTo>
                  <a:pt x="49102" y="141168"/>
                </a:lnTo>
                <a:lnTo>
                  <a:pt x="60096" y="141732"/>
                </a:lnTo>
                <a:lnTo>
                  <a:pt x="71302" y="141168"/>
                </a:lnTo>
                <a:lnTo>
                  <a:pt x="109391" y="122579"/>
                </a:lnTo>
                <a:lnTo>
                  <a:pt x="115437" y="111988"/>
                </a:lnTo>
                <a:lnTo>
                  <a:pt x="54038" y="111988"/>
                </a:lnTo>
                <a:lnTo>
                  <a:pt x="48412" y="110096"/>
                </a:lnTo>
                <a:lnTo>
                  <a:pt x="38392" y="102501"/>
                </a:lnTo>
                <a:lnTo>
                  <a:pt x="35890" y="96380"/>
                </a:lnTo>
                <a:lnTo>
                  <a:pt x="35890" y="12865"/>
                </a:lnTo>
                <a:lnTo>
                  <a:pt x="34213" y="8648"/>
                </a:lnTo>
                <a:lnTo>
                  <a:pt x="30886" y="5270"/>
                </a:lnTo>
                <a:lnTo>
                  <a:pt x="27546" y="1689"/>
                </a:lnTo>
                <a:lnTo>
                  <a:pt x="23368" y="0"/>
                </a:lnTo>
                <a:close/>
              </a:path>
              <a:path w="120650" h="142240">
                <a:moveTo>
                  <a:pt x="108089" y="0"/>
                </a:moveTo>
                <a:lnTo>
                  <a:pt x="84721" y="0"/>
                </a:lnTo>
                <a:lnTo>
                  <a:pt x="84721" y="96380"/>
                </a:lnTo>
                <a:lnTo>
                  <a:pt x="82003" y="102501"/>
                </a:lnTo>
                <a:lnTo>
                  <a:pt x="77203" y="106299"/>
                </a:lnTo>
                <a:lnTo>
                  <a:pt x="72199" y="110096"/>
                </a:lnTo>
                <a:lnTo>
                  <a:pt x="66357" y="111988"/>
                </a:lnTo>
                <a:lnTo>
                  <a:pt x="115437" y="111988"/>
                </a:lnTo>
                <a:lnTo>
                  <a:pt x="119127" y="98520"/>
                </a:lnTo>
                <a:lnTo>
                  <a:pt x="120396" y="81622"/>
                </a:lnTo>
                <a:lnTo>
                  <a:pt x="120396" y="12865"/>
                </a:lnTo>
                <a:lnTo>
                  <a:pt x="118732" y="8648"/>
                </a:lnTo>
                <a:lnTo>
                  <a:pt x="115392" y="5270"/>
                </a:lnTo>
                <a:lnTo>
                  <a:pt x="112255" y="1689"/>
                </a:lnTo>
                <a:lnTo>
                  <a:pt x="1080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72311" y="6428232"/>
            <a:ext cx="128270" cy="184785"/>
          </a:xfrm>
          <a:custGeom>
            <a:avLst/>
            <a:gdLst/>
            <a:ahLst/>
            <a:cxnLst/>
            <a:rect l="l" t="t" r="r" b="b"/>
            <a:pathLst>
              <a:path w="128269" h="184784">
                <a:moveTo>
                  <a:pt x="58000" y="38023"/>
                </a:moveTo>
                <a:lnTo>
                  <a:pt x="33384" y="43053"/>
                </a:lnTo>
                <a:lnTo>
                  <a:pt x="15174" y="57543"/>
                </a:lnTo>
                <a:lnTo>
                  <a:pt x="3878" y="80596"/>
                </a:lnTo>
                <a:lnTo>
                  <a:pt x="0" y="111315"/>
                </a:lnTo>
                <a:lnTo>
                  <a:pt x="4084" y="142007"/>
                </a:lnTo>
                <a:lnTo>
                  <a:pt x="16209" y="164990"/>
                </a:lnTo>
                <a:lnTo>
                  <a:pt x="36181" y="179407"/>
                </a:lnTo>
                <a:lnTo>
                  <a:pt x="63804" y="184404"/>
                </a:lnTo>
                <a:lnTo>
                  <a:pt x="91079" y="179448"/>
                </a:lnTo>
                <a:lnTo>
                  <a:pt x="111131" y="165152"/>
                </a:lnTo>
                <a:lnTo>
                  <a:pt x="117090" y="154241"/>
                </a:lnTo>
                <a:lnTo>
                  <a:pt x="63804" y="154241"/>
                </a:lnTo>
                <a:lnTo>
                  <a:pt x="50191" y="150350"/>
                </a:lnTo>
                <a:lnTo>
                  <a:pt x="41454" y="140323"/>
                </a:lnTo>
                <a:lnTo>
                  <a:pt x="36796" y="126632"/>
                </a:lnTo>
                <a:lnTo>
                  <a:pt x="35440" y="111963"/>
                </a:lnTo>
                <a:lnTo>
                  <a:pt x="35460" y="111315"/>
                </a:lnTo>
                <a:lnTo>
                  <a:pt x="36796" y="96921"/>
                </a:lnTo>
                <a:lnTo>
                  <a:pt x="41454" y="83150"/>
                </a:lnTo>
                <a:lnTo>
                  <a:pt x="50191" y="73003"/>
                </a:lnTo>
                <a:lnTo>
                  <a:pt x="63804" y="69049"/>
                </a:lnTo>
                <a:lnTo>
                  <a:pt x="128015" y="69049"/>
                </a:lnTo>
                <a:lnTo>
                  <a:pt x="128015" y="52260"/>
                </a:lnTo>
                <a:lnTo>
                  <a:pt x="92392" y="52260"/>
                </a:lnTo>
                <a:lnTo>
                  <a:pt x="87188" y="47796"/>
                </a:lnTo>
                <a:lnTo>
                  <a:pt x="79697" y="43151"/>
                </a:lnTo>
                <a:lnTo>
                  <a:pt x="69955" y="39501"/>
                </a:lnTo>
                <a:lnTo>
                  <a:pt x="58000" y="38023"/>
                </a:lnTo>
                <a:close/>
              </a:path>
              <a:path w="128269" h="184784">
                <a:moveTo>
                  <a:pt x="128015" y="69049"/>
                </a:moveTo>
                <a:lnTo>
                  <a:pt x="63804" y="69049"/>
                </a:lnTo>
                <a:lnTo>
                  <a:pt x="77444" y="72969"/>
                </a:lnTo>
                <a:lnTo>
                  <a:pt x="86252" y="83042"/>
                </a:lnTo>
                <a:lnTo>
                  <a:pt x="90983" y="96739"/>
                </a:lnTo>
                <a:lnTo>
                  <a:pt x="92371" y="111315"/>
                </a:lnTo>
                <a:lnTo>
                  <a:pt x="92392" y="111963"/>
                </a:lnTo>
                <a:lnTo>
                  <a:pt x="90983" y="126723"/>
                </a:lnTo>
                <a:lnTo>
                  <a:pt x="86252" y="140350"/>
                </a:lnTo>
                <a:lnTo>
                  <a:pt x="77444" y="150353"/>
                </a:lnTo>
                <a:lnTo>
                  <a:pt x="63804" y="154241"/>
                </a:lnTo>
                <a:lnTo>
                  <a:pt x="117090" y="154241"/>
                </a:lnTo>
                <a:lnTo>
                  <a:pt x="123572" y="142371"/>
                </a:lnTo>
                <a:lnTo>
                  <a:pt x="128015" y="111963"/>
                </a:lnTo>
                <a:lnTo>
                  <a:pt x="128015" y="69049"/>
                </a:lnTo>
                <a:close/>
              </a:path>
              <a:path w="128269" h="184784">
                <a:moveTo>
                  <a:pt x="115379" y="0"/>
                </a:moveTo>
                <a:lnTo>
                  <a:pt x="92392" y="0"/>
                </a:lnTo>
                <a:lnTo>
                  <a:pt x="92392" y="52260"/>
                </a:lnTo>
                <a:lnTo>
                  <a:pt x="128015" y="52260"/>
                </a:lnTo>
                <a:lnTo>
                  <a:pt x="128015" y="12319"/>
                </a:lnTo>
                <a:lnTo>
                  <a:pt x="126149" y="8077"/>
                </a:lnTo>
                <a:lnTo>
                  <a:pt x="119316" y="1485"/>
                </a:lnTo>
                <a:lnTo>
                  <a:pt x="115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14044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484" y="0"/>
                </a:moveTo>
                <a:lnTo>
                  <a:pt x="35409" y="5027"/>
                </a:lnTo>
                <a:lnTo>
                  <a:pt x="15854" y="19510"/>
                </a:lnTo>
                <a:lnTo>
                  <a:pt x="3992" y="42551"/>
                </a:lnTo>
                <a:lnTo>
                  <a:pt x="0" y="73253"/>
                </a:lnTo>
                <a:lnTo>
                  <a:pt x="3992" y="103929"/>
                </a:lnTo>
                <a:lnTo>
                  <a:pt x="15854" y="126899"/>
                </a:lnTo>
                <a:lnTo>
                  <a:pt x="35409" y="141310"/>
                </a:lnTo>
                <a:lnTo>
                  <a:pt x="62484" y="146303"/>
                </a:lnTo>
                <a:lnTo>
                  <a:pt x="84154" y="143197"/>
                </a:lnTo>
                <a:lnTo>
                  <a:pt x="101434" y="134197"/>
                </a:lnTo>
                <a:lnTo>
                  <a:pt x="114190" y="119782"/>
                </a:lnTo>
                <a:lnTo>
                  <a:pt x="115708" y="116154"/>
                </a:lnTo>
                <a:lnTo>
                  <a:pt x="62484" y="116154"/>
                </a:lnTo>
                <a:lnTo>
                  <a:pt x="50808" y="113336"/>
                </a:lnTo>
                <a:lnTo>
                  <a:pt x="42557" y="105878"/>
                </a:lnTo>
                <a:lnTo>
                  <a:pt x="37516" y="95274"/>
                </a:lnTo>
                <a:lnTo>
                  <a:pt x="35471" y="83019"/>
                </a:lnTo>
                <a:lnTo>
                  <a:pt x="112801" y="83019"/>
                </a:lnTo>
                <a:lnTo>
                  <a:pt x="116712" y="81114"/>
                </a:lnTo>
                <a:lnTo>
                  <a:pt x="124968" y="67944"/>
                </a:lnTo>
                <a:lnTo>
                  <a:pt x="124968" y="63068"/>
                </a:lnTo>
                <a:lnTo>
                  <a:pt x="124345" y="56908"/>
                </a:lnTo>
                <a:lnTo>
                  <a:pt x="124155" y="55638"/>
                </a:lnTo>
                <a:lnTo>
                  <a:pt x="36703" y="55638"/>
                </a:lnTo>
                <a:lnTo>
                  <a:pt x="39168" y="46232"/>
                </a:lnTo>
                <a:lnTo>
                  <a:pt x="44492" y="38380"/>
                </a:lnTo>
                <a:lnTo>
                  <a:pt x="52367" y="32998"/>
                </a:lnTo>
                <a:lnTo>
                  <a:pt x="62484" y="31000"/>
                </a:lnTo>
                <a:lnTo>
                  <a:pt x="116018" y="31000"/>
                </a:lnTo>
                <a:lnTo>
                  <a:pt x="114190" y="26606"/>
                </a:lnTo>
                <a:lnTo>
                  <a:pt x="101434" y="12131"/>
                </a:lnTo>
                <a:lnTo>
                  <a:pt x="84154" y="3109"/>
                </a:lnTo>
                <a:lnTo>
                  <a:pt x="62484" y="0"/>
                </a:lnTo>
                <a:close/>
              </a:path>
              <a:path w="125094" h="146684">
                <a:moveTo>
                  <a:pt x="122288" y="100431"/>
                </a:moveTo>
                <a:lnTo>
                  <a:pt x="91147" y="100431"/>
                </a:lnTo>
                <a:lnTo>
                  <a:pt x="87439" y="104254"/>
                </a:lnTo>
                <a:lnTo>
                  <a:pt x="82724" y="108712"/>
                </a:lnTo>
                <a:lnTo>
                  <a:pt x="77585" y="112514"/>
                </a:lnTo>
                <a:lnTo>
                  <a:pt x="71135" y="115161"/>
                </a:lnTo>
                <a:lnTo>
                  <a:pt x="62484" y="116154"/>
                </a:lnTo>
                <a:lnTo>
                  <a:pt x="115708" y="116154"/>
                </a:lnTo>
                <a:lnTo>
                  <a:pt x="122288" y="100431"/>
                </a:lnTo>
                <a:close/>
              </a:path>
              <a:path w="125094" h="146684">
                <a:moveTo>
                  <a:pt x="116018" y="31000"/>
                </a:moveTo>
                <a:lnTo>
                  <a:pt x="62484" y="31000"/>
                </a:lnTo>
                <a:lnTo>
                  <a:pt x="72607" y="32998"/>
                </a:lnTo>
                <a:lnTo>
                  <a:pt x="80814" y="38380"/>
                </a:lnTo>
                <a:lnTo>
                  <a:pt x="86353" y="46232"/>
                </a:lnTo>
                <a:lnTo>
                  <a:pt x="88468" y="55638"/>
                </a:lnTo>
                <a:lnTo>
                  <a:pt x="124155" y="55638"/>
                </a:lnTo>
                <a:lnTo>
                  <a:pt x="123520" y="51384"/>
                </a:lnTo>
                <a:lnTo>
                  <a:pt x="122288" y="46075"/>
                </a:lnTo>
                <a:lnTo>
                  <a:pt x="116018" y="3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339596" y="6466332"/>
            <a:ext cx="116205" cy="146685"/>
          </a:xfrm>
          <a:custGeom>
            <a:avLst/>
            <a:gdLst/>
            <a:ahLst/>
            <a:cxnLst/>
            <a:rect l="l" t="t" r="r" b="b"/>
            <a:pathLst>
              <a:path w="116205" h="146684">
                <a:moveTo>
                  <a:pt x="114294" y="28917"/>
                </a:moveTo>
                <a:lnTo>
                  <a:pt x="65278" y="28917"/>
                </a:lnTo>
                <a:lnTo>
                  <a:pt x="69468" y="29552"/>
                </a:lnTo>
                <a:lnTo>
                  <a:pt x="73787" y="31254"/>
                </a:lnTo>
                <a:lnTo>
                  <a:pt x="78993" y="33172"/>
                </a:lnTo>
                <a:lnTo>
                  <a:pt x="81660" y="36144"/>
                </a:lnTo>
                <a:lnTo>
                  <a:pt x="81660" y="41465"/>
                </a:lnTo>
                <a:lnTo>
                  <a:pt x="46291" y="56064"/>
                </a:lnTo>
                <a:lnTo>
                  <a:pt x="34512" y="58558"/>
                </a:lnTo>
                <a:lnTo>
                  <a:pt x="3714" y="81630"/>
                </a:lnTo>
                <a:lnTo>
                  <a:pt x="0" y="101003"/>
                </a:lnTo>
                <a:lnTo>
                  <a:pt x="894" y="111940"/>
                </a:lnTo>
                <a:lnTo>
                  <a:pt x="30353" y="142846"/>
                </a:lnTo>
                <a:lnTo>
                  <a:pt x="56768" y="146303"/>
                </a:lnTo>
                <a:lnTo>
                  <a:pt x="70193" y="145536"/>
                </a:lnTo>
                <a:lnTo>
                  <a:pt x="106501" y="129906"/>
                </a:lnTo>
                <a:lnTo>
                  <a:pt x="114265" y="116319"/>
                </a:lnTo>
                <a:lnTo>
                  <a:pt x="51562" y="116319"/>
                </a:lnTo>
                <a:lnTo>
                  <a:pt x="42037" y="115684"/>
                </a:lnTo>
                <a:lnTo>
                  <a:pt x="38100" y="111848"/>
                </a:lnTo>
                <a:lnTo>
                  <a:pt x="35178" y="109092"/>
                </a:lnTo>
                <a:lnTo>
                  <a:pt x="33400" y="106108"/>
                </a:lnTo>
                <a:lnTo>
                  <a:pt x="33400" y="97180"/>
                </a:lnTo>
                <a:lnTo>
                  <a:pt x="34797" y="93560"/>
                </a:lnTo>
                <a:lnTo>
                  <a:pt x="37084" y="91224"/>
                </a:lnTo>
                <a:lnTo>
                  <a:pt x="42037" y="85699"/>
                </a:lnTo>
                <a:lnTo>
                  <a:pt x="47625" y="84848"/>
                </a:lnTo>
                <a:lnTo>
                  <a:pt x="59690" y="82080"/>
                </a:lnTo>
                <a:lnTo>
                  <a:pt x="67690" y="80378"/>
                </a:lnTo>
                <a:lnTo>
                  <a:pt x="77342" y="77406"/>
                </a:lnTo>
                <a:lnTo>
                  <a:pt x="82422" y="74421"/>
                </a:lnTo>
                <a:lnTo>
                  <a:pt x="115823" y="74421"/>
                </a:lnTo>
                <a:lnTo>
                  <a:pt x="115823" y="39344"/>
                </a:lnTo>
                <a:lnTo>
                  <a:pt x="114855" y="30452"/>
                </a:lnTo>
                <a:lnTo>
                  <a:pt x="114294" y="28917"/>
                </a:lnTo>
                <a:close/>
              </a:path>
              <a:path w="116205" h="146684">
                <a:moveTo>
                  <a:pt x="115823" y="74421"/>
                </a:moveTo>
                <a:lnTo>
                  <a:pt x="82422" y="74421"/>
                </a:lnTo>
                <a:lnTo>
                  <a:pt x="82498" y="97180"/>
                </a:lnTo>
                <a:lnTo>
                  <a:pt x="82676" y="102704"/>
                </a:lnTo>
                <a:lnTo>
                  <a:pt x="77088" y="108026"/>
                </a:lnTo>
                <a:lnTo>
                  <a:pt x="71500" y="113550"/>
                </a:lnTo>
                <a:lnTo>
                  <a:pt x="64007" y="116319"/>
                </a:lnTo>
                <a:lnTo>
                  <a:pt x="114265" y="116319"/>
                </a:lnTo>
                <a:lnTo>
                  <a:pt x="114573" y="115541"/>
                </a:lnTo>
                <a:lnTo>
                  <a:pt x="115770" y="106108"/>
                </a:lnTo>
                <a:lnTo>
                  <a:pt x="115823" y="74421"/>
                </a:lnTo>
                <a:close/>
              </a:path>
              <a:path w="116205" h="146684">
                <a:moveTo>
                  <a:pt x="57657" y="0"/>
                </a:moveTo>
                <a:lnTo>
                  <a:pt x="18034" y="12115"/>
                </a:lnTo>
                <a:lnTo>
                  <a:pt x="3556" y="39344"/>
                </a:lnTo>
                <a:lnTo>
                  <a:pt x="37972" y="39344"/>
                </a:lnTo>
                <a:lnTo>
                  <a:pt x="39623" y="35090"/>
                </a:lnTo>
                <a:lnTo>
                  <a:pt x="42417" y="32321"/>
                </a:lnTo>
                <a:lnTo>
                  <a:pt x="46354" y="31051"/>
                </a:lnTo>
                <a:lnTo>
                  <a:pt x="50165" y="29552"/>
                </a:lnTo>
                <a:lnTo>
                  <a:pt x="54228" y="28917"/>
                </a:lnTo>
                <a:lnTo>
                  <a:pt x="114294" y="28917"/>
                </a:lnTo>
                <a:lnTo>
                  <a:pt x="111982" y="22598"/>
                </a:lnTo>
                <a:lnTo>
                  <a:pt x="71135" y="665"/>
                </a:lnTo>
                <a:lnTo>
                  <a:pt x="57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690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0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52727" y="6470903"/>
            <a:ext cx="82550" cy="142240"/>
          </a:xfrm>
          <a:custGeom>
            <a:avLst/>
            <a:gdLst/>
            <a:ahLst/>
            <a:cxnLst/>
            <a:rect l="l" t="t" r="r" b="b"/>
            <a:pathLst>
              <a:path w="82550" h="142240">
                <a:moveTo>
                  <a:pt x="23621" y="0"/>
                </a:moveTo>
                <a:lnTo>
                  <a:pt x="0" y="0"/>
                </a:lnTo>
                <a:lnTo>
                  <a:pt x="0" y="141732"/>
                </a:lnTo>
                <a:lnTo>
                  <a:pt x="36703" y="141732"/>
                </a:lnTo>
                <a:lnTo>
                  <a:pt x="36703" y="68097"/>
                </a:lnTo>
                <a:lnTo>
                  <a:pt x="37139" y="58878"/>
                </a:lnTo>
                <a:lnTo>
                  <a:pt x="56387" y="35750"/>
                </a:lnTo>
                <a:lnTo>
                  <a:pt x="82296" y="35750"/>
                </a:lnTo>
                <a:lnTo>
                  <a:pt x="82296" y="8089"/>
                </a:lnTo>
                <a:lnTo>
                  <a:pt x="34035" y="8089"/>
                </a:lnTo>
                <a:lnTo>
                  <a:pt x="33400" y="7023"/>
                </a:lnTo>
                <a:lnTo>
                  <a:pt x="32512" y="5956"/>
                </a:lnTo>
                <a:lnTo>
                  <a:pt x="31496" y="5105"/>
                </a:lnTo>
                <a:lnTo>
                  <a:pt x="27812" y="1485"/>
                </a:lnTo>
                <a:lnTo>
                  <a:pt x="23621" y="0"/>
                </a:lnTo>
                <a:close/>
              </a:path>
              <a:path w="82550" h="142240">
                <a:moveTo>
                  <a:pt x="82296" y="0"/>
                </a:moveTo>
                <a:lnTo>
                  <a:pt x="73278" y="0"/>
                </a:lnTo>
                <a:lnTo>
                  <a:pt x="66260" y="206"/>
                </a:lnTo>
                <a:lnTo>
                  <a:pt x="34035" y="8089"/>
                </a:lnTo>
                <a:lnTo>
                  <a:pt x="82296" y="8089"/>
                </a:lnTo>
                <a:lnTo>
                  <a:pt x="82296" y="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7700" y="6428232"/>
            <a:ext cx="35560" cy="182880"/>
          </a:xfrm>
          <a:custGeom>
            <a:avLst/>
            <a:gdLst/>
            <a:ahLst/>
            <a:cxnLst/>
            <a:rect l="l" t="t" r="r" b="b"/>
            <a:pathLst>
              <a:path w="35559" h="182879">
                <a:moveTo>
                  <a:pt x="22694" y="0"/>
                </a:moveTo>
                <a:lnTo>
                  <a:pt x="0" y="0"/>
                </a:lnTo>
                <a:lnTo>
                  <a:pt x="0" y="170357"/>
                </a:lnTo>
                <a:lnTo>
                  <a:pt x="1422" y="174396"/>
                </a:lnTo>
                <a:lnTo>
                  <a:pt x="8305" y="181178"/>
                </a:lnTo>
                <a:lnTo>
                  <a:pt x="12357" y="182880"/>
                </a:lnTo>
                <a:lnTo>
                  <a:pt x="35051" y="182880"/>
                </a:lnTo>
                <a:lnTo>
                  <a:pt x="35051" y="12306"/>
                </a:lnTo>
                <a:lnTo>
                  <a:pt x="33426" y="8064"/>
                </a:lnTo>
                <a:lnTo>
                  <a:pt x="30187" y="4876"/>
                </a:lnTo>
                <a:lnTo>
                  <a:pt x="26543" y="1485"/>
                </a:lnTo>
                <a:lnTo>
                  <a:pt x="22694" y="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7991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179" y="0"/>
                </a:moveTo>
                <a:lnTo>
                  <a:pt x="35179" y="5034"/>
                </a:lnTo>
                <a:lnTo>
                  <a:pt x="15725" y="19538"/>
                </a:lnTo>
                <a:lnTo>
                  <a:pt x="3954" y="42616"/>
                </a:lnTo>
                <a:lnTo>
                  <a:pt x="0" y="73367"/>
                </a:lnTo>
                <a:lnTo>
                  <a:pt x="3954" y="104052"/>
                </a:lnTo>
                <a:lnTo>
                  <a:pt x="15725" y="126980"/>
                </a:lnTo>
                <a:lnTo>
                  <a:pt x="35179" y="141337"/>
                </a:lnTo>
                <a:lnTo>
                  <a:pt x="62179" y="146303"/>
                </a:lnTo>
                <a:lnTo>
                  <a:pt x="89011" y="141337"/>
                </a:lnTo>
                <a:lnTo>
                  <a:pt x="108704" y="126980"/>
                </a:lnTo>
                <a:lnTo>
                  <a:pt x="114343" y="116319"/>
                </a:lnTo>
                <a:lnTo>
                  <a:pt x="62179" y="116319"/>
                </a:lnTo>
                <a:lnTo>
                  <a:pt x="48919" y="112425"/>
                </a:lnTo>
                <a:lnTo>
                  <a:pt x="40427" y="102392"/>
                </a:lnTo>
                <a:lnTo>
                  <a:pt x="35911" y="88689"/>
                </a:lnTo>
                <a:lnTo>
                  <a:pt x="34582" y="73786"/>
                </a:lnTo>
                <a:lnTo>
                  <a:pt x="35911" y="58944"/>
                </a:lnTo>
                <a:lnTo>
                  <a:pt x="40427" y="45161"/>
                </a:lnTo>
                <a:lnTo>
                  <a:pt x="48919" y="35007"/>
                </a:lnTo>
                <a:lnTo>
                  <a:pt x="62179" y="31051"/>
                </a:lnTo>
                <a:lnTo>
                  <a:pt x="114753" y="31051"/>
                </a:lnTo>
                <a:lnTo>
                  <a:pt x="108704" y="19538"/>
                </a:lnTo>
                <a:lnTo>
                  <a:pt x="89011" y="5034"/>
                </a:lnTo>
                <a:lnTo>
                  <a:pt x="62179" y="0"/>
                </a:lnTo>
                <a:close/>
              </a:path>
              <a:path w="125094" h="146684">
                <a:moveTo>
                  <a:pt x="114753" y="31051"/>
                </a:moveTo>
                <a:lnTo>
                  <a:pt x="62179" y="31051"/>
                </a:lnTo>
                <a:lnTo>
                  <a:pt x="75494" y="35007"/>
                </a:lnTo>
                <a:lnTo>
                  <a:pt x="84123" y="45161"/>
                </a:lnTo>
                <a:lnTo>
                  <a:pt x="88777" y="58944"/>
                </a:lnTo>
                <a:lnTo>
                  <a:pt x="90170" y="73786"/>
                </a:lnTo>
                <a:lnTo>
                  <a:pt x="88777" y="88689"/>
                </a:lnTo>
                <a:lnTo>
                  <a:pt x="84123" y="102392"/>
                </a:lnTo>
                <a:lnTo>
                  <a:pt x="75494" y="112425"/>
                </a:lnTo>
                <a:lnTo>
                  <a:pt x="62179" y="116319"/>
                </a:lnTo>
                <a:lnTo>
                  <a:pt x="114343" y="116319"/>
                </a:lnTo>
                <a:lnTo>
                  <a:pt x="120831" y="104052"/>
                </a:lnTo>
                <a:lnTo>
                  <a:pt x="124967" y="73367"/>
                </a:lnTo>
                <a:lnTo>
                  <a:pt x="120831" y="42616"/>
                </a:lnTo>
                <a:lnTo>
                  <a:pt x="114753" y="31051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0540" y="6466332"/>
            <a:ext cx="123825" cy="146685"/>
          </a:xfrm>
          <a:custGeom>
            <a:avLst/>
            <a:gdLst/>
            <a:ahLst/>
            <a:cxnLst/>
            <a:rect l="l" t="t" r="r" b="b"/>
            <a:pathLst>
              <a:path w="123825" h="146684">
                <a:moveTo>
                  <a:pt x="63182" y="0"/>
                </a:moveTo>
                <a:lnTo>
                  <a:pt x="35715" y="5027"/>
                </a:lnTo>
                <a:lnTo>
                  <a:pt x="15951" y="19510"/>
                </a:lnTo>
                <a:lnTo>
                  <a:pt x="4007" y="42551"/>
                </a:lnTo>
                <a:lnTo>
                  <a:pt x="0" y="73253"/>
                </a:lnTo>
                <a:lnTo>
                  <a:pt x="4007" y="103929"/>
                </a:lnTo>
                <a:lnTo>
                  <a:pt x="15951" y="126899"/>
                </a:lnTo>
                <a:lnTo>
                  <a:pt x="35715" y="141310"/>
                </a:lnTo>
                <a:lnTo>
                  <a:pt x="63182" y="146303"/>
                </a:lnTo>
                <a:lnTo>
                  <a:pt x="85001" y="143197"/>
                </a:lnTo>
                <a:lnTo>
                  <a:pt x="102462" y="134197"/>
                </a:lnTo>
                <a:lnTo>
                  <a:pt x="115347" y="119782"/>
                </a:lnTo>
                <a:lnTo>
                  <a:pt x="116866" y="116154"/>
                </a:lnTo>
                <a:lnTo>
                  <a:pt x="63182" y="116154"/>
                </a:lnTo>
                <a:lnTo>
                  <a:pt x="49631" y="112265"/>
                </a:lnTo>
                <a:lnTo>
                  <a:pt x="40970" y="102244"/>
                </a:lnTo>
                <a:lnTo>
                  <a:pt x="36375" y="88561"/>
                </a:lnTo>
                <a:lnTo>
                  <a:pt x="35026" y="73685"/>
                </a:lnTo>
                <a:lnTo>
                  <a:pt x="36375" y="58861"/>
                </a:lnTo>
                <a:lnTo>
                  <a:pt x="40970" y="45094"/>
                </a:lnTo>
                <a:lnTo>
                  <a:pt x="49631" y="34951"/>
                </a:lnTo>
                <a:lnTo>
                  <a:pt x="63182" y="31000"/>
                </a:lnTo>
                <a:lnTo>
                  <a:pt x="117175" y="31000"/>
                </a:lnTo>
                <a:lnTo>
                  <a:pt x="115347" y="26606"/>
                </a:lnTo>
                <a:lnTo>
                  <a:pt x="102462" y="12131"/>
                </a:lnTo>
                <a:lnTo>
                  <a:pt x="85001" y="3109"/>
                </a:lnTo>
                <a:lnTo>
                  <a:pt x="63182" y="0"/>
                </a:lnTo>
                <a:close/>
              </a:path>
              <a:path w="123825" h="146684">
                <a:moveTo>
                  <a:pt x="123443" y="100431"/>
                </a:moveTo>
                <a:lnTo>
                  <a:pt x="92163" y="100431"/>
                </a:lnTo>
                <a:lnTo>
                  <a:pt x="88417" y="104254"/>
                </a:lnTo>
                <a:lnTo>
                  <a:pt x="83533" y="108712"/>
                </a:lnTo>
                <a:lnTo>
                  <a:pt x="78300" y="112514"/>
                </a:lnTo>
                <a:lnTo>
                  <a:pt x="71817" y="115161"/>
                </a:lnTo>
                <a:lnTo>
                  <a:pt x="63182" y="116154"/>
                </a:lnTo>
                <a:lnTo>
                  <a:pt x="116866" y="116154"/>
                </a:lnTo>
                <a:lnTo>
                  <a:pt x="123443" y="100431"/>
                </a:lnTo>
                <a:close/>
              </a:path>
              <a:path w="123825" h="146684">
                <a:moveTo>
                  <a:pt x="117175" y="31000"/>
                </a:moveTo>
                <a:lnTo>
                  <a:pt x="63182" y="31000"/>
                </a:lnTo>
                <a:lnTo>
                  <a:pt x="70779" y="32132"/>
                </a:lnTo>
                <a:lnTo>
                  <a:pt x="77049" y="35275"/>
                </a:lnTo>
                <a:lnTo>
                  <a:pt x="82068" y="40050"/>
                </a:lnTo>
                <a:lnTo>
                  <a:pt x="85915" y="46075"/>
                </a:lnTo>
                <a:lnTo>
                  <a:pt x="123443" y="46075"/>
                </a:lnTo>
                <a:lnTo>
                  <a:pt x="117175" y="3100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6675" y="6470903"/>
            <a:ext cx="120650" cy="142240"/>
          </a:xfrm>
          <a:custGeom>
            <a:avLst/>
            <a:gdLst/>
            <a:ahLst/>
            <a:cxnLst/>
            <a:rect l="l" t="t" r="r" b="b"/>
            <a:pathLst>
              <a:path w="120650" h="142240">
                <a:moveTo>
                  <a:pt x="23368" y="0"/>
                </a:moveTo>
                <a:lnTo>
                  <a:pt x="0" y="0"/>
                </a:lnTo>
                <a:lnTo>
                  <a:pt x="0" y="81622"/>
                </a:lnTo>
                <a:lnTo>
                  <a:pt x="11181" y="122579"/>
                </a:lnTo>
                <a:lnTo>
                  <a:pt x="49102" y="141168"/>
                </a:lnTo>
                <a:lnTo>
                  <a:pt x="60096" y="141732"/>
                </a:lnTo>
                <a:lnTo>
                  <a:pt x="71302" y="141168"/>
                </a:lnTo>
                <a:lnTo>
                  <a:pt x="109391" y="122579"/>
                </a:lnTo>
                <a:lnTo>
                  <a:pt x="115437" y="111988"/>
                </a:lnTo>
                <a:lnTo>
                  <a:pt x="54038" y="111988"/>
                </a:lnTo>
                <a:lnTo>
                  <a:pt x="48412" y="110096"/>
                </a:lnTo>
                <a:lnTo>
                  <a:pt x="38392" y="102501"/>
                </a:lnTo>
                <a:lnTo>
                  <a:pt x="35890" y="96380"/>
                </a:lnTo>
                <a:lnTo>
                  <a:pt x="35890" y="12865"/>
                </a:lnTo>
                <a:lnTo>
                  <a:pt x="34213" y="8648"/>
                </a:lnTo>
                <a:lnTo>
                  <a:pt x="30886" y="5270"/>
                </a:lnTo>
                <a:lnTo>
                  <a:pt x="27546" y="1689"/>
                </a:lnTo>
                <a:lnTo>
                  <a:pt x="23368" y="0"/>
                </a:lnTo>
                <a:close/>
              </a:path>
              <a:path w="120650" h="142240">
                <a:moveTo>
                  <a:pt x="108089" y="0"/>
                </a:moveTo>
                <a:lnTo>
                  <a:pt x="84721" y="0"/>
                </a:lnTo>
                <a:lnTo>
                  <a:pt x="84721" y="96380"/>
                </a:lnTo>
                <a:lnTo>
                  <a:pt x="82003" y="102501"/>
                </a:lnTo>
                <a:lnTo>
                  <a:pt x="77203" y="106299"/>
                </a:lnTo>
                <a:lnTo>
                  <a:pt x="72199" y="110096"/>
                </a:lnTo>
                <a:lnTo>
                  <a:pt x="66357" y="111988"/>
                </a:lnTo>
                <a:lnTo>
                  <a:pt x="115437" y="111988"/>
                </a:lnTo>
                <a:lnTo>
                  <a:pt x="119127" y="98520"/>
                </a:lnTo>
                <a:lnTo>
                  <a:pt x="120396" y="81622"/>
                </a:lnTo>
                <a:lnTo>
                  <a:pt x="120396" y="12865"/>
                </a:lnTo>
                <a:lnTo>
                  <a:pt x="118732" y="8648"/>
                </a:lnTo>
                <a:lnTo>
                  <a:pt x="115392" y="5270"/>
                </a:lnTo>
                <a:lnTo>
                  <a:pt x="112255" y="1689"/>
                </a:lnTo>
                <a:lnTo>
                  <a:pt x="108089" y="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72311" y="6428232"/>
            <a:ext cx="128270" cy="184785"/>
          </a:xfrm>
          <a:custGeom>
            <a:avLst/>
            <a:gdLst/>
            <a:ahLst/>
            <a:cxnLst/>
            <a:rect l="l" t="t" r="r" b="b"/>
            <a:pathLst>
              <a:path w="128269" h="184784">
                <a:moveTo>
                  <a:pt x="58000" y="38023"/>
                </a:moveTo>
                <a:lnTo>
                  <a:pt x="33384" y="43053"/>
                </a:lnTo>
                <a:lnTo>
                  <a:pt x="15174" y="57543"/>
                </a:lnTo>
                <a:lnTo>
                  <a:pt x="3878" y="80596"/>
                </a:lnTo>
                <a:lnTo>
                  <a:pt x="0" y="111315"/>
                </a:lnTo>
                <a:lnTo>
                  <a:pt x="4084" y="142007"/>
                </a:lnTo>
                <a:lnTo>
                  <a:pt x="16209" y="164990"/>
                </a:lnTo>
                <a:lnTo>
                  <a:pt x="36181" y="179407"/>
                </a:lnTo>
                <a:lnTo>
                  <a:pt x="63804" y="184404"/>
                </a:lnTo>
                <a:lnTo>
                  <a:pt x="91079" y="179448"/>
                </a:lnTo>
                <a:lnTo>
                  <a:pt x="111131" y="165152"/>
                </a:lnTo>
                <a:lnTo>
                  <a:pt x="117090" y="154241"/>
                </a:lnTo>
                <a:lnTo>
                  <a:pt x="63804" y="154241"/>
                </a:lnTo>
                <a:lnTo>
                  <a:pt x="50191" y="150350"/>
                </a:lnTo>
                <a:lnTo>
                  <a:pt x="41454" y="140323"/>
                </a:lnTo>
                <a:lnTo>
                  <a:pt x="36796" y="126632"/>
                </a:lnTo>
                <a:lnTo>
                  <a:pt x="35440" y="111963"/>
                </a:lnTo>
                <a:lnTo>
                  <a:pt x="35460" y="111315"/>
                </a:lnTo>
                <a:lnTo>
                  <a:pt x="36796" y="96921"/>
                </a:lnTo>
                <a:lnTo>
                  <a:pt x="41454" y="83150"/>
                </a:lnTo>
                <a:lnTo>
                  <a:pt x="50191" y="73003"/>
                </a:lnTo>
                <a:lnTo>
                  <a:pt x="63804" y="69049"/>
                </a:lnTo>
                <a:lnTo>
                  <a:pt x="128015" y="69049"/>
                </a:lnTo>
                <a:lnTo>
                  <a:pt x="128015" y="52260"/>
                </a:lnTo>
                <a:lnTo>
                  <a:pt x="92392" y="52260"/>
                </a:lnTo>
                <a:lnTo>
                  <a:pt x="87188" y="47796"/>
                </a:lnTo>
                <a:lnTo>
                  <a:pt x="79697" y="43151"/>
                </a:lnTo>
                <a:lnTo>
                  <a:pt x="69955" y="39501"/>
                </a:lnTo>
                <a:lnTo>
                  <a:pt x="58000" y="38023"/>
                </a:lnTo>
                <a:close/>
              </a:path>
              <a:path w="128269" h="184784">
                <a:moveTo>
                  <a:pt x="128015" y="69049"/>
                </a:moveTo>
                <a:lnTo>
                  <a:pt x="63804" y="69049"/>
                </a:lnTo>
                <a:lnTo>
                  <a:pt x="77444" y="72969"/>
                </a:lnTo>
                <a:lnTo>
                  <a:pt x="86252" y="83042"/>
                </a:lnTo>
                <a:lnTo>
                  <a:pt x="90983" y="96739"/>
                </a:lnTo>
                <a:lnTo>
                  <a:pt x="92371" y="111315"/>
                </a:lnTo>
                <a:lnTo>
                  <a:pt x="92392" y="111963"/>
                </a:lnTo>
                <a:lnTo>
                  <a:pt x="90983" y="126723"/>
                </a:lnTo>
                <a:lnTo>
                  <a:pt x="86252" y="140350"/>
                </a:lnTo>
                <a:lnTo>
                  <a:pt x="77444" y="150353"/>
                </a:lnTo>
                <a:lnTo>
                  <a:pt x="63804" y="154241"/>
                </a:lnTo>
                <a:lnTo>
                  <a:pt x="117090" y="154241"/>
                </a:lnTo>
                <a:lnTo>
                  <a:pt x="123572" y="142371"/>
                </a:lnTo>
                <a:lnTo>
                  <a:pt x="128015" y="111963"/>
                </a:lnTo>
                <a:lnTo>
                  <a:pt x="128015" y="69049"/>
                </a:lnTo>
                <a:close/>
              </a:path>
              <a:path w="128269" h="184784">
                <a:moveTo>
                  <a:pt x="115379" y="0"/>
                </a:moveTo>
                <a:lnTo>
                  <a:pt x="92392" y="0"/>
                </a:lnTo>
                <a:lnTo>
                  <a:pt x="92392" y="52260"/>
                </a:lnTo>
                <a:lnTo>
                  <a:pt x="128015" y="52260"/>
                </a:lnTo>
                <a:lnTo>
                  <a:pt x="128015" y="12319"/>
                </a:lnTo>
                <a:lnTo>
                  <a:pt x="126149" y="8077"/>
                </a:lnTo>
                <a:lnTo>
                  <a:pt x="119316" y="1485"/>
                </a:lnTo>
                <a:lnTo>
                  <a:pt x="115379" y="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14044" y="6466332"/>
            <a:ext cx="125095" cy="146685"/>
          </a:xfrm>
          <a:custGeom>
            <a:avLst/>
            <a:gdLst/>
            <a:ahLst/>
            <a:cxnLst/>
            <a:rect l="l" t="t" r="r" b="b"/>
            <a:pathLst>
              <a:path w="125094" h="146684">
                <a:moveTo>
                  <a:pt x="62484" y="0"/>
                </a:moveTo>
                <a:lnTo>
                  <a:pt x="35409" y="5027"/>
                </a:lnTo>
                <a:lnTo>
                  <a:pt x="15854" y="19510"/>
                </a:lnTo>
                <a:lnTo>
                  <a:pt x="3992" y="42551"/>
                </a:lnTo>
                <a:lnTo>
                  <a:pt x="0" y="73253"/>
                </a:lnTo>
                <a:lnTo>
                  <a:pt x="3992" y="103929"/>
                </a:lnTo>
                <a:lnTo>
                  <a:pt x="15854" y="126899"/>
                </a:lnTo>
                <a:lnTo>
                  <a:pt x="35409" y="141310"/>
                </a:lnTo>
                <a:lnTo>
                  <a:pt x="62484" y="146303"/>
                </a:lnTo>
                <a:lnTo>
                  <a:pt x="84154" y="143197"/>
                </a:lnTo>
                <a:lnTo>
                  <a:pt x="101434" y="134197"/>
                </a:lnTo>
                <a:lnTo>
                  <a:pt x="114190" y="119782"/>
                </a:lnTo>
                <a:lnTo>
                  <a:pt x="115708" y="116154"/>
                </a:lnTo>
                <a:lnTo>
                  <a:pt x="62484" y="116154"/>
                </a:lnTo>
                <a:lnTo>
                  <a:pt x="50808" y="113336"/>
                </a:lnTo>
                <a:lnTo>
                  <a:pt x="42557" y="105878"/>
                </a:lnTo>
                <a:lnTo>
                  <a:pt x="37516" y="95274"/>
                </a:lnTo>
                <a:lnTo>
                  <a:pt x="35471" y="83019"/>
                </a:lnTo>
                <a:lnTo>
                  <a:pt x="112801" y="83019"/>
                </a:lnTo>
                <a:lnTo>
                  <a:pt x="116712" y="81114"/>
                </a:lnTo>
                <a:lnTo>
                  <a:pt x="124968" y="67944"/>
                </a:lnTo>
                <a:lnTo>
                  <a:pt x="124968" y="63068"/>
                </a:lnTo>
                <a:lnTo>
                  <a:pt x="124345" y="56908"/>
                </a:lnTo>
                <a:lnTo>
                  <a:pt x="124155" y="55638"/>
                </a:lnTo>
                <a:lnTo>
                  <a:pt x="36703" y="55638"/>
                </a:lnTo>
                <a:lnTo>
                  <a:pt x="39168" y="46232"/>
                </a:lnTo>
                <a:lnTo>
                  <a:pt x="44492" y="38380"/>
                </a:lnTo>
                <a:lnTo>
                  <a:pt x="52367" y="32998"/>
                </a:lnTo>
                <a:lnTo>
                  <a:pt x="62484" y="31000"/>
                </a:lnTo>
                <a:lnTo>
                  <a:pt x="116018" y="31000"/>
                </a:lnTo>
                <a:lnTo>
                  <a:pt x="114190" y="26606"/>
                </a:lnTo>
                <a:lnTo>
                  <a:pt x="101434" y="12131"/>
                </a:lnTo>
                <a:lnTo>
                  <a:pt x="84154" y="3109"/>
                </a:lnTo>
                <a:lnTo>
                  <a:pt x="62484" y="0"/>
                </a:lnTo>
                <a:close/>
              </a:path>
              <a:path w="125094" h="146684">
                <a:moveTo>
                  <a:pt x="122288" y="100431"/>
                </a:moveTo>
                <a:lnTo>
                  <a:pt x="91147" y="100431"/>
                </a:lnTo>
                <a:lnTo>
                  <a:pt x="87439" y="104254"/>
                </a:lnTo>
                <a:lnTo>
                  <a:pt x="82724" y="108712"/>
                </a:lnTo>
                <a:lnTo>
                  <a:pt x="77585" y="112514"/>
                </a:lnTo>
                <a:lnTo>
                  <a:pt x="71135" y="115161"/>
                </a:lnTo>
                <a:lnTo>
                  <a:pt x="62484" y="116154"/>
                </a:lnTo>
                <a:lnTo>
                  <a:pt x="115708" y="116154"/>
                </a:lnTo>
                <a:lnTo>
                  <a:pt x="122288" y="100431"/>
                </a:lnTo>
                <a:close/>
              </a:path>
              <a:path w="125094" h="146684">
                <a:moveTo>
                  <a:pt x="116018" y="31000"/>
                </a:moveTo>
                <a:lnTo>
                  <a:pt x="62484" y="31000"/>
                </a:lnTo>
                <a:lnTo>
                  <a:pt x="72607" y="32998"/>
                </a:lnTo>
                <a:lnTo>
                  <a:pt x="80814" y="38380"/>
                </a:lnTo>
                <a:lnTo>
                  <a:pt x="86353" y="46232"/>
                </a:lnTo>
                <a:lnTo>
                  <a:pt x="88468" y="55638"/>
                </a:lnTo>
                <a:lnTo>
                  <a:pt x="124155" y="55638"/>
                </a:lnTo>
                <a:lnTo>
                  <a:pt x="123520" y="51384"/>
                </a:lnTo>
                <a:lnTo>
                  <a:pt x="122288" y="46075"/>
                </a:lnTo>
                <a:lnTo>
                  <a:pt x="116018" y="3100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339596" y="6466332"/>
            <a:ext cx="116205" cy="146685"/>
          </a:xfrm>
          <a:custGeom>
            <a:avLst/>
            <a:gdLst/>
            <a:ahLst/>
            <a:cxnLst/>
            <a:rect l="l" t="t" r="r" b="b"/>
            <a:pathLst>
              <a:path w="116205" h="146684">
                <a:moveTo>
                  <a:pt x="114294" y="28917"/>
                </a:moveTo>
                <a:lnTo>
                  <a:pt x="65278" y="28917"/>
                </a:lnTo>
                <a:lnTo>
                  <a:pt x="69468" y="29552"/>
                </a:lnTo>
                <a:lnTo>
                  <a:pt x="73787" y="31254"/>
                </a:lnTo>
                <a:lnTo>
                  <a:pt x="78993" y="33172"/>
                </a:lnTo>
                <a:lnTo>
                  <a:pt x="81660" y="36144"/>
                </a:lnTo>
                <a:lnTo>
                  <a:pt x="81660" y="41465"/>
                </a:lnTo>
                <a:lnTo>
                  <a:pt x="46291" y="56064"/>
                </a:lnTo>
                <a:lnTo>
                  <a:pt x="34512" y="58558"/>
                </a:lnTo>
                <a:lnTo>
                  <a:pt x="3714" y="81630"/>
                </a:lnTo>
                <a:lnTo>
                  <a:pt x="0" y="101003"/>
                </a:lnTo>
                <a:lnTo>
                  <a:pt x="894" y="111940"/>
                </a:lnTo>
                <a:lnTo>
                  <a:pt x="30353" y="142846"/>
                </a:lnTo>
                <a:lnTo>
                  <a:pt x="56768" y="146303"/>
                </a:lnTo>
                <a:lnTo>
                  <a:pt x="70193" y="145536"/>
                </a:lnTo>
                <a:lnTo>
                  <a:pt x="106501" y="129906"/>
                </a:lnTo>
                <a:lnTo>
                  <a:pt x="114265" y="116319"/>
                </a:lnTo>
                <a:lnTo>
                  <a:pt x="51562" y="116319"/>
                </a:lnTo>
                <a:lnTo>
                  <a:pt x="42037" y="115684"/>
                </a:lnTo>
                <a:lnTo>
                  <a:pt x="38100" y="111848"/>
                </a:lnTo>
                <a:lnTo>
                  <a:pt x="35178" y="109092"/>
                </a:lnTo>
                <a:lnTo>
                  <a:pt x="33400" y="106108"/>
                </a:lnTo>
                <a:lnTo>
                  <a:pt x="33400" y="97180"/>
                </a:lnTo>
                <a:lnTo>
                  <a:pt x="34797" y="93560"/>
                </a:lnTo>
                <a:lnTo>
                  <a:pt x="37084" y="91224"/>
                </a:lnTo>
                <a:lnTo>
                  <a:pt x="42037" y="85699"/>
                </a:lnTo>
                <a:lnTo>
                  <a:pt x="47625" y="84848"/>
                </a:lnTo>
                <a:lnTo>
                  <a:pt x="59690" y="82080"/>
                </a:lnTo>
                <a:lnTo>
                  <a:pt x="67690" y="80378"/>
                </a:lnTo>
                <a:lnTo>
                  <a:pt x="77342" y="77406"/>
                </a:lnTo>
                <a:lnTo>
                  <a:pt x="82422" y="74421"/>
                </a:lnTo>
                <a:lnTo>
                  <a:pt x="115823" y="74421"/>
                </a:lnTo>
                <a:lnTo>
                  <a:pt x="115823" y="39344"/>
                </a:lnTo>
                <a:lnTo>
                  <a:pt x="114855" y="30452"/>
                </a:lnTo>
                <a:lnTo>
                  <a:pt x="114294" y="28917"/>
                </a:lnTo>
                <a:close/>
              </a:path>
              <a:path w="116205" h="146684">
                <a:moveTo>
                  <a:pt x="115823" y="74421"/>
                </a:moveTo>
                <a:lnTo>
                  <a:pt x="82422" y="74421"/>
                </a:lnTo>
                <a:lnTo>
                  <a:pt x="82498" y="97180"/>
                </a:lnTo>
                <a:lnTo>
                  <a:pt x="82676" y="102704"/>
                </a:lnTo>
                <a:lnTo>
                  <a:pt x="77088" y="108026"/>
                </a:lnTo>
                <a:lnTo>
                  <a:pt x="71500" y="113550"/>
                </a:lnTo>
                <a:lnTo>
                  <a:pt x="64007" y="116319"/>
                </a:lnTo>
                <a:lnTo>
                  <a:pt x="114265" y="116319"/>
                </a:lnTo>
                <a:lnTo>
                  <a:pt x="114573" y="115541"/>
                </a:lnTo>
                <a:lnTo>
                  <a:pt x="115770" y="106108"/>
                </a:lnTo>
                <a:lnTo>
                  <a:pt x="115823" y="74421"/>
                </a:lnTo>
                <a:close/>
              </a:path>
              <a:path w="116205" h="146684">
                <a:moveTo>
                  <a:pt x="57657" y="0"/>
                </a:moveTo>
                <a:lnTo>
                  <a:pt x="18034" y="12115"/>
                </a:lnTo>
                <a:lnTo>
                  <a:pt x="3556" y="39344"/>
                </a:lnTo>
                <a:lnTo>
                  <a:pt x="37972" y="39344"/>
                </a:lnTo>
                <a:lnTo>
                  <a:pt x="39623" y="35090"/>
                </a:lnTo>
                <a:lnTo>
                  <a:pt x="42417" y="32321"/>
                </a:lnTo>
                <a:lnTo>
                  <a:pt x="46354" y="31051"/>
                </a:lnTo>
                <a:lnTo>
                  <a:pt x="50165" y="29552"/>
                </a:lnTo>
                <a:lnTo>
                  <a:pt x="54228" y="28917"/>
                </a:lnTo>
                <a:lnTo>
                  <a:pt x="114294" y="28917"/>
                </a:lnTo>
                <a:lnTo>
                  <a:pt x="111982" y="22598"/>
                </a:lnTo>
                <a:lnTo>
                  <a:pt x="71135" y="665"/>
                </a:lnTo>
                <a:lnTo>
                  <a:pt x="57657" y="0"/>
                </a:lnTo>
                <a:close/>
              </a:path>
            </a:pathLst>
          </a:custGeom>
          <a:solidFill>
            <a:srgbClr val="005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5051" y="2905709"/>
            <a:ext cx="704189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9A7D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216" y="1384560"/>
            <a:ext cx="7410450" cy="277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47123" y="6486404"/>
            <a:ext cx="211582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2015 </a:t>
            </a:r>
            <a:r>
              <a:rPr dirty="0"/>
              <a:t>Cloudera, Inc. </a:t>
            </a:r>
            <a:r>
              <a:rPr spc="-5" dirty="0"/>
              <a:t>All rights</a:t>
            </a:r>
            <a:r>
              <a:rPr spc="-7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9981" y="6485185"/>
            <a:ext cx="1790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5485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123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Kafka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Dinesh Gundapaneni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more terminologies to know !!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Offset:</a:t>
            </a:r>
            <a:r>
              <a:rPr lang="en-US" dirty="0"/>
              <a:t> The offset is a unique identifier of a record within a partition. It denotes the position of the consumer in the </a:t>
            </a:r>
            <a:r>
              <a:rPr lang="en-US" dirty="0" smtClean="0"/>
              <a:t>partition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Replicas</a:t>
            </a:r>
            <a:r>
              <a:rPr lang="en-US" dirty="0"/>
              <a:t> A replica of a partition is a "backup" of a partition. Replicas never read or write data. They are used to prevent data </a:t>
            </a:r>
            <a:r>
              <a:rPr lang="en-US" dirty="0" smtClean="0"/>
              <a:t>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Leader </a:t>
            </a:r>
            <a:r>
              <a:rPr lang="en-US" dirty="0" err="1" smtClean="0"/>
              <a:t>Leader</a:t>
            </a:r>
            <a:r>
              <a:rPr lang="en-US" dirty="0" smtClean="0"/>
              <a:t> </a:t>
            </a:r>
            <a:r>
              <a:rPr lang="en-US" dirty="0"/>
              <a:t>is the node responsible for all reads and writes for the given partition. Every partition has one server acting as a </a:t>
            </a:r>
            <a:r>
              <a:rPr lang="en-US" dirty="0" smtClean="0"/>
              <a:t>leader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Follower </a:t>
            </a:r>
            <a:r>
              <a:rPr lang="en-US" dirty="0"/>
              <a:t>Node which follows leader instructions are called as follower. If the leader fails, one of the follower will automatically become the new leader. A follower acts as normal consumer, pulls messages and up-dates its own data store.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1154" y="156754"/>
            <a:ext cx="10058400" cy="1450757"/>
          </a:xfrm>
        </p:spPr>
        <p:txBody>
          <a:bodyPr/>
          <a:lstStyle/>
          <a:p>
            <a:r>
              <a:rPr lang="en-US" dirty="0" smtClean="0"/>
              <a:t>Components of Kafka – How it works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5" y="1933710"/>
            <a:ext cx="8239398" cy="41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High level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2" y="2089833"/>
            <a:ext cx="5370322" cy="3007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37" y="2279339"/>
            <a:ext cx="4310743" cy="293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354" y="5449686"/>
            <a:ext cx="1148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Kafka cluster consists of one or more servers (Kafka brokers), which are running Kafka. Producers are processes that publish data (push messages) into Kafka topics within the </a:t>
            </a:r>
            <a:r>
              <a:rPr lang="en-US" dirty="0" smtClean="0"/>
              <a:t>broker. </a:t>
            </a:r>
            <a:r>
              <a:rPr lang="en-US" dirty="0"/>
              <a:t>A consumer of topics pulls messages off a Kafka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insights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28663" cy="4568129"/>
          </a:xfrm>
        </p:spPr>
        <p:txBody>
          <a:bodyPr/>
          <a:lstStyle/>
          <a:p>
            <a:r>
              <a:rPr lang="en-US" b="1" dirty="0" smtClean="0"/>
              <a:t>Broker  </a:t>
            </a:r>
          </a:p>
          <a:p>
            <a:r>
              <a:rPr lang="en-US" dirty="0" smtClean="0"/>
              <a:t>Kafka </a:t>
            </a:r>
            <a:r>
              <a:rPr lang="en-US" dirty="0"/>
              <a:t>brokers are stateless, so they use ZooKeeper for maintaining their cluster state. One Kafka broker instance can handle hundreds of thousands of reads and writes per second </a:t>
            </a:r>
            <a:r>
              <a:rPr lang="en-US" dirty="0" smtClean="0"/>
              <a:t>without </a:t>
            </a:r>
            <a:r>
              <a:rPr lang="en-US" dirty="0"/>
              <a:t>performance impact. Kafka broker leader election can be done by ZooKeeper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Producers</a:t>
            </a:r>
            <a:endParaRPr lang="en-US" b="1" dirty="0"/>
          </a:p>
          <a:p>
            <a:r>
              <a:rPr lang="en-US" dirty="0"/>
              <a:t>Producers push data to </a:t>
            </a:r>
            <a:r>
              <a:rPr lang="en-US" dirty="0" smtClean="0"/>
              <a:t>brokers. </a:t>
            </a:r>
            <a:r>
              <a:rPr lang="en-US" dirty="0"/>
              <a:t>Kafka producer doesn’t wait for acknowledgements from the broker and sends messages as fast as the broker can handle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Consumers</a:t>
            </a:r>
          </a:p>
          <a:p>
            <a:r>
              <a:rPr lang="en-US" dirty="0"/>
              <a:t>The consumer issues an asynchronous pull request to the broker to have a buffer of bytes ready to consume. The consumers can rewind or skip to any point in a partition simply by supplying an offset value. Consumer offset value is notified by 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15154" cy="28830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ZooKeeper is used for managing and coordinating Kafka </a:t>
            </a:r>
            <a:r>
              <a:rPr lang="en-US" dirty="0" smtClean="0"/>
              <a:t>broker. </a:t>
            </a:r>
            <a:r>
              <a:rPr lang="en-US" dirty="0"/>
              <a:t>Kafka stores basic metadata in Zookeeper such as information about topics, brokers, consumer offsets (queue readers) and so on.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ZooKeeper service is mainly used to notify producer and consumer about the presence of any new broker in the Kafka system or failure of the broker in the Kafka system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 per the notification received by the Zookeeper regarding presence or failure of the broker then </a:t>
            </a:r>
            <a:r>
              <a:rPr lang="en-US" dirty="0" smtClean="0"/>
              <a:t>producer </a:t>
            </a:r>
            <a:r>
              <a:rPr lang="en-US" dirty="0"/>
              <a:t>and consumer takes decision and starts coordinating their task with some other broker.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08" y="4265941"/>
            <a:ext cx="4942021" cy="24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partition, Replication and Consumer Group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332720" cy="44244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Kafka topics are divided into a number of partitions, which contains messages in an unchangeable </a:t>
            </a:r>
            <a:r>
              <a:rPr lang="en-US" dirty="0" smtClean="0"/>
              <a:t>sequence.</a:t>
            </a:r>
            <a:r>
              <a:rPr lang="en-US" dirty="0"/>
              <a:t> Each message in a partition is assigned and identified by its </a:t>
            </a:r>
            <a:r>
              <a:rPr lang="en-US" dirty="0" smtClean="0"/>
              <a:t>unique </a:t>
            </a:r>
            <a:r>
              <a:rPr lang="en-US" b="1" dirty="0" smtClean="0"/>
              <a:t>offset</a:t>
            </a:r>
            <a:r>
              <a:rPr lang="en-US" b="1" dirty="0"/>
              <a:t>.</a:t>
            </a:r>
            <a:r>
              <a:rPr lang="en-US" dirty="0"/>
              <a:t> 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Kafka, replication is implemented at the partition level. The redundant unit of a topic partition is called a </a:t>
            </a:r>
            <a:r>
              <a:rPr lang="en-US" dirty="0" smtClean="0"/>
              <a:t>replica. It's </a:t>
            </a:r>
            <a:r>
              <a:rPr lang="en-US" dirty="0"/>
              <a:t>possible for the producer to attach a key to the messages and tell which partition the message should go to. All messages with the same key will arrive at the same partition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Consumers can join a group called a consumer group. A consumer group includes the set of consumer processes that are subscribing to a specific topic</a:t>
            </a:r>
            <a:r>
              <a:rPr lang="en-US" dirty="0" smtClean="0"/>
              <a:t>.</a:t>
            </a:r>
            <a:r>
              <a:rPr lang="en-US" dirty="0"/>
              <a:t> Each consumer in the group is assigned a set of partitions to consume from. They will receive messages from a different subset of the partitions in the topic. Kafka guarantees that a message is only read by a single consumer in the group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 If the consumer is behind while processing messages, it has the option to eventually catch up and get back to handle data in real time.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 case – Website Activity  </a:t>
            </a:r>
            <a:endParaRPr lang="en-US" dirty="0"/>
          </a:p>
        </p:txBody>
      </p:sp>
      <p:pic>
        <p:nvPicPr>
          <p:cNvPr id="3074" name="Picture 2" descr="Apache Kafka Web Trac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93" y="2146709"/>
            <a:ext cx="768037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Use case – Website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one topic named "click" and one named "upload</a:t>
            </a:r>
            <a:r>
              <a:rPr lang="en-US" dirty="0" smtClean="0"/>
              <a:t>".</a:t>
            </a:r>
          </a:p>
          <a:p>
            <a:r>
              <a:rPr lang="en-US" dirty="0"/>
              <a:t>We will choose to setup partitioning based on the user's id. A user with id 0, will map to partition 0, and user with id 1 to partition 1 etc. Our "click" topic will be split up into three </a:t>
            </a:r>
            <a:r>
              <a:rPr lang="en-US" dirty="0" smtClean="0"/>
              <a:t>partitions</a:t>
            </a:r>
          </a:p>
          <a:p>
            <a:r>
              <a:rPr lang="en-US" i="1" dirty="0"/>
              <a:t>A user with user-id 0 clicks on a button on the website.</a:t>
            </a:r>
            <a:endParaRPr lang="en-US" dirty="0"/>
          </a:p>
          <a:p>
            <a:r>
              <a:rPr lang="en-US" i="1" dirty="0"/>
              <a:t>The web application publishes a message to partition 0 in topic "</a:t>
            </a:r>
            <a:r>
              <a:rPr lang="en-US" i="1" dirty="0" smtClean="0"/>
              <a:t>click“</a:t>
            </a:r>
          </a:p>
          <a:p>
            <a:r>
              <a:rPr lang="en-US" i="1" dirty="0"/>
              <a:t>The message is appended to its commit log and the message offset is incremented.</a:t>
            </a:r>
            <a:endParaRPr lang="en-US" dirty="0"/>
          </a:p>
          <a:p>
            <a:r>
              <a:rPr lang="en-US" i="1" dirty="0"/>
              <a:t>The consumer can pull messages from the click-topic and show monitoring usage in real-time, or it can replay previously consumed messages by setting the offset to an earlier one.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UI </a:t>
            </a:r>
            <a:endParaRPr lang="en-US" dirty="0"/>
          </a:p>
        </p:txBody>
      </p:sp>
      <p:pic>
        <p:nvPicPr>
          <p:cNvPr id="4098" name="Picture 2" descr="Image result for kafka U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84233"/>
            <a:ext cx="10058400" cy="35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1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0103" cy="448975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List of Topics </a:t>
            </a:r>
            <a:br>
              <a:rPr lang="en-US" b="1" dirty="0" smtClean="0"/>
            </a:br>
            <a:r>
              <a:rPr lang="en-US" dirty="0" err="1" smtClean="0"/>
              <a:t>kafka</a:t>
            </a:r>
            <a:r>
              <a:rPr lang="en-US" dirty="0" smtClean="0"/>
              <a:t>-topics </a:t>
            </a:r>
            <a:r>
              <a:rPr lang="en-US" dirty="0"/>
              <a:t>--list </a:t>
            </a:r>
            <a:r>
              <a:rPr lang="en-US" dirty="0" smtClean="0"/>
              <a:t>–zookeeper &lt;Zookeeper address&gt; </a:t>
            </a:r>
          </a:p>
          <a:p>
            <a:r>
              <a:rPr lang="en-US" b="1" dirty="0" smtClean="0"/>
              <a:t>Create Topic </a:t>
            </a:r>
          </a:p>
          <a:p>
            <a:r>
              <a:rPr lang="en-US" dirty="0" err="1"/>
              <a:t>kafka</a:t>
            </a:r>
            <a:r>
              <a:rPr lang="en-US" dirty="0"/>
              <a:t>-topics --zookeeper </a:t>
            </a:r>
            <a:r>
              <a:rPr lang="en-US" dirty="0" smtClean="0"/>
              <a:t>&lt;Zookeeper Leader&gt;  </a:t>
            </a:r>
            <a:r>
              <a:rPr lang="en-US" dirty="0"/>
              <a:t>--create --topic </a:t>
            </a:r>
            <a:r>
              <a:rPr lang="en-US" dirty="0" smtClean="0"/>
              <a:t>&lt;topic name&gt; </a:t>
            </a:r>
            <a:r>
              <a:rPr lang="en-US" dirty="0"/>
              <a:t>--partitions 3 --replication-factor </a:t>
            </a:r>
            <a:r>
              <a:rPr lang="en-US" dirty="0" smtClean="0"/>
              <a:t>1</a:t>
            </a:r>
          </a:p>
          <a:p>
            <a:r>
              <a:rPr lang="en-US" b="1" dirty="0" smtClean="0"/>
              <a:t>Delete Topic </a:t>
            </a:r>
          </a:p>
          <a:p>
            <a:r>
              <a:rPr lang="en-US" dirty="0" err="1"/>
              <a:t>kafka</a:t>
            </a:r>
            <a:r>
              <a:rPr lang="en-US" dirty="0"/>
              <a:t>-topics --zookeeper </a:t>
            </a:r>
            <a:r>
              <a:rPr lang="en-US" dirty="0" smtClean="0"/>
              <a:t>&lt;Zookeeper Leader&gt; </a:t>
            </a:r>
            <a:r>
              <a:rPr lang="en-US" dirty="0"/>
              <a:t>--topic </a:t>
            </a:r>
            <a:r>
              <a:rPr lang="en-US" dirty="0" smtClean="0"/>
              <a:t>&lt;topic name&gt; </a:t>
            </a:r>
            <a:r>
              <a:rPr lang="en-US" dirty="0"/>
              <a:t>--</a:t>
            </a:r>
            <a:r>
              <a:rPr lang="en-US" dirty="0" smtClean="0"/>
              <a:t>delete</a:t>
            </a:r>
          </a:p>
          <a:p>
            <a:r>
              <a:rPr lang="en-US" b="1" dirty="0" smtClean="0"/>
              <a:t>Produce </a:t>
            </a:r>
            <a:r>
              <a:rPr lang="en-US" b="1" dirty="0" err="1" smtClean="0"/>
              <a:t>Msg</a:t>
            </a:r>
            <a:r>
              <a:rPr lang="en-US" b="1" dirty="0" smtClean="0"/>
              <a:t> </a:t>
            </a:r>
          </a:p>
          <a:p>
            <a:r>
              <a:rPr lang="en-US" dirty="0" err="1"/>
              <a:t>kafka</a:t>
            </a:r>
            <a:r>
              <a:rPr lang="en-US" dirty="0"/>
              <a:t>-console-producer --broker-list </a:t>
            </a:r>
            <a:r>
              <a:rPr lang="en-US" dirty="0" smtClean="0"/>
              <a:t> &lt;broker address&gt; --</a:t>
            </a:r>
            <a:r>
              <a:rPr lang="en-US" dirty="0"/>
              <a:t>topic </a:t>
            </a:r>
            <a:r>
              <a:rPr lang="en-US" dirty="0" smtClean="0"/>
              <a:t>&lt;topic-name&gt;</a:t>
            </a:r>
          </a:p>
          <a:p>
            <a:r>
              <a:rPr lang="en-US" b="1" dirty="0" smtClean="0"/>
              <a:t>Consume </a:t>
            </a:r>
            <a:r>
              <a:rPr lang="en-US" b="1" dirty="0" err="1" smtClean="0"/>
              <a:t>Msg</a:t>
            </a:r>
            <a:endParaRPr lang="en-US" b="1" dirty="0" smtClean="0"/>
          </a:p>
          <a:p>
            <a:r>
              <a:rPr lang="en-US" dirty="0" err="1"/>
              <a:t>kafka</a:t>
            </a:r>
            <a:r>
              <a:rPr lang="en-US" dirty="0"/>
              <a:t>-console-consumer --new-consumer --zookeeper </a:t>
            </a:r>
            <a:r>
              <a:rPr lang="en-US" dirty="0" smtClean="0"/>
              <a:t>&lt;Zookeeper address&gt;  </a:t>
            </a:r>
            <a:r>
              <a:rPr lang="en-US" dirty="0"/>
              <a:t>--bootstrap-server </a:t>
            </a:r>
            <a:r>
              <a:rPr lang="en-US" dirty="0" smtClean="0"/>
              <a:t>&lt;broker address&gt;  </a:t>
            </a:r>
            <a:r>
              <a:rPr lang="en-US" dirty="0"/>
              <a:t>--topic </a:t>
            </a:r>
            <a:r>
              <a:rPr lang="en-US" dirty="0" smtClean="0"/>
              <a:t>&lt;topic_name&gt;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13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7861"/>
            <a:ext cx="10058400" cy="941306"/>
          </a:xfrm>
        </p:spPr>
        <p:txBody>
          <a:bodyPr/>
          <a:lstStyle/>
          <a:p>
            <a:r>
              <a:rPr lang="en-US" dirty="0" smtClean="0"/>
              <a:t>Its all a quest for good Messaging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1230"/>
            <a:ext cx="10528663" cy="45028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biggest challenge in Bigdata </a:t>
            </a:r>
            <a:r>
              <a:rPr lang="en-US" dirty="0"/>
              <a:t>is how to collect large volume of data </a:t>
            </a:r>
            <a:r>
              <a:rPr lang="en-US" dirty="0" smtClean="0"/>
              <a:t>more efficiently, and accurately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Messaging System is responsible for transferring data from one application to another, so the applications can focus on data, but not worry about how to share 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types of messaging patterns are available − one is point to point and the other is publish-subscribe (pub-sub) messaging system. Most of the messaging patterns follow </a:t>
            </a:r>
            <a:r>
              <a:rPr lang="en-US" b="1" dirty="0"/>
              <a:t>pub-sub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point-to-point system, messages are persisted in a queue. One or more consumers can consume the messages in the queue, but a particular message can be consumed by a maximum of one consumer only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78" y="4632083"/>
            <a:ext cx="4124596" cy="17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04" y="762047"/>
            <a:ext cx="8330480" cy="50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 dirty="0" smtClean="0"/>
              <a:t>Pub Sub Messaging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the publish-subscribe system, messages are persisted in a topic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Unlike point-to-point system, consumers can subscribe to one or more topic and consume all the messages in that topic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the Publish-Subscribe system, message producers are called publishers and message consumers are called subscribers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best example is DTH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21" y="4071388"/>
            <a:ext cx="5160917" cy="22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ends here – KAFKA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8797"/>
            <a:ext cx="10502537" cy="437218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Apache Kafka was originally developed by </a:t>
            </a:r>
            <a:r>
              <a:rPr lang="en-US" dirty="0">
                <a:hlinkClick r:id="rId2" tooltip="LinkedIn"/>
              </a:rPr>
              <a:t>LinkedIn</a:t>
            </a:r>
            <a:r>
              <a:rPr lang="en-US" dirty="0"/>
              <a:t>, and was subsequently open sourced in early </a:t>
            </a:r>
            <a:r>
              <a:rPr lang="en-US" dirty="0" smtClean="0"/>
              <a:t>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a distributed publish-subscribe messaging system and a robust queue that can handle a high volume of data and enables you to pass messages from one end-point to </a:t>
            </a:r>
            <a:r>
              <a:rPr lang="en-US" dirty="0" smtClean="0"/>
              <a:t>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Kafka messages are persisted on the disk and replicated within the cluster to prevent data </a:t>
            </a:r>
            <a:r>
              <a:rPr lang="en-US" dirty="0" smtClean="0"/>
              <a:t>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Kafka is built on top of the ZooKeeper synchronization </a:t>
            </a:r>
            <a:r>
              <a:rPr lang="en-US" dirty="0" smtClean="0"/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</a:t>
            </a:r>
            <a:r>
              <a:rPr lang="en-US" dirty="0"/>
              <a:t> − Kafka is distributed, partitioned, replicated and fault tolerance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 − Kafka messaging system scales easily without down time</a:t>
            </a:r>
            <a:r>
              <a:rPr lang="en-US" dirty="0" smtClean="0"/>
              <a:t>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 − Kafka has high throughput for both publishing and subscribing messages. It maintains stable performance even many TB of messages are stored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Kafka uses “Distributed commit Log” which means messages persist on disk as fast as possible.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322833"/>
            <a:ext cx="628221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Example</a:t>
            </a:r>
            <a:r>
              <a:rPr lang="en-US" sz="4400" dirty="0" smtClean="0"/>
              <a:t> !! 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260347" y="148437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7591" y="150876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60" y="571500"/>
                </a:lnTo>
                <a:lnTo>
                  <a:pt x="124206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723" y="1686001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5608" y="1498091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852" y="1522475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739" y="1700276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6979" y="1671827"/>
            <a:ext cx="294436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0286" y="1749298"/>
            <a:ext cx="2743200" cy="120650"/>
          </a:xfrm>
          <a:custGeom>
            <a:avLst/>
            <a:gdLst/>
            <a:ahLst/>
            <a:cxnLst/>
            <a:rect l="l" t="t" r="r" b="b"/>
            <a:pathLst>
              <a:path w="2743200" h="120650">
                <a:moveTo>
                  <a:pt x="2669067" y="73164"/>
                </a:moveTo>
                <a:lnTo>
                  <a:pt x="2626360" y="97789"/>
                </a:lnTo>
                <a:lnTo>
                  <a:pt x="2624201" y="105663"/>
                </a:lnTo>
                <a:lnTo>
                  <a:pt x="2631313" y="118110"/>
                </a:lnTo>
                <a:lnTo>
                  <a:pt x="2639314" y="120268"/>
                </a:lnTo>
                <a:lnTo>
                  <a:pt x="2645537" y="116586"/>
                </a:lnTo>
                <a:lnTo>
                  <a:pt x="2720441" y="73405"/>
                </a:lnTo>
                <a:lnTo>
                  <a:pt x="2716911" y="73405"/>
                </a:lnTo>
                <a:lnTo>
                  <a:pt x="2669067" y="73164"/>
                </a:lnTo>
                <a:close/>
              </a:path>
              <a:path w="2743200" h="120650">
                <a:moveTo>
                  <a:pt x="2691275" y="60339"/>
                </a:moveTo>
                <a:lnTo>
                  <a:pt x="2669067" y="73164"/>
                </a:lnTo>
                <a:lnTo>
                  <a:pt x="2716911" y="73405"/>
                </a:lnTo>
                <a:lnTo>
                  <a:pt x="2716919" y="71627"/>
                </a:lnTo>
                <a:lnTo>
                  <a:pt x="2710434" y="71627"/>
                </a:lnTo>
                <a:lnTo>
                  <a:pt x="2691275" y="60339"/>
                </a:lnTo>
                <a:close/>
              </a:path>
              <a:path w="2743200" h="120650">
                <a:moveTo>
                  <a:pt x="2639949" y="0"/>
                </a:moveTo>
                <a:lnTo>
                  <a:pt x="2631948" y="2031"/>
                </a:lnTo>
                <a:lnTo>
                  <a:pt x="2628265" y="8127"/>
                </a:lnTo>
                <a:lnTo>
                  <a:pt x="2624709" y="14350"/>
                </a:lnTo>
                <a:lnTo>
                  <a:pt x="2626741" y="22225"/>
                </a:lnTo>
                <a:lnTo>
                  <a:pt x="2632837" y="25907"/>
                </a:lnTo>
                <a:lnTo>
                  <a:pt x="2669068" y="47255"/>
                </a:lnTo>
                <a:lnTo>
                  <a:pt x="2717038" y="47498"/>
                </a:lnTo>
                <a:lnTo>
                  <a:pt x="2716911" y="73405"/>
                </a:lnTo>
                <a:lnTo>
                  <a:pt x="2720441" y="73405"/>
                </a:lnTo>
                <a:lnTo>
                  <a:pt x="2742691" y="60578"/>
                </a:lnTo>
                <a:lnTo>
                  <a:pt x="2639949" y="0"/>
                </a:lnTo>
                <a:close/>
              </a:path>
              <a:path w="2743200" h="120650">
                <a:moveTo>
                  <a:pt x="254" y="33781"/>
                </a:moveTo>
                <a:lnTo>
                  <a:pt x="0" y="59689"/>
                </a:lnTo>
                <a:lnTo>
                  <a:pt x="2669067" y="73164"/>
                </a:lnTo>
                <a:lnTo>
                  <a:pt x="2691275" y="60339"/>
                </a:lnTo>
                <a:lnTo>
                  <a:pt x="2669068" y="47255"/>
                </a:lnTo>
                <a:lnTo>
                  <a:pt x="254" y="33781"/>
                </a:lnTo>
                <a:close/>
              </a:path>
              <a:path w="2743200" h="120650">
                <a:moveTo>
                  <a:pt x="2710434" y="49275"/>
                </a:moveTo>
                <a:lnTo>
                  <a:pt x="2691275" y="60339"/>
                </a:lnTo>
                <a:lnTo>
                  <a:pt x="2710434" y="71627"/>
                </a:lnTo>
                <a:lnTo>
                  <a:pt x="2710434" y="49275"/>
                </a:lnTo>
                <a:close/>
              </a:path>
              <a:path w="2743200" h="120650">
                <a:moveTo>
                  <a:pt x="2717029" y="49275"/>
                </a:moveTo>
                <a:lnTo>
                  <a:pt x="2710434" y="49275"/>
                </a:lnTo>
                <a:lnTo>
                  <a:pt x="2710434" y="71627"/>
                </a:lnTo>
                <a:lnTo>
                  <a:pt x="2716919" y="71627"/>
                </a:lnTo>
                <a:lnTo>
                  <a:pt x="2717029" y="49275"/>
                </a:lnTo>
                <a:close/>
              </a:path>
              <a:path w="2743200" h="120650">
                <a:moveTo>
                  <a:pt x="2669068" y="47255"/>
                </a:moveTo>
                <a:lnTo>
                  <a:pt x="2691275" y="60339"/>
                </a:lnTo>
                <a:lnTo>
                  <a:pt x="2710434" y="49275"/>
                </a:lnTo>
                <a:lnTo>
                  <a:pt x="2717029" y="49275"/>
                </a:lnTo>
                <a:lnTo>
                  <a:pt x="2717038" y="47498"/>
                </a:lnTo>
                <a:lnTo>
                  <a:pt x="2669068" y="47255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3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322833"/>
            <a:ext cx="43489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80" dirty="0" smtClean="0"/>
              <a:t>Example !!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275588" y="148437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2832" y="150876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5963" y="1686001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5608" y="1498091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852" y="1522475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739" y="1700276"/>
            <a:ext cx="50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2220" y="1671827"/>
            <a:ext cx="292912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526" y="1749298"/>
            <a:ext cx="2727325" cy="120650"/>
          </a:xfrm>
          <a:custGeom>
            <a:avLst/>
            <a:gdLst/>
            <a:ahLst/>
            <a:cxnLst/>
            <a:rect l="l" t="t" r="r" b="b"/>
            <a:pathLst>
              <a:path w="2727325" h="120650">
                <a:moveTo>
                  <a:pt x="2653763" y="73162"/>
                </a:moveTo>
                <a:lnTo>
                  <a:pt x="2610993" y="97789"/>
                </a:lnTo>
                <a:lnTo>
                  <a:pt x="2608961" y="105663"/>
                </a:lnTo>
                <a:lnTo>
                  <a:pt x="2616073" y="118110"/>
                </a:lnTo>
                <a:lnTo>
                  <a:pt x="2623947" y="120268"/>
                </a:lnTo>
                <a:lnTo>
                  <a:pt x="2630170" y="116586"/>
                </a:lnTo>
                <a:lnTo>
                  <a:pt x="2705074" y="73405"/>
                </a:lnTo>
                <a:lnTo>
                  <a:pt x="2701671" y="73405"/>
                </a:lnTo>
                <a:lnTo>
                  <a:pt x="2653763" y="73162"/>
                </a:lnTo>
                <a:close/>
              </a:path>
              <a:path w="2727325" h="120650">
                <a:moveTo>
                  <a:pt x="2675973" y="60357"/>
                </a:moveTo>
                <a:lnTo>
                  <a:pt x="2653763" y="73162"/>
                </a:lnTo>
                <a:lnTo>
                  <a:pt x="2701671" y="73405"/>
                </a:lnTo>
                <a:lnTo>
                  <a:pt x="2701679" y="71627"/>
                </a:lnTo>
                <a:lnTo>
                  <a:pt x="2695067" y="71627"/>
                </a:lnTo>
                <a:lnTo>
                  <a:pt x="2675973" y="60357"/>
                </a:lnTo>
                <a:close/>
              </a:path>
              <a:path w="2727325" h="120650">
                <a:moveTo>
                  <a:pt x="2624582" y="0"/>
                </a:moveTo>
                <a:lnTo>
                  <a:pt x="2616708" y="2031"/>
                </a:lnTo>
                <a:lnTo>
                  <a:pt x="2613025" y="8127"/>
                </a:lnTo>
                <a:lnTo>
                  <a:pt x="2609342" y="14350"/>
                </a:lnTo>
                <a:lnTo>
                  <a:pt x="2611374" y="22225"/>
                </a:lnTo>
                <a:lnTo>
                  <a:pt x="2653775" y="47254"/>
                </a:lnTo>
                <a:lnTo>
                  <a:pt x="2701798" y="47498"/>
                </a:lnTo>
                <a:lnTo>
                  <a:pt x="2701671" y="73405"/>
                </a:lnTo>
                <a:lnTo>
                  <a:pt x="2705074" y="73405"/>
                </a:lnTo>
                <a:lnTo>
                  <a:pt x="2727325" y="60578"/>
                </a:lnTo>
                <a:lnTo>
                  <a:pt x="2630805" y="3555"/>
                </a:lnTo>
                <a:lnTo>
                  <a:pt x="2624582" y="0"/>
                </a:lnTo>
                <a:close/>
              </a:path>
              <a:path w="2727325" h="120650">
                <a:moveTo>
                  <a:pt x="254" y="33781"/>
                </a:moveTo>
                <a:lnTo>
                  <a:pt x="0" y="59689"/>
                </a:lnTo>
                <a:lnTo>
                  <a:pt x="2653763" y="73162"/>
                </a:lnTo>
                <a:lnTo>
                  <a:pt x="2675973" y="60357"/>
                </a:lnTo>
                <a:lnTo>
                  <a:pt x="2653775" y="47254"/>
                </a:lnTo>
                <a:lnTo>
                  <a:pt x="254" y="33781"/>
                </a:lnTo>
                <a:close/>
              </a:path>
              <a:path w="2727325" h="120650">
                <a:moveTo>
                  <a:pt x="2695194" y="49275"/>
                </a:moveTo>
                <a:lnTo>
                  <a:pt x="2675973" y="60357"/>
                </a:lnTo>
                <a:lnTo>
                  <a:pt x="2695067" y="71627"/>
                </a:lnTo>
                <a:lnTo>
                  <a:pt x="2695194" y="49275"/>
                </a:lnTo>
                <a:close/>
              </a:path>
              <a:path w="2727325" h="120650">
                <a:moveTo>
                  <a:pt x="2701789" y="49275"/>
                </a:moveTo>
                <a:lnTo>
                  <a:pt x="2695194" y="49275"/>
                </a:lnTo>
                <a:lnTo>
                  <a:pt x="2695067" y="71627"/>
                </a:lnTo>
                <a:lnTo>
                  <a:pt x="2701679" y="71627"/>
                </a:lnTo>
                <a:lnTo>
                  <a:pt x="2701789" y="49275"/>
                </a:lnTo>
                <a:close/>
              </a:path>
              <a:path w="2727325" h="120650">
                <a:moveTo>
                  <a:pt x="2653775" y="47254"/>
                </a:moveTo>
                <a:lnTo>
                  <a:pt x="2675973" y="60357"/>
                </a:lnTo>
                <a:lnTo>
                  <a:pt x="2695194" y="49275"/>
                </a:lnTo>
                <a:lnTo>
                  <a:pt x="2701789" y="49275"/>
                </a:lnTo>
                <a:lnTo>
                  <a:pt x="2701798" y="47498"/>
                </a:lnTo>
                <a:lnTo>
                  <a:pt x="2653775" y="47254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5588" y="229209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2832" y="2316479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963" y="2493975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5588" y="3099816"/>
            <a:ext cx="1336548" cy="66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2832" y="312420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963" y="3302634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5588" y="390753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2832" y="393192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499"/>
                </a:moveTo>
                <a:lnTo>
                  <a:pt x="1242059" y="571499"/>
                </a:lnTo>
                <a:lnTo>
                  <a:pt x="124205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5963" y="4110608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9172" y="1671827"/>
            <a:ext cx="2932176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1970" y="1780794"/>
            <a:ext cx="2731135" cy="835660"/>
          </a:xfrm>
          <a:custGeom>
            <a:avLst/>
            <a:gdLst/>
            <a:ahLst/>
            <a:cxnLst/>
            <a:rect l="l" t="t" r="r" b="b"/>
            <a:pathLst>
              <a:path w="2731135" h="835660">
                <a:moveTo>
                  <a:pt x="2656767" y="37116"/>
                </a:moveTo>
                <a:lnTo>
                  <a:pt x="0" y="810513"/>
                </a:lnTo>
                <a:lnTo>
                  <a:pt x="7366" y="835405"/>
                </a:lnTo>
                <a:lnTo>
                  <a:pt x="2663845" y="61931"/>
                </a:lnTo>
                <a:lnTo>
                  <a:pt x="2681550" y="43285"/>
                </a:lnTo>
                <a:lnTo>
                  <a:pt x="2656767" y="37116"/>
                </a:lnTo>
                <a:close/>
              </a:path>
              <a:path w="2731135" h="835660">
                <a:moveTo>
                  <a:pt x="2710028" y="23748"/>
                </a:moveTo>
                <a:lnTo>
                  <a:pt x="2702687" y="23748"/>
                </a:lnTo>
                <a:lnTo>
                  <a:pt x="2709926" y="48513"/>
                </a:lnTo>
                <a:lnTo>
                  <a:pt x="2663845" y="61931"/>
                </a:lnTo>
                <a:lnTo>
                  <a:pt x="2629916" y="97662"/>
                </a:lnTo>
                <a:lnTo>
                  <a:pt x="2630170" y="105790"/>
                </a:lnTo>
                <a:lnTo>
                  <a:pt x="2640584" y="115696"/>
                </a:lnTo>
                <a:lnTo>
                  <a:pt x="2648712" y="115442"/>
                </a:lnTo>
                <a:lnTo>
                  <a:pt x="2653665" y="110362"/>
                </a:lnTo>
                <a:lnTo>
                  <a:pt x="2730881" y="28955"/>
                </a:lnTo>
                <a:lnTo>
                  <a:pt x="2710028" y="23748"/>
                </a:lnTo>
                <a:close/>
              </a:path>
              <a:path w="2731135" h="835660">
                <a:moveTo>
                  <a:pt x="2681550" y="43285"/>
                </a:moveTo>
                <a:lnTo>
                  <a:pt x="2663845" y="61931"/>
                </a:lnTo>
                <a:lnTo>
                  <a:pt x="2709489" y="48640"/>
                </a:lnTo>
                <a:lnTo>
                  <a:pt x="2703068" y="48640"/>
                </a:lnTo>
                <a:lnTo>
                  <a:pt x="2681550" y="43285"/>
                </a:lnTo>
                <a:close/>
              </a:path>
              <a:path w="2731135" h="835660">
                <a:moveTo>
                  <a:pt x="2696845" y="27177"/>
                </a:moveTo>
                <a:lnTo>
                  <a:pt x="2681550" y="43285"/>
                </a:lnTo>
                <a:lnTo>
                  <a:pt x="2703068" y="48640"/>
                </a:lnTo>
                <a:lnTo>
                  <a:pt x="2696845" y="27177"/>
                </a:lnTo>
                <a:close/>
              </a:path>
              <a:path w="2731135" h="835660">
                <a:moveTo>
                  <a:pt x="2703689" y="27177"/>
                </a:moveTo>
                <a:lnTo>
                  <a:pt x="2696845" y="27177"/>
                </a:lnTo>
                <a:lnTo>
                  <a:pt x="2703068" y="48640"/>
                </a:lnTo>
                <a:lnTo>
                  <a:pt x="2709489" y="48640"/>
                </a:lnTo>
                <a:lnTo>
                  <a:pt x="2709926" y="48513"/>
                </a:lnTo>
                <a:lnTo>
                  <a:pt x="2703689" y="27177"/>
                </a:lnTo>
                <a:close/>
              </a:path>
              <a:path w="2731135" h="835660">
                <a:moveTo>
                  <a:pt x="2702687" y="23748"/>
                </a:moveTo>
                <a:lnTo>
                  <a:pt x="2656767" y="37116"/>
                </a:lnTo>
                <a:lnTo>
                  <a:pt x="2681550" y="43285"/>
                </a:lnTo>
                <a:lnTo>
                  <a:pt x="2696845" y="27177"/>
                </a:lnTo>
                <a:lnTo>
                  <a:pt x="2703689" y="27177"/>
                </a:lnTo>
                <a:lnTo>
                  <a:pt x="2702687" y="23748"/>
                </a:lnTo>
                <a:close/>
              </a:path>
              <a:path w="2731135" h="835660">
                <a:moveTo>
                  <a:pt x="2615184" y="0"/>
                </a:moveTo>
                <a:lnTo>
                  <a:pt x="2608072" y="4190"/>
                </a:lnTo>
                <a:lnTo>
                  <a:pt x="2606421" y="11175"/>
                </a:lnTo>
                <a:lnTo>
                  <a:pt x="2604643" y="18160"/>
                </a:lnTo>
                <a:lnTo>
                  <a:pt x="2608834" y="25145"/>
                </a:lnTo>
                <a:lnTo>
                  <a:pt x="2656767" y="37116"/>
                </a:lnTo>
                <a:lnTo>
                  <a:pt x="2702687" y="23748"/>
                </a:lnTo>
                <a:lnTo>
                  <a:pt x="2710028" y="23748"/>
                </a:lnTo>
                <a:lnTo>
                  <a:pt x="2615184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6123" y="1671827"/>
            <a:ext cx="2935224" cy="1813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9050" y="1809750"/>
            <a:ext cx="2734310" cy="1613535"/>
          </a:xfrm>
          <a:custGeom>
            <a:avLst/>
            <a:gdLst/>
            <a:ahLst/>
            <a:cxnLst/>
            <a:rect l="l" t="t" r="r" b="b"/>
            <a:pathLst>
              <a:path w="2734310" h="1613535">
                <a:moveTo>
                  <a:pt x="2689526" y="25970"/>
                </a:moveTo>
                <a:lnTo>
                  <a:pt x="2663788" y="26043"/>
                </a:lnTo>
                <a:lnTo>
                  <a:pt x="0" y="1590675"/>
                </a:lnTo>
                <a:lnTo>
                  <a:pt x="13207" y="1613027"/>
                </a:lnTo>
                <a:lnTo>
                  <a:pt x="2676905" y="48448"/>
                </a:lnTo>
                <a:lnTo>
                  <a:pt x="2689526" y="25970"/>
                </a:lnTo>
                <a:close/>
              </a:path>
              <a:path w="2734310" h="1613535">
                <a:moveTo>
                  <a:pt x="2732804" y="1777"/>
                </a:moveTo>
                <a:lnTo>
                  <a:pt x="2705100" y="1777"/>
                </a:lnTo>
                <a:lnTo>
                  <a:pt x="2718308" y="24129"/>
                </a:lnTo>
                <a:lnTo>
                  <a:pt x="2676905" y="48448"/>
                </a:lnTo>
                <a:lnTo>
                  <a:pt x="2656332" y="85089"/>
                </a:lnTo>
                <a:lnTo>
                  <a:pt x="2652776" y="91312"/>
                </a:lnTo>
                <a:lnTo>
                  <a:pt x="2655062" y="99187"/>
                </a:lnTo>
                <a:lnTo>
                  <a:pt x="2667508" y="106299"/>
                </a:lnTo>
                <a:lnTo>
                  <a:pt x="2675382" y="104012"/>
                </a:lnTo>
                <a:lnTo>
                  <a:pt x="2678938" y="97789"/>
                </a:lnTo>
                <a:lnTo>
                  <a:pt x="2732804" y="1777"/>
                </a:lnTo>
                <a:close/>
              </a:path>
              <a:path w="2734310" h="1613535">
                <a:moveTo>
                  <a:pt x="2707951" y="6603"/>
                </a:moveTo>
                <a:lnTo>
                  <a:pt x="2700401" y="6603"/>
                </a:lnTo>
                <a:lnTo>
                  <a:pt x="2711704" y="25908"/>
                </a:lnTo>
                <a:lnTo>
                  <a:pt x="2689526" y="25970"/>
                </a:lnTo>
                <a:lnTo>
                  <a:pt x="2676905" y="48448"/>
                </a:lnTo>
                <a:lnTo>
                  <a:pt x="2718308" y="24129"/>
                </a:lnTo>
                <a:lnTo>
                  <a:pt x="2707951" y="6603"/>
                </a:lnTo>
                <a:close/>
              </a:path>
              <a:path w="2734310" h="1613535">
                <a:moveTo>
                  <a:pt x="2733802" y="0"/>
                </a:moveTo>
                <a:lnTo>
                  <a:pt x="2621661" y="253"/>
                </a:lnTo>
                <a:lnTo>
                  <a:pt x="2614549" y="380"/>
                </a:lnTo>
                <a:lnTo>
                  <a:pt x="2608707" y="6096"/>
                </a:lnTo>
                <a:lnTo>
                  <a:pt x="2608707" y="20447"/>
                </a:lnTo>
                <a:lnTo>
                  <a:pt x="2614549" y="26288"/>
                </a:lnTo>
                <a:lnTo>
                  <a:pt x="2621788" y="26162"/>
                </a:lnTo>
                <a:lnTo>
                  <a:pt x="2663788" y="26043"/>
                </a:lnTo>
                <a:lnTo>
                  <a:pt x="2705100" y="1777"/>
                </a:lnTo>
                <a:lnTo>
                  <a:pt x="2732804" y="1777"/>
                </a:lnTo>
                <a:lnTo>
                  <a:pt x="2733802" y="0"/>
                </a:lnTo>
                <a:close/>
              </a:path>
              <a:path w="2734310" h="1613535">
                <a:moveTo>
                  <a:pt x="2705100" y="1777"/>
                </a:moveTo>
                <a:lnTo>
                  <a:pt x="2663788" y="26043"/>
                </a:lnTo>
                <a:lnTo>
                  <a:pt x="2689526" y="25970"/>
                </a:lnTo>
                <a:lnTo>
                  <a:pt x="2700401" y="6603"/>
                </a:lnTo>
                <a:lnTo>
                  <a:pt x="2707951" y="6603"/>
                </a:lnTo>
                <a:lnTo>
                  <a:pt x="2705100" y="1777"/>
                </a:lnTo>
                <a:close/>
              </a:path>
              <a:path w="2734310" h="1613535">
                <a:moveTo>
                  <a:pt x="2700401" y="6603"/>
                </a:moveTo>
                <a:lnTo>
                  <a:pt x="2689526" y="25970"/>
                </a:lnTo>
                <a:lnTo>
                  <a:pt x="2711704" y="25908"/>
                </a:lnTo>
                <a:lnTo>
                  <a:pt x="2700401" y="660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4600" y="1671827"/>
            <a:ext cx="2936748" cy="2619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57017" y="1809750"/>
            <a:ext cx="2736215" cy="2419985"/>
          </a:xfrm>
          <a:custGeom>
            <a:avLst/>
            <a:gdLst/>
            <a:ahLst/>
            <a:cxnLst/>
            <a:rect l="l" t="t" r="r" b="b"/>
            <a:pathLst>
              <a:path w="2736215" h="2419985">
                <a:moveTo>
                  <a:pt x="2697387" y="33992"/>
                </a:moveTo>
                <a:lnTo>
                  <a:pt x="2672264" y="38944"/>
                </a:lnTo>
                <a:lnTo>
                  <a:pt x="0" y="2400046"/>
                </a:lnTo>
                <a:lnTo>
                  <a:pt x="17271" y="2419477"/>
                </a:lnTo>
                <a:lnTo>
                  <a:pt x="2689300" y="58472"/>
                </a:lnTo>
                <a:lnTo>
                  <a:pt x="2697387" y="33992"/>
                </a:lnTo>
                <a:close/>
              </a:path>
              <a:path w="2736215" h="2419985">
                <a:moveTo>
                  <a:pt x="2733441" y="7238"/>
                </a:moveTo>
                <a:lnTo>
                  <a:pt x="2708147" y="7238"/>
                </a:lnTo>
                <a:lnTo>
                  <a:pt x="2725293" y="26670"/>
                </a:lnTo>
                <a:lnTo>
                  <a:pt x="2689300" y="58472"/>
                </a:lnTo>
                <a:lnTo>
                  <a:pt x="2676144" y="98298"/>
                </a:lnTo>
                <a:lnTo>
                  <a:pt x="2673858" y="105155"/>
                </a:lnTo>
                <a:lnTo>
                  <a:pt x="2677541" y="112522"/>
                </a:lnTo>
                <a:lnTo>
                  <a:pt x="2684272" y="114680"/>
                </a:lnTo>
                <a:lnTo>
                  <a:pt x="2691130" y="116966"/>
                </a:lnTo>
                <a:lnTo>
                  <a:pt x="2698496" y="113284"/>
                </a:lnTo>
                <a:lnTo>
                  <a:pt x="2700655" y="106425"/>
                </a:lnTo>
                <a:lnTo>
                  <a:pt x="2733441" y="7238"/>
                </a:lnTo>
                <a:close/>
              </a:path>
              <a:path w="2736215" h="2419985">
                <a:moveTo>
                  <a:pt x="2713190" y="12953"/>
                </a:moveTo>
                <a:lnTo>
                  <a:pt x="2704337" y="12953"/>
                </a:lnTo>
                <a:lnTo>
                  <a:pt x="2719070" y="29717"/>
                </a:lnTo>
                <a:lnTo>
                  <a:pt x="2697387" y="33992"/>
                </a:lnTo>
                <a:lnTo>
                  <a:pt x="2689300" y="58472"/>
                </a:lnTo>
                <a:lnTo>
                  <a:pt x="2725293" y="26670"/>
                </a:lnTo>
                <a:lnTo>
                  <a:pt x="2713190" y="12953"/>
                </a:lnTo>
                <a:close/>
              </a:path>
              <a:path w="2736215" h="2419985">
                <a:moveTo>
                  <a:pt x="2735834" y="0"/>
                </a:moveTo>
                <a:lnTo>
                  <a:pt x="2618867" y="23113"/>
                </a:lnTo>
                <a:lnTo>
                  <a:pt x="2614295" y="29972"/>
                </a:lnTo>
                <a:lnTo>
                  <a:pt x="2617089" y="44069"/>
                </a:lnTo>
                <a:lnTo>
                  <a:pt x="2623820" y="48513"/>
                </a:lnTo>
                <a:lnTo>
                  <a:pt x="2672264" y="38944"/>
                </a:lnTo>
                <a:lnTo>
                  <a:pt x="2708147" y="7238"/>
                </a:lnTo>
                <a:lnTo>
                  <a:pt x="2733441" y="7238"/>
                </a:lnTo>
                <a:lnTo>
                  <a:pt x="2735834" y="0"/>
                </a:lnTo>
                <a:close/>
              </a:path>
              <a:path w="2736215" h="2419985">
                <a:moveTo>
                  <a:pt x="2708147" y="7238"/>
                </a:moveTo>
                <a:lnTo>
                  <a:pt x="2672264" y="38944"/>
                </a:lnTo>
                <a:lnTo>
                  <a:pt x="2697387" y="33992"/>
                </a:lnTo>
                <a:lnTo>
                  <a:pt x="2704337" y="12953"/>
                </a:lnTo>
                <a:lnTo>
                  <a:pt x="2713190" y="12953"/>
                </a:lnTo>
                <a:lnTo>
                  <a:pt x="2708147" y="7238"/>
                </a:lnTo>
                <a:close/>
              </a:path>
              <a:path w="2736215" h="2419985">
                <a:moveTo>
                  <a:pt x="2704337" y="12953"/>
                </a:moveTo>
                <a:lnTo>
                  <a:pt x="2697387" y="33992"/>
                </a:lnTo>
                <a:lnTo>
                  <a:pt x="2719070" y="29717"/>
                </a:lnTo>
                <a:lnTo>
                  <a:pt x="2704337" y="1295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322833"/>
            <a:ext cx="2729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Example !!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275588" y="148437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2832" y="150876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5963" y="1686001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5608" y="1498091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2852" y="1522475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3875" y="1700276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2220" y="1671827"/>
            <a:ext cx="2929128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526" y="1749298"/>
            <a:ext cx="2727325" cy="120650"/>
          </a:xfrm>
          <a:custGeom>
            <a:avLst/>
            <a:gdLst/>
            <a:ahLst/>
            <a:cxnLst/>
            <a:rect l="l" t="t" r="r" b="b"/>
            <a:pathLst>
              <a:path w="2727325" h="120650">
                <a:moveTo>
                  <a:pt x="2653763" y="73162"/>
                </a:moveTo>
                <a:lnTo>
                  <a:pt x="2610993" y="97789"/>
                </a:lnTo>
                <a:lnTo>
                  <a:pt x="2608961" y="105663"/>
                </a:lnTo>
                <a:lnTo>
                  <a:pt x="2616073" y="118110"/>
                </a:lnTo>
                <a:lnTo>
                  <a:pt x="2623947" y="120268"/>
                </a:lnTo>
                <a:lnTo>
                  <a:pt x="2630170" y="116586"/>
                </a:lnTo>
                <a:lnTo>
                  <a:pt x="2705074" y="73405"/>
                </a:lnTo>
                <a:lnTo>
                  <a:pt x="2701671" y="73405"/>
                </a:lnTo>
                <a:lnTo>
                  <a:pt x="2653763" y="73162"/>
                </a:lnTo>
                <a:close/>
              </a:path>
              <a:path w="2727325" h="120650">
                <a:moveTo>
                  <a:pt x="2675973" y="60357"/>
                </a:moveTo>
                <a:lnTo>
                  <a:pt x="2653763" y="73162"/>
                </a:lnTo>
                <a:lnTo>
                  <a:pt x="2701671" y="73405"/>
                </a:lnTo>
                <a:lnTo>
                  <a:pt x="2701679" y="71627"/>
                </a:lnTo>
                <a:lnTo>
                  <a:pt x="2695067" y="71627"/>
                </a:lnTo>
                <a:lnTo>
                  <a:pt x="2675973" y="60357"/>
                </a:lnTo>
                <a:close/>
              </a:path>
              <a:path w="2727325" h="120650">
                <a:moveTo>
                  <a:pt x="2624582" y="0"/>
                </a:moveTo>
                <a:lnTo>
                  <a:pt x="2616708" y="2031"/>
                </a:lnTo>
                <a:lnTo>
                  <a:pt x="2613025" y="8127"/>
                </a:lnTo>
                <a:lnTo>
                  <a:pt x="2609342" y="14350"/>
                </a:lnTo>
                <a:lnTo>
                  <a:pt x="2611374" y="22225"/>
                </a:lnTo>
                <a:lnTo>
                  <a:pt x="2653775" y="47254"/>
                </a:lnTo>
                <a:lnTo>
                  <a:pt x="2701798" y="47498"/>
                </a:lnTo>
                <a:lnTo>
                  <a:pt x="2701671" y="73405"/>
                </a:lnTo>
                <a:lnTo>
                  <a:pt x="2705074" y="73405"/>
                </a:lnTo>
                <a:lnTo>
                  <a:pt x="2727325" y="60578"/>
                </a:lnTo>
                <a:lnTo>
                  <a:pt x="2630805" y="3555"/>
                </a:lnTo>
                <a:lnTo>
                  <a:pt x="2624582" y="0"/>
                </a:lnTo>
                <a:close/>
              </a:path>
              <a:path w="2727325" h="120650">
                <a:moveTo>
                  <a:pt x="254" y="33781"/>
                </a:moveTo>
                <a:lnTo>
                  <a:pt x="0" y="59689"/>
                </a:lnTo>
                <a:lnTo>
                  <a:pt x="2653763" y="73162"/>
                </a:lnTo>
                <a:lnTo>
                  <a:pt x="2675973" y="60357"/>
                </a:lnTo>
                <a:lnTo>
                  <a:pt x="2653775" y="47254"/>
                </a:lnTo>
                <a:lnTo>
                  <a:pt x="254" y="33781"/>
                </a:lnTo>
                <a:close/>
              </a:path>
              <a:path w="2727325" h="120650">
                <a:moveTo>
                  <a:pt x="2695194" y="49275"/>
                </a:moveTo>
                <a:lnTo>
                  <a:pt x="2675973" y="60357"/>
                </a:lnTo>
                <a:lnTo>
                  <a:pt x="2695067" y="71627"/>
                </a:lnTo>
                <a:lnTo>
                  <a:pt x="2695194" y="49275"/>
                </a:lnTo>
                <a:close/>
              </a:path>
              <a:path w="2727325" h="120650">
                <a:moveTo>
                  <a:pt x="2701789" y="49275"/>
                </a:moveTo>
                <a:lnTo>
                  <a:pt x="2695194" y="49275"/>
                </a:lnTo>
                <a:lnTo>
                  <a:pt x="2695067" y="71627"/>
                </a:lnTo>
                <a:lnTo>
                  <a:pt x="2701679" y="71627"/>
                </a:lnTo>
                <a:lnTo>
                  <a:pt x="2701789" y="49275"/>
                </a:lnTo>
                <a:close/>
              </a:path>
              <a:path w="2727325" h="120650">
                <a:moveTo>
                  <a:pt x="2653775" y="47254"/>
                </a:moveTo>
                <a:lnTo>
                  <a:pt x="2675973" y="60357"/>
                </a:lnTo>
                <a:lnTo>
                  <a:pt x="2695194" y="49275"/>
                </a:lnTo>
                <a:lnTo>
                  <a:pt x="2701789" y="49275"/>
                </a:lnTo>
                <a:lnTo>
                  <a:pt x="2701798" y="47498"/>
                </a:lnTo>
                <a:lnTo>
                  <a:pt x="2653775" y="47254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5588" y="229209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2832" y="2316479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963" y="2493975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5588" y="3099816"/>
            <a:ext cx="1336548" cy="66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2832" y="312420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963" y="3302634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5588" y="390753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2832" y="393192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499"/>
                </a:moveTo>
                <a:lnTo>
                  <a:pt x="1242059" y="571499"/>
                </a:lnTo>
                <a:lnTo>
                  <a:pt x="124205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5963" y="4110608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9172" y="1671827"/>
            <a:ext cx="2932176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1970" y="1780794"/>
            <a:ext cx="2731135" cy="835660"/>
          </a:xfrm>
          <a:custGeom>
            <a:avLst/>
            <a:gdLst/>
            <a:ahLst/>
            <a:cxnLst/>
            <a:rect l="l" t="t" r="r" b="b"/>
            <a:pathLst>
              <a:path w="2731135" h="835660">
                <a:moveTo>
                  <a:pt x="2656767" y="37116"/>
                </a:moveTo>
                <a:lnTo>
                  <a:pt x="0" y="810513"/>
                </a:lnTo>
                <a:lnTo>
                  <a:pt x="7366" y="835405"/>
                </a:lnTo>
                <a:lnTo>
                  <a:pt x="2663845" y="61931"/>
                </a:lnTo>
                <a:lnTo>
                  <a:pt x="2681550" y="43285"/>
                </a:lnTo>
                <a:lnTo>
                  <a:pt x="2656767" y="37116"/>
                </a:lnTo>
                <a:close/>
              </a:path>
              <a:path w="2731135" h="835660">
                <a:moveTo>
                  <a:pt x="2710028" y="23748"/>
                </a:moveTo>
                <a:lnTo>
                  <a:pt x="2702687" y="23748"/>
                </a:lnTo>
                <a:lnTo>
                  <a:pt x="2709926" y="48513"/>
                </a:lnTo>
                <a:lnTo>
                  <a:pt x="2663845" y="61931"/>
                </a:lnTo>
                <a:lnTo>
                  <a:pt x="2629916" y="97662"/>
                </a:lnTo>
                <a:lnTo>
                  <a:pt x="2630170" y="105790"/>
                </a:lnTo>
                <a:lnTo>
                  <a:pt x="2640584" y="115696"/>
                </a:lnTo>
                <a:lnTo>
                  <a:pt x="2648712" y="115442"/>
                </a:lnTo>
                <a:lnTo>
                  <a:pt x="2653665" y="110362"/>
                </a:lnTo>
                <a:lnTo>
                  <a:pt x="2730881" y="28955"/>
                </a:lnTo>
                <a:lnTo>
                  <a:pt x="2710028" y="23748"/>
                </a:lnTo>
                <a:close/>
              </a:path>
              <a:path w="2731135" h="835660">
                <a:moveTo>
                  <a:pt x="2681550" y="43285"/>
                </a:moveTo>
                <a:lnTo>
                  <a:pt x="2663845" y="61931"/>
                </a:lnTo>
                <a:lnTo>
                  <a:pt x="2709489" y="48640"/>
                </a:lnTo>
                <a:lnTo>
                  <a:pt x="2703068" y="48640"/>
                </a:lnTo>
                <a:lnTo>
                  <a:pt x="2681550" y="43285"/>
                </a:lnTo>
                <a:close/>
              </a:path>
              <a:path w="2731135" h="835660">
                <a:moveTo>
                  <a:pt x="2696845" y="27177"/>
                </a:moveTo>
                <a:lnTo>
                  <a:pt x="2681550" y="43285"/>
                </a:lnTo>
                <a:lnTo>
                  <a:pt x="2703068" y="48640"/>
                </a:lnTo>
                <a:lnTo>
                  <a:pt x="2696845" y="27177"/>
                </a:lnTo>
                <a:close/>
              </a:path>
              <a:path w="2731135" h="835660">
                <a:moveTo>
                  <a:pt x="2703689" y="27177"/>
                </a:moveTo>
                <a:lnTo>
                  <a:pt x="2696845" y="27177"/>
                </a:lnTo>
                <a:lnTo>
                  <a:pt x="2703068" y="48640"/>
                </a:lnTo>
                <a:lnTo>
                  <a:pt x="2709489" y="48640"/>
                </a:lnTo>
                <a:lnTo>
                  <a:pt x="2709926" y="48513"/>
                </a:lnTo>
                <a:lnTo>
                  <a:pt x="2703689" y="27177"/>
                </a:lnTo>
                <a:close/>
              </a:path>
              <a:path w="2731135" h="835660">
                <a:moveTo>
                  <a:pt x="2702687" y="23748"/>
                </a:moveTo>
                <a:lnTo>
                  <a:pt x="2656767" y="37116"/>
                </a:lnTo>
                <a:lnTo>
                  <a:pt x="2681550" y="43285"/>
                </a:lnTo>
                <a:lnTo>
                  <a:pt x="2696845" y="27177"/>
                </a:lnTo>
                <a:lnTo>
                  <a:pt x="2703689" y="27177"/>
                </a:lnTo>
                <a:lnTo>
                  <a:pt x="2702687" y="23748"/>
                </a:lnTo>
                <a:close/>
              </a:path>
              <a:path w="2731135" h="835660">
                <a:moveTo>
                  <a:pt x="2615184" y="0"/>
                </a:moveTo>
                <a:lnTo>
                  <a:pt x="2608072" y="4190"/>
                </a:lnTo>
                <a:lnTo>
                  <a:pt x="2606421" y="11175"/>
                </a:lnTo>
                <a:lnTo>
                  <a:pt x="2604643" y="18160"/>
                </a:lnTo>
                <a:lnTo>
                  <a:pt x="2608834" y="25145"/>
                </a:lnTo>
                <a:lnTo>
                  <a:pt x="2656767" y="37116"/>
                </a:lnTo>
                <a:lnTo>
                  <a:pt x="2702687" y="23748"/>
                </a:lnTo>
                <a:lnTo>
                  <a:pt x="2710028" y="23748"/>
                </a:lnTo>
                <a:lnTo>
                  <a:pt x="2615184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6123" y="1671827"/>
            <a:ext cx="2935224" cy="1813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9050" y="1809750"/>
            <a:ext cx="2734310" cy="1613535"/>
          </a:xfrm>
          <a:custGeom>
            <a:avLst/>
            <a:gdLst/>
            <a:ahLst/>
            <a:cxnLst/>
            <a:rect l="l" t="t" r="r" b="b"/>
            <a:pathLst>
              <a:path w="2734310" h="1613535">
                <a:moveTo>
                  <a:pt x="2689526" y="25970"/>
                </a:moveTo>
                <a:lnTo>
                  <a:pt x="2663788" y="26043"/>
                </a:lnTo>
                <a:lnTo>
                  <a:pt x="0" y="1590675"/>
                </a:lnTo>
                <a:lnTo>
                  <a:pt x="13207" y="1613027"/>
                </a:lnTo>
                <a:lnTo>
                  <a:pt x="2676905" y="48448"/>
                </a:lnTo>
                <a:lnTo>
                  <a:pt x="2689526" y="25970"/>
                </a:lnTo>
                <a:close/>
              </a:path>
              <a:path w="2734310" h="1613535">
                <a:moveTo>
                  <a:pt x="2732804" y="1777"/>
                </a:moveTo>
                <a:lnTo>
                  <a:pt x="2705100" y="1777"/>
                </a:lnTo>
                <a:lnTo>
                  <a:pt x="2718308" y="24129"/>
                </a:lnTo>
                <a:lnTo>
                  <a:pt x="2676905" y="48448"/>
                </a:lnTo>
                <a:lnTo>
                  <a:pt x="2656332" y="85089"/>
                </a:lnTo>
                <a:lnTo>
                  <a:pt x="2652776" y="91312"/>
                </a:lnTo>
                <a:lnTo>
                  <a:pt x="2655062" y="99187"/>
                </a:lnTo>
                <a:lnTo>
                  <a:pt x="2667508" y="106299"/>
                </a:lnTo>
                <a:lnTo>
                  <a:pt x="2675382" y="104012"/>
                </a:lnTo>
                <a:lnTo>
                  <a:pt x="2678938" y="97789"/>
                </a:lnTo>
                <a:lnTo>
                  <a:pt x="2732804" y="1777"/>
                </a:lnTo>
                <a:close/>
              </a:path>
              <a:path w="2734310" h="1613535">
                <a:moveTo>
                  <a:pt x="2707951" y="6603"/>
                </a:moveTo>
                <a:lnTo>
                  <a:pt x="2700401" y="6603"/>
                </a:lnTo>
                <a:lnTo>
                  <a:pt x="2711704" y="25908"/>
                </a:lnTo>
                <a:lnTo>
                  <a:pt x="2689526" y="25970"/>
                </a:lnTo>
                <a:lnTo>
                  <a:pt x="2676905" y="48448"/>
                </a:lnTo>
                <a:lnTo>
                  <a:pt x="2718308" y="24129"/>
                </a:lnTo>
                <a:lnTo>
                  <a:pt x="2707951" y="6603"/>
                </a:lnTo>
                <a:close/>
              </a:path>
              <a:path w="2734310" h="1613535">
                <a:moveTo>
                  <a:pt x="2733802" y="0"/>
                </a:moveTo>
                <a:lnTo>
                  <a:pt x="2621661" y="253"/>
                </a:lnTo>
                <a:lnTo>
                  <a:pt x="2614549" y="380"/>
                </a:lnTo>
                <a:lnTo>
                  <a:pt x="2608707" y="6096"/>
                </a:lnTo>
                <a:lnTo>
                  <a:pt x="2608707" y="20447"/>
                </a:lnTo>
                <a:lnTo>
                  <a:pt x="2614549" y="26288"/>
                </a:lnTo>
                <a:lnTo>
                  <a:pt x="2621788" y="26162"/>
                </a:lnTo>
                <a:lnTo>
                  <a:pt x="2663788" y="26043"/>
                </a:lnTo>
                <a:lnTo>
                  <a:pt x="2705100" y="1777"/>
                </a:lnTo>
                <a:lnTo>
                  <a:pt x="2732804" y="1777"/>
                </a:lnTo>
                <a:lnTo>
                  <a:pt x="2733802" y="0"/>
                </a:lnTo>
                <a:close/>
              </a:path>
              <a:path w="2734310" h="1613535">
                <a:moveTo>
                  <a:pt x="2705100" y="1777"/>
                </a:moveTo>
                <a:lnTo>
                  <a:pt x="2663788" y="26043"/>
                </a:lnTo>
                <a:lnTo>
                  <a:pt x="2689526" y="25970"/>
                </a:lnTo>
                <a:lnTo>
                  <a:pt x="2700401" y="6603"/>
                </a:lnTo>
                <a:lnTo>
                  <a:pt x="2707951" y="6603"/>
                </a:lnTo>
                <a:lnTo>
                  <a:pt x="2705100" y="1777"/>
                </a:lnTo>
                <a:close/>
              </a:path>
              <a:path w="2734310" h="1613535">
                <a:moveTo>
                  <a:pt x="2700401" y="6603"/>
                </a:moveTo>
                <a:lnTo>
                  <a:pt x="2689526" y="25970"/>
                </a:lnTo>
                <a:lnTo>
                  <a:pt x="2711704" y="25908"/>
                </a:lnTo>
                <a:lnTo>
                  <a:pt x="2700401" y="660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4600" y="1671827"/>
            <a:ext cx="2936748" cy="2619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57017" y="1809750"/>
            <a:ext cx="2736215" cy="2419985"/>
          </a:xfrm>
          <a:custGeom>
            <a:avLst/>
            <a:gdLst/>
            <a:ahLst/>
            <a:cxnLst/>
            <a:rect l="l" t="t" r="r" b="b"/>
            <a:pathLst>
              <a:path w="2736215" h="2419985">
                <a:moveTo>
                  <a:pt x="2697387" y="33992"/>
                </a:moveTo>
                <a:lnTo>
                  <a:pt x="2672264" y="38944"/>
                </a:lnTo>
                <a:lnTo>
                  <a:pt x="0" y="2400046"/>
                </a:lnTo>
                <a:lnTo>
                  <a:pt x="17271" y="2419477"/>
                </a:lnTo>
                <a:lnTo>
                  <a:pt x="2689300" y="58472"/>
                </a:lnTo>
                <a:lnTo>
                  <a:pt x="2697387" y="33992"/>
                </a:lnTo>
                <a:close/>
              </a:path>
              <a:path w="2736215" h="2419985">
                <a:moveTo>
                  <a:pt x="2733441" y="7238"/>
                </a:moveTo>
                <a:lnTo>
                  <a:pt x="2708147" y="7238"/>
                </a:lnTo>
                <a:lnTo>
                  <a:pt x="2725293" y="26670"/>
                </a:lnTo>
                <a:lnTo>
                  <a:pt x="2689300" y="58472"/>
                </a:lnTo>
                <a:lnTo>
                  <a:pt x="2676144" y="98298"/>
                </a:lnTo>
                <a:lnTo>
                  <a:pt x="2673858" y="105155"/>
                </a:lnTo>
                <a:lnTo>
                  <a:pt x="2677541" y="112522"/>
                </a:lnTo>
                <a:lnTo>
                  <a:pt x="2684272" y="114680"/>
                </a:lnTo>
                <a:lnTo>
                  <a:pt x="2691130" y="116966"/>
                </a:lnTo>
                <a:lnTo>
                  <a:pt x="2698496" y="113284"/>
                </a:lnTo>
                <a:lnTo>
                  <a:pt x="2700655" y="106425"/>
                </a:lnTo>
                <a:lnTo>
                  <a:pt x="2733441" y="7238"/>
                </a:lnTo>
                <a:close/>
              </a:path>
              <a:path w="2736215" h="2419985">
                <a:moveTo>
                  <a:pt x="2713190" y="12953"/>
                </a:moveTo>
                <a:lnTo>
                  <a:pt x="2704337" y="12953"/>
                </a:lnTo>
                <a:lnTo>
                  <a:pt x="2719070" y="29717"/>
                </a:lnTo>
                <a:lnTo>
                  <a:pt x="2697387" y="33992"/>
                </a:lnTo>
                <a:lnTo>
                  <a:pt x="2689300" y="58472"/>
                </a:lnTo>
                <a:lnTo>
                  <a:pt x="2725293" y="26670"/>
                </a:lnTo>
                <a:lnTo>
                  <a:pt x="2713190" y="12953"/>
                </a:lnTo>
                <a:close/>
              </a:path>
              <a:path w="2736215" h="2419985">
                <a:moveTo>
                  <a:pt x="2735834" y="0"/>
                </a:moveTo>
                <a:lnTo>
                  <a:pt x="2618867" y="23113"/>
                </a:lnTo>
                <a:lnTo>
                  <a:pt x="2614295" y="29972"/>
                </a:lnTo>
                <a:lnTo>
                  <a:pt x="2617089" y="44069"/>
                </a:lnTo>
                <a:lnTo>
                  <a:pt x="2623820" y="48513"/>
                </a:lnTo>
                <a:lnTo>
                  <a:pt x="2672264" y="38944"/>
                </a:lnTo>
                <a:lnTo>
                  <a:pt x="2708147" y="7238"/>
                </a:lnTo>
                <a:lnTo>
                  <a:pt x="2733441" y="7238"/>
                </a:lnTo>
                <a:lnTo>
                  <a:pt x="2735834" y="0"/>
                </a:lnTo>
                <a:close/>
              </a:path>
              <a:path w="2736215" h="2419985">
                <a:moveTo>
                  <a:pt x="2708147" y="7238"/>
                </a:moveTo>
                <a:lnTo>
                  <a:pt x="2672264" y="38944"/>
                </a:lnTo>
                <a:lnTo>
                  <a:pt x="2697387" y="33992"/>
                </a:lnTo>
                <a:lnTo>
                  <a:pt x="2704337" y="12953"/>
                </a:lnTo>
                <a:lnTo>
                  <a:pt x="2713190" y="12953"/>
                </a:lnTo>
                <a:lnTo>
                  <a:pt x="2708147" y="7238"/>
                </a:lnTo>
                <a:close/>
              </a:path>
              <a:path w="2736215" h="2419985">
                <a:moveTo>
                  <a:pt x="2704337" y="12953"/>
                </a:moveTo>
                <a:lnTo>
                  <a:pt x="2697387" y="33992"/>
                </a:lnTo>
                <a:lnTo>
                  <a:pt x="2719070" y="29717"/>
                </a:lnTo>
                <a:lnTo>
                  <a:pt x="2704337" y="1295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51703" y="2273807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7923" y="2333244"/>
            <a:ext cx="871727" cy="588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98947" y="2298192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0225" y="2383612"/>
            <a:ext cx="62039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9172" y="1760220"/>
            <a:ext cx="2938272" cy="1002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2098" y="1783588"/>
            <a:ext cx="2737485" cy="830580"/>
          </a:xfrm>
          <a:custGeom>
            <a:avLst/>
            <a:gdLst/>
            <a:ahLst/>
            <a:cxnLst/>
            <a:rect l="l" t="t" r="r" b="b"/>
            <a:pathLst>
              <a:path w="2737485" h="830580">
                <a:moveTo>
                  <a:pt x="2662981" y="793537"/>
                </a:moveTo>
                <a:lnTo>
                  <a:pt x="2615311" y="805561"/>
                </a:lnTo>
                <a:lnTo>
                  <a:pt x="2611119" y="812546"/>
                </a:lnTo>
                <a:lnTo>
                  <a:pt x="2612898" y="819531"/>
                </a:lnTo>
                <a:lnTo>
                  <a:pt x="2614549" y="826388"/>
                </a:lnTo>
                <a:lnTo>
                  <a:pt x="2621661" y="830579"/>
                </a:lnTo>
                <a:lnTo>
                  <a:pt x="2628518" y="828928"/>
                </a:lnTo>
                <a:lnTo>
                  <a:pt x="2716194" y="806831"/>
                </a:lnTo>
                <a:lnTo>
                  <a:pt x="2709037" y="806831"/>
                </a:lnTo>
                <a:lnTo>
                  <a:pt x="2662981" y="793537"/>
                </a:lnTo>
                <a:close/>
              </a:path>
              <a:path w="2737485" h="830580">
                <a:moveTo>
                  <a:pt x="2688029" y="787229"/>
                </a:moveTo>
                <a:lnTo>
                  <a:pt x="2662981" y="793537"/>
                </a:lnTo>
                <a:lnTo>
                  <a:pt x="2709037" y="806831"/>
                </a:lnTo>
                <a:lnTo>
                  <a:pt x="2710071" y="803275"/>
                </a:lnTo>
                <a:lnTo>
                  <a:pt x="2703322" y="803275"/>
                </a:lnTo>
                <a:lnTo>
                  <a:pt x="2688029" y="787229"/>
                </a:lnTo>
                <a:close/>
              </a:path>
              <a:path w="2737485" h="830580">
                <a:moveTo>
                  <a:pt x="2646806" y="714883"/>
                </a:moveTo>
                <a:lnTo>
                  <a:pt x="2636392" y="724788"/>
                </a:lnTo>
                <a:lnTo>
                  <a:pt x="2636266" y="732916"/>
                </a:lnTo>
                <a:lnTo>
                  <a:pt x="2670355" y="768685"/>
                </a:lnTo>
                <a:lnTo>
                  <a:pt x="2716276" y="781938"/>
                </a:lnTo>
                <a:lnTo>
                  <a:pt x="2709037" y="806831"/>
                </a:lnTo>
                <a:lnTo>
                  <a:pt x="2716194" y="806831"/>
                </a:lnTo>
                <a:lnTo>
                  <a:pt x="2737357" y="801497"/>
                </a:lnTo>
                <a:lnTo>
                  <a:pt x="2659888" y="720216"/>
                </a:lnTo>
                <a:lnTo>
                  <a:pt x="2654935" y="715137"/>
                </a:lnTo>
                <a:lnTo>
                  <a:pt x="2646806" y="714883"/>
                </a:lnTo>
                <a:close/>
              </a:path>
              <a:path w="2737485" h="830580">
                <a:moveTo>
                  <a:pt x="2709544" y="781812"/>
                </a:moveTo>
                <a:lnTo>
                  <a:pt x="2688029" y="787229"/>
                </a:lnTo>
                <a:lnTo>
                  <a:pt x="2703322" y="803275"/>
                </a:lnTo>
                <a:lnTo>
                  <a:pt x="2709544" y="781812"/>
                </a:lnTo>
                <a:close/>
              </a:path>
              <a:path w="2737485" h="830580">
                <a:moveTo>
                  <a:pt x="2715835" y="781812"/>
                </a:moveTo>
                <a:lnTo>
                  <a:pt x="2709544" y="781812"/>
                </a:lnTo>
                <a:lnTo>
                  <a:pt x="2703322" y="803275"/>
                </a:lnTo>
                <a:lnTo>
                  <a:pt x="2710071" y="803275"/>
                </a:lnTo>
                <a:lnTo>
                  <a:pt x="2716276" y="781938"/>
                </a:lnTo>
                <a:lnTo>
                  <a:pt x="2715835" y="781812"/>
                </a:lnTo>
                <a:close/>
              </a:path>
              <a:path w="2737485" h="830580">
                <a:moveTo>
                  <a:pt x="7112" y="0"/>
                </a:moveTo>
                <a:lnTo>
                  <a:pt x="0" y="24891"/>
                </a:lnTo>
                <a:lnTo>
                  <a:pt x="2662981" y="793537"/>
                </a:lnTo>
                <a:lnTo>
                  <a:pt x="2688029" y="787229"/>
                </a:lnTo>
                <a:lnTo>
                  <a:pt x="2670355" y="768685"/>
                </a:lnTo>
                <a:lnTo>
                  <a:pt x="7112" y="0"/>
                </a:lnTo>
                <a:close/>
              </a:path>
              <a:path w="2737485" h="830580">
                <a:moveTo>
                  <a:pt x="2670355" y="768685"/>
                </a:moveTo>
                <a:lnTo>
                  <a:pt x="2688029" y="787229"/>
                </a:lnTo>
                <a:lnTo>
                  <a:pt x="2709544" y="781812"/>
                </a:lnTo>
                <a:lnTo>
                  <a:pt x="2715835" y="781812"/>
                </a:lnTo>
                <a:lnTo>
                  <a:pt x="2670355" y="768685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22220" y="2446020"/>
            <a:ext cx="2935224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65526" y="2524505"/>
            <a:ext cx="2734310" cy="120650"/>
          </a:xfrm>
          <a:custGeom>
            <a:avLst/>
            <a:gdLst/>
            <a:ahLst/>
            <a:cxnLst/>
            <a:rect l="l" t="t" r="r" b="b"/>
            <a:pathLst>
              <a:path w="2734310" h="120650">
                <a:moveTo>
                  <a:pt x="2711598" y="46609"/>
                </a:moveTo>
                <a:lnTo>
                  <a:pt x="2708148" y="46609"/>
                </a:lnTo>
                <a:lnTo>
                  <a:pt x="2708402" y="72517"/>
                </a:lnTo>
                <a:lnTo>
                  <a:pt x="2660550" y="72849"/>
                </a:lnTo>
                <a:lnTo>
                  <a:pt x="2624201" y="94361"/>
                </a:lnTo>
                <a:lnTo>
                  <a:pt x="2618105" y="98044"/>
                </a:lnTo>
                <a:lnTo>
                  <a:pt x="2616073" y="105918"/>
                </a:lnTo>
                <a:lnTo>
                  <a:pt x="2619629" y="112141"/>
                </a:lnTo>
                <a:lnTo>
                  <a:pt x="2623312" y="118237"/>
                </a:lnTo>
                <a:lnTo>
                  <a:pt x="2631313" y="120269"/>
                </a:lnTo>
                <a:lnTo>
                  <a:pt x="2637409" y="116586"/>
                </a:lnTo>
                <a:lnTo>
                  <a:pt x="2733929" y="59436"/>
                </a:lnTo>
                <a:lnTo>
                  <a:pt x="2711598" y="46609"/>
                </a:lnTo>
                <a:close/>
              </a:path>
              <a:path w="2734310" h="120650">
                <a:moveTo>
                  <a:pt x="2660117" y="46942"/>
                </a:moveTo>
                <a:lnTo>
                  <a:pt x="0" y="65405"/>
                </a:lnTo>
                <a:lnTo>
                  <a:pt x="254" y="91313"/>
                </a:lnTo>
                <a:lnTo>
                  <a:pt x="2660550" y="72849"/>
                </a:lnTo>
                <a:lnTo>
                  <a:pt x="2682560" y="59823"/>
                </a:lnTo>
                <a:lnTo>
                  <a:pt x="2660117" y="46942"/>
                </a:lnTo>
                <a:close/>
              </a:path>
              <a:path w="2734310" h="120650">
                <a:moveTo>
                  <a:pt x="2682560" y="59823"/>
                </a:moveTo>
                <a:lnTo>
                  <a:pt x="2660550" y="72849"/>
                </a:lnTo>
                <a:lnTo>
                  <a:pt x="2708402" y="72517"/>
                </a:lnTo>
                <a:lnTo>
                  <a:pt x="2708385" y="70866"/>
                </a:lnTo>
                <a:lnTo>
                  <a:pt x="2701798" y="70866"/>
                </a:lnTo>
                <a:lnTo>
                  <a:pt x="2682560" y="59823"/>
                </a:lnTo>
                <a:close/>
              </a:path>
              <a:path w="2734310" h="120650">
                <a:moveTo>
                  <a:pt x="2701671" y="48514"/>
                </a:moveTo>
                <a:lnTo>
                  <a:pt x="2682560" y="59823"/>
                </a:lnTo>
                <a:lnTo>
                  <a:pt x="2701798" y="70866"/>
                </a:lnTo>
                <a:lnTo>
                  <a:pt x="2701671" y="48514"/>
                </a:lnTo>
                <a:close/>
              </a:path>
              <a:path w="2734310" h="120650">
                <a:moveTo>
                  <a:pt x="2708166" y="48514"/>
                </a:moveTo>
                <a:lnTo>
                  <a:pt x="2701671" y="48514"/>
                </a:lnTo>
                <a:lnTo>
                  <a:pt x="2701798" y="70866"/>
                </a:lnTo>
                <a:lnTo>
                  <a:pt x="2708385" y="70866"/>
                </a:lnTo>
                <a:lnTo>
                  <a:pt x="2708166" y="48514"/>
                </a:lnTo>
                <a:close/>
              </a:path>
              <a:path w="2734310" h="120650">
                <a:moveTo>
                  <a:pt x="2708148" y="46609"/>
                </a:moveTo>
                <a:lnTo>
                  <a:pt x="2660117" y="46942"/>
                </a:lnTo>
                <a:lnTo>
                  <a:pt x="2682560" y="59823"/>
                </a:lnTo>
                <a:lnTo>
                  <a:pt x="2701671" y="48514"/>
                </a:lnTo>
                <a:lnTo>
                  <a:pt x="2708166" y="48514"/>
                </a:lnTo>
                <a:lnTo>
                  <a:pt x="2708148" y="46609"/>
                </a:lnTo>
                <a:close/>
              </a:path>
              <a:path w="2734310" h="120650">
                <a:moveTo>
                  <a:pt x="2630424" y="0"/>
                </a:moveTo>
                <a:lnTo>
                  <a:pt x="2622550" y="2159"/>
                </a:lnTo>
                <a:lnTo>
                  <a:pt x="2615438" y="14605"/>
                </a:lnTo>
                <a:lnTo>
                  <a:pt x="2617597" y="22479"/>
                </a:lnTo>
                <a:lnTo>
                  <a:pt x="2660117" y="46942"/>
                </a:lnTo>
                <a:lnTo>
                  <a:pt x="2711598" y="46609"/>
                </a:lnTo>
                <a:lnTo>
                  <a:pt x="2630424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19172" y="2446020"/>
            <a:ext cx="2938272" cy="1039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61844" y="2556255"/>
            <a:ext cx="2738120" cy="867410"/>
          </a:xfrm>
          <a:custGeom>
            <a:avLst/>
            <a:gdLst/>
            <a:ahLst/>
            <a:cxnLst/>
            <a:rect l="l" t="t" r="r" b="b"/>
            <a:pathLst>
              <a:path w="2738120" h="867410">
                <a:moveTo>
                  <a:pt x="2663436" y="36599"/>
                </a:moveTo>
                <a:lnTo>
                  <a:pt x="0" y="842010"/>
                </a:lnTo>
                <a:lnTo>
                  <a:pt x="7619" y="866902"/>
                </a:lnTo>
                <a:lnTo>
                  <a:pt x="2670931" y="61366"/>
                </a:lnTo>
                <a:lnTo>
                  <a:pt x="2688418" y="42576"/>
                </a:lnTo>
                <a:lnTo>
                  <a:pt x="2663436" y="36599"/>
                </a:lnTo>
                <a:close/>
              </a:path>
              <a:path w="2738120" h="867410">
                <a:moveTo>
                  <a:pt x="2716857" y="22733"/>
                </a:moveTo>
                <a:lnTo>
                  <a:pt x="2709291" y="22733"/>
                </a:lnTo>
                <a:lnTo>
                  <a:pt x="2716784" y="47498"/>
                </a:lnTo>
                <a:lnTo>
                  <a:pt x="2670931" y="61366"/>
                </a:lnTo>
                <a:lnTo>
                  <a:pt x="2637409" y="97409"/>
                </a:lnTo>
                <a:lnTo>
                  <a:pt x="2637663" y="105664"/>
                </a:lnTo>
                <a:lnTo>
                  <a:pt x="2642870" y="110490"/>
                </a:lnTo>
                <a:lnTo>
                  <a:pt x="2648204" y="115316"/>
                </a:lnTo>
                <a:lnTo>
                  <a:pt x="2656332" y="115062"/>
                </a:lnTo>
                <a:lnTo>
                  <a:pt x="2737611" y="27686"/>
                </a:lnTo>
                <a:lnTo>
                  <a:pt x="2716857" y="22733"/>
                </a:lnTo>
                <a:close/>
              </a:path>
              <a:path w="2738120" h="867410">
                <a:moveTo>
                  <a:pt x="2688418" y="42576"/>
                </a:moveTo>
                <a:lnTo>
                  <a:pt x="2670931" y="61366"/>
                </a:lnTo>
                <a:lnTo>
                  <a:pt x="2715944" y="47752"/>
                </a:lnTo>
                <a:lnTo>
                  <a:pt x="2710053" y="47752"/>
                </a:lnTo>
                <a:lnTo>
                  <a:pt x="2688418" y="42576"/>
                </a:lnTo>
                <a:close/>
              </a:path>
              <a:path w="2738120" h="867410">
                <a:moveTo>
                  <a:pt x="2703576" y="26289"/>
                </a:moveTo>
                <a:lnTo>
                  <a:pt x="2688418" y="42576"/>
                </a:lnTo>
                <a:lnTo>
                  <a:pt x="2710053" y="47752"/>
                </a:lnTo>
                <a:lnTo>
                  <a:pt x="2703576" y="26289"/>
                </a:lnTo>
                <a:close/>
              </a:path>
              <a:path w="2738120" h="867410">
                <a:moveTo>
                  <a:pt x="2710366" y="26289"/>
                </a:moveTo>
                <a:lnTo>
                  <a:pt x="2703576" y="26289"/>
                </a:lnTo>
                <a:lnTo>
                  <a:pt x="2710053" y="47752"/>
                </a:lnTo>
                <a:lnTo>
                  <a:pt x="2715944" y="47752"/>
                </a:lnTo>
                <a:lnTo>
                  <a:pt x="2716784" y="47498"/>
                </a:lnTo>
                <a:lnTo>
                  <a:pt x="2710366" y="26289"/>
                </a:lnTo>
                <a:close/>
              </a:path>
              <a:path w="2738120" h="867410">
                <a:moveTo>
                  <a:pt x="2709291" y="22733"/>
                </a:moveTo>
                <a:lnTo>
                  <a:pt x="2663436" y="36599"/>
                </a:lnTo>
                <a:lnTo>
                  <a:pt x="2688418" y="42576"/>
                </a:lnTo>
                <a:lnTo>
                  <a:pt x="2703576" y="26289"/>
                </a:lnTo>
                <a:lnTo>
                  <a:pt x="2710366" y="26289"/>
                </a:lnTo>
                <a:lnTo>
                  <a:pt x="2709291" y="22733"/>
                </a:lnTo>
                <a:close/>
              </a:path>
              <a:path w="2738120" h="867410">
                <a:moveTo>
                  <a:pt x="2621534" y="0"/>
                </a:moveTo>
                <a:lnTo>
                  <a:pt x="2614548" y="4191"/>
                </a:lnTo>
                <a:lnTo>
                  <a:pt x="2611247" y="18161"/>
                </a:lnTo>
                <a:lnTo>
                  <a:pt x="2615565" y="25146"/>
                </a:lnTo>
                <a:lnTo>
                  <a:pt x="2663436" y="36599"/>
                </a:lnTo>
                <a:lnTo>
                  <a:pt x="2709291" y="22733"/>
                </a:lnTo>
                <a:lnTo>
                  <a:pt x="2716857" y="22733"/>
                </a:lnTo>
                <a:lnTo>
                  <a:pt x="2621534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6123" y="2446020"/>
            <a:ext cx="2941320" cy="18470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9050" y="2583942"/>
            <a:ext cx="2740660" cy="1645920"/>
          </a:xfrm>
          <a:custGeom>
            <a:avLst/>
            <a:gdLst/>
            <a:ahLst/>
            <a:cxnLst/>
            <a:rect l="l" t="t" r="r" b="b"/>
            <a:pathLst>
              <a:path w="2740660" h="1645920">
                <a:moveTo>
                  <a:pt x="2696252" y="26381"/>
                </a:moveTo>
                <a:lnTo>
                  <a:pt x="2670559" y="26635"/>
                </a:lnTo>
                <a:lnTo>
                  <a:pt x="0" y="1623568"/>
                </a:lnTo>
                <a:lnTo>
                  <a:pt x="13207" y="1645793"/>
                </a:lnTo>
                <a:lnTo>
                  <a:pt x="2683862" y="48878"/>
                </a:lnTo>
                <a:lnTo>
                  <a:pt x="2696252" y="26381"/>
                </a:lnTo>
                <a:close/>
              </a:path>
              <a:path w="2740660" h="1645920">
                <a:moveTo>
                  <a:pt x="2739286" y="2032"/>
                </a:moveTo>
                <a:lnTo>
                  <a:pt x="2711704" y="2032"/>
                </a:lnTo>
                <a:lnTo>
                  <a:pt x="2725039" y="24257"/>
                </a:lnTo>
                <a:lnTo>
                  <a:pt x="2683862" y="48878"/>
                </a:lnTo>
                <a:lnTo>
                  <a:pt x="2660141" y="91948"/>
                </a:lnTo>
                <a:lnTo>
                  <a:pt x="2662428" y="99822"/>
                </a:lnTo>
                <a:lnTo>
                  <a:pt x="2668651" y="103250"/>
                </a:lnTo>
                <a:lnTo>
                  <a:pt x="2674874" y="106807"/>
                </a:lnTo>
                <a:lnTo>
                  <a:pt x="2682748" y="104521"/>
                </a:lnTo>
                <a:lnTo>
                  <a:pt x="2686304" y="98171"/>
                </a:lnTo>
                <a:lnTo>
                  <a:pt x="2739286" y="2032"/>
                </a:lnTo>
                <a:close/>
              </a:path>
              <a:path w="2740660" h="1645920">
                <a:moveTo>
                  <a:pt x="2714599" y="6858"/>
                </a:moveTo>
                <a:lnTo>
                  <a:pt x="2707004" y="6858"/>
                </a:lnTo>
                <a:lnTo>
                  <a:pt x="2718435" y="26162"/>
                </a:lnTo>
                <a:lnTo>
                  <a:pt x="2696252" y="26381"/>
                </a:lnTo>
                <a:lnTo>
                  <a:pt x="2683862" y="48878"/>
                </a:lnTo>
                <a:lnTo>
                  <a:pt x="2725039" y="24257"/>
                </a:lnTo>
                <a:lnTo>
                  <a:pt x="2714599" y="6858"/>
                </a:lnTo>
                <a:close/>
              </a:path>
              <a:path w="2740660" h="1645920">
                <a:moveTo>
                  <a:pt x="2740405" y="0"/>
                </a:moveTo>
                <a:lnTo>
                  <a:pt x="2621026" y="1270"/>
                </a:lnTo>
                <a:lnTo>
                  <a:pt x="2615559" y="6858"/>
                </a:lnTo>
                <a:lnTo>
                  <a:pt x="2615438" y="21462"/>
                </a:lnTo>
                <a:lnTo>
                  <a:pt x="2621407" y="27178"/>
                </a:lnTo>
                <a:lnTo>
                  <a:pt x="2670559" y="26635"/>
                </a:lnTo>
                <a:lnTo>
                  <a:pt x="2711704" y="2032"/>
                </a:lnTo>
                <a:lnTo>
                  <a:pt x="2739286" y="2032"/>
                </a:lnTo>
                <a:lnTo>
                  <a:pt x="2740405" y="0"/>
                </a:lnTo>
                <a:close/>
              </a:path>
              <a:path w="2740660" h="1645920">
                <a:moveTo>
                  <a:pt x="2711704" y="2032"/>
                </a:moveTo>
                <a:lnTo>
                  <a:pt x="2670559" y="26635"/>
                </a:lnTo>
                <a:lnTo>
                  <a:pt x="2696252" y="26381"/>
                </a:lnTo>
                <a:lnTo>
                  <a:pt x="2707004" y="6858"/>
                </a:lnTo>
                <a:lnTo>
                  <a:pt x="2714599" y="6858"/>
                </a:lnTo>
                <a:lnTo>
                  <a:pt x="2711704" y="2032"/>
                </a:lnTo>
                <a:close/>
              </a:path>
              <a:path w="2740660" h="1645920">
                <a:moveTo>
                  <a:pt x="2707004" y="6858"/>
                </a:moveTo>
                <a:lnTo>
                  <a:pt x="2696252" y="26381"/>
                </a:lnTo>
                <a:lnTo>
                  <a:pt x="2718435" y="26162"/>
                </a:lnTo>
                <a:lnTo>
                  <a:pt x="2707004" y="6858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322833"/>
            <a:ext cx="373496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Example !!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275588" y="148437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2832" y="150876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5963" y="1686001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47132" y="1498091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4376" y="1522475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6034" y="1700276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2220" y="1671827"/>
            <a:ext cx="2930652" cy="31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5526" y="1749298"/>
            <a:ext cx="2729865" cy="120650"/>
          </a:xfrm>
          <a:custGeom>
            <a:avLst/>
            <a:gdLst/>
            <a:ahLst/>
            <a:cxnLst/>
            <a:rect l="l" t="t" r="r" b="b"/>
            <a:pathLst>
              <a:path w="2729865" h="120650">
                <a:moveTo>
                  <a:pt x="2655921" y="73162"/>
                </a:moveTo>
                <a:lnTo>
                  <a:pt x="2613279" y="97789"/>
                </a:lnTo>
                <a:lnTo>
                  <a:pt x="2611120" y="105663"/>
                </a:lnTo>
                <a:lnTo>
                  <a:pt x="2618232" y="118110"/>
                </a:lnTo>
                <a:lnTo>
                  <a:pt x="2626233" y="120268"/>
                </a:lnTo>
                <a:lnTo>
                  <a:pt x="2632329" y="116586"/>
                </a:lnTo>
                <a:lnTo>
                  <a:pt x="2707330" y="73405"/>
                </a:lnTo>
                <a:lnTo>
                  <a:pt x="2703830" y="73405"/>
                </a:lnTo>
                <a:lnTo>
                  <a:pt x="2655921" y="73162"/>
                </a:lnTo>
                <a:close/>
              </a:path>
              <a:path w="2729865" h="120650">
                <a:moveTo>
                  <a:pt x="2678130" y="60358"/>
                </a:moveTo>
                <a:lnTo>
                  <a:pt x="2655921" y="73162"/>
                </a:lnTo>
                <a:lnTo>
                  <a:pt x="2703830" y="73405"/>
                </a:lnTo>
                <a:lnTo>
                  <a:pt x="2703838" y="71627"/>
                </a:lnTo>
                <a:lnTo>
                  <a:pt x="2697226" y="71627"/>
                </a:lnTo>
                <a:lnTo>
                  <a:pt x="2678130" y="60358"/>
                </a:lnTo>
                <a:close/>
              </a:path>
              <a:path w="2729865" h="120650">
                <a:moveTo>
                  <a:pt x="2626741" y="0"/>
                </a:moveTo>
                <a:lnTo>
                  <a:pt x="2618867" y="2031"/>
                </a:lnTo>
                <a:lnTo>
                  <a:pt x="2615184" y="8127"/>
                </a:lnTo>
                <a:lnTo>
                  <a:pt x="2611628" y="14350"/>
                </a:lnTo>
                <a:lnTo>
                  <a:pt x="2613660" y="22225"/>
                </a:lnTo>
                <a:lnTo>
                  <a:pt x="2619756" y="25907"/>
                </a:lnTo>
                <a:lnTo>
                  <a:pt x="2655926" y="47254"/>
                </a:lnTo>
                <a:lnTo>
                  <a:pt x="2703957" y="47498"/>
                </a:lnTo>
                <a:lnTo>
                  <a:pt x="2703830" y="73405"/>
                </a:lnTo>
                <a:lnTo>
                  <a:pt x="2707330" y="73405"/>
                </a:lnTo>
                <a:lnTo>
                  <a:pt x="2729611" y="60578"/>
                </a:lnTo>
                <a:lnTo>
                  <a:pt x="2632964" y="3555"/>
                </a:lnTo>
                <a:lnTo>
                  <a:pt x="2626741" y="0"/>
                </a:lnTo>
                <a:close/>
              </a:path>
              <a:path w="2729865" h="120650">
                <a:moveTo>
                  <a:pt x="254" y="33781"/>
                </a:moveTo>
                <a:lnTo>
                  <a:pt x="0" y="59689"/>
                </a:lnTo>
                <a:lnTo>
                  <a:pt x="2655921" y="73162"/>
                </a:lnTo>
                <a:lnTo>
                  <a:pt x="2678130" y="60358"/>
                </a:lnTo>
                <a:lnTo>
                  <a:pt x="2655926" y="47254"/>
                </a:lnTo>
                <a:lnTo>
                  <a:pt x="254" y="33781"/>
                </a:lnTo>
                <a:close/>
              </a:path>
              <a:path w="2729865" h="120650">
                <a:moveTo>
                  <a:pt x="2697353" y="49275"/>
                </a:moveTo>
                <a:lnTo>
                  <a:pt x="2678130" y="60358"/>
                </a:lnTo>
                <a:lnTo>
                  <a:pt x="2697226" y="71627"/>
                </a:lnTo>
                <a:lnTo>
                  <a:pt x="2697353" y="49275"/>
                </a:lnTo>
                <a:close/>
              </a:path>
              <a:path w="2729865" h="120650">
                <a:moveTo>
                  <a:pt x="2703948" y="49275"/>
                </a:moveTo>
                <a:lnTo>
                  <a:pt x="2697353" y="49275"/>
                </a:lnTo>
                <a:lnTo>
                  <a:pt x="2697226" y="71627"/>
                </a:lnTo>
                <a:lnTo>
                  <a:pt x="2703838" y="71627"/>
                </a:lnTo>
                <a:lnTo>
                  <a:pt x="2703948" y="49275"/>
                </a:lnTo>
                <a:close/>
              </a:path>
              <a:path w="2729865" h="120650">
                <a:moveTo>
                  <a:pt x="2655926" y="47254"/>
                </a:moveTo>
                <a:lnTo>
                  <a:pt x="2678130" y="60358"/>
                </a:lnTo>
                <a:lnTo>
                  <a:pt x="2697353" y="49275"/>
                </a:lnTo>
                <a:lnTo>
                  <a:pt x="2703948" y="49275"/>
                </a:lnTo>
                <a:lnTo>
                  <a:pt x="2703957" y="47498"/>
                </a:lnTo>
                <a:lnTo>
                  <a:pt x="2655926" y="47254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5588" y="229209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2832" y="2316479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963" y="2493975"/>
            <a:ext cx="415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75588" y="3099816"/>
            <a:ext cx="1336548" cy="66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2832" y="312420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963" y="3302634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5588" y="3907535"/>
            <a:ext cx="1336548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2832" y="3931920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60" h="571500">
                <a:moveTo>
                  <a:pt x="0" y="571499"/>
                </a:moveTo>
                <a:lnTo>
                  <a:pt x="1242059" y="571499"/>
                </a:lnTo>
                <a:lnTo>
                  <a:pt x="1242059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5963" y="4110608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9172" y="1671827"/>
            <a:ext cx="2933700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62098" y="1780794"/>
            <a:ext cx="2733040" cy="835660"/>
          </a:xfrm>
          <a:custGeom>
            <a:avLst/>
            <a:gdLst/>
            <a:ahLst/>
            <a:cxnLst/>
            <a:rect l="l" t="t" r="r" b="b"/>
            <a:pathLst>
              <a:path w="2733040" h="835660">
                <a:moveTo>
                  <a:pt x="2658549" y="37054"/>
                </a:moveTo>
                <a:lnTo>
                  <a:pt x="0" y="810513"/>
                </a:lnTo>
                <a:lnTo>
                  <a:pt x="7112" y="835405"/>
                </a:lnTo>
                <a:lnTo>
                  <a:pt x="2665898" y="61913"/>
                </a:lnTo>
                <a:lnTo>
                  <a:pt x="2683584" y="43285"/>
                </a:lnTo>
                <a:lnTo>
                  <a:pt x="2658549" y="37054"/>
                </a:lnTo>
                <a:close/>
              </a:path>
              <a:path w="2733040" h="835660">
                <a:moveTo>
                  <a:pt x="2711679" y="23621"/>
                </a:moveTo>
                <a:lnTo>
                  <a:pt x="2704718" y="23621"/>
                </a:lnTo>
                <a:lnTo>
                  <a:pt x="2711957" y="48513"/>
                </a:lnTo>
                <a:lnTo>
                  <a:pt x="2665898" y="61913"/>
                </a:lnTo>
                <a:lnTo>
                  <a:pt x="2636901" y="92455"/>
                </a:lnTo>
                <a:lnTo>
                  <a:pt x="2632075" y="97662"/>
                </a:lnTo>
                <a:lnTo>
                  <a:pt x="2632202" y="105790"/>
                </a:lnTo>
                <a:lnTo>
                  <a:pt x="2642616" y="115696"/>
                </a:lnTo>
                <a:lnTo>
                  <a:pt x="2650743" y="115442"/>
                </a:lnTo>
                <a:lnTo>
                  <a:pt x="2733040" y="28955"/>
                </a:lnTo>
                <a:lnTo>
                  <a:pt x="2711679" y="23621"/>
                </a:lnTo>
                <a:close/>
              </a:path>
              <a:path w="2733040" h="835660">
                <a:moveTo>
                  <a:pt x="2683584" y="43285"/>
                </a:moveTo>
                <a:lnTo>
                  <a:pt x="2665898" y="61913"/>
                </a:lnTo>
                <a:lnTo>
                  <a:pt x="2711521" y="48640"/>
                </a:lnTo>
                <a:lnTo>
                  <a:pt x="2705100" y="48640"/>
                </a:lnTo>
                <a:lnTo>
                  <a:pt x="2683584" y="43285"/>
                </a:lnTo>
                <a:close/>
              </a:path>
              <a:path w="2733040" h="835660">
                <a:moveTo>
                  <a:pt x="2698877" y="27177"/>
                </a:moveTo>
                <a:lnTo>
                  <a:pt x="2683584" y="43285"/>
                </a:lnTo>
                <a:lnTo>
                  <a:pt x="2705100" y="48640"/>
                </a:lnTo>
                <a:lnTo>
                  <a:pt x="2698877" y="27177"/>
                </a:lnTo>
                <a:close/>
              </a:path>
              <a:path w="2733040" h="835660">
                <a:moveTo>
                  <a:pt x="2705753" y="27177"/>
                </a:moveTo>
                <a:lnTo>
                  <a:pt x="2698877" y="27177"/>
                </a:lnTo>
                <a:lnTo>
                  <a:pt x="2705100" y="48640"/>
                </a:lnTo>
                <a:lnTo>
                  <a:pt x="2711521" y="48640"/>
                </a:lnTo>
                <a:lnTo>
                  <a:pt x="2711957" y="48513"/>
                </a:lnTo>
                <a:lnTo>
                  <a:pt x="2705753" y="27177"/>
                </a:lnTo>
                <a:close/>
              </a:path>
              <a:path w="2733040" h="835660">
                <a:moveTo>
                  <a:pt x="2704718" y="23621"/>
                </a:moveTo>
                <a:lnTo>
                  <a:pt x="2658549" y="37054"/>
                </a:lnTo>
                <a:lnTo>
                  <a:pt x="2683584" y="43285"/>
                </a:lnTo>
                <a:lnTo>
                  <a:pt x="2698877" y="27177"/>
                </a:lnTo>
                <a:lnTo>
                  <a:pt x="2705753" y="27177"/>
                </a:lnTo>
                <a:lnTo>
                  <a:pt x="2704718" y="23621"/>
                </a:lnTo>
                <a:close/>
              </a:path>
              <a:path w="2733040" h="835660">
                <a:moveTo>
                  <a:pt x="2617216" y="0"/>
                </a:moveTo>
                <a:lnTo>
                  <a:pt x="2610230" y="4190"/>
                </a:lnTo>
                <a:lnTo>
                  <a:pt x="2608453" y="11175"/>
                </a:lnTo>
                <a:lnTo>
                  <a:pt x="2606675" y="18033"/>
                </a:lnTo>
                <a:lnTo>
                  <a:pt x="2610866" y="25145"/>
                </a:lnTo>
                <a:lnTo>
                  <a:pt x="2658549" y="37054"/>
                </a:lnTo>
                <a:lnTo>
                  <a:pt x="2704718" y="23621"/>
                </a:lnTo>
                <a:lnTo>
                  <a:pt x="2711679" y="23621"/>
                </a:lnTo>
                <a:lnTo>
                  <a:pt x="2617216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16123" y="1671827"/>
            <a:ext cx="2936748" cy="1813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9050" y="1809750"/>
            <a:ext cx="2736215" cy="1613535"/>
          </a:xfrm>
          <a:custGeom>
            <a:avLst/>
            <a:gdLst/>
            <a:ahLst/>
            <a:cxnLst/>
            <a:rect l="l" t="t" r="r" b="b"/>
            <a:pathLst>
              <a:path w="2736215" h="1613535">
                <a:moveTo>
                  <a:pt x="2691685" y="25970"/>
                </a:moveTo>
                <a:lnTo>
                  <a:pt x="2666039" y="26043"/>
                </a:lnTo>
                <a:lnTo>
                  <a:pt x="0" y="1590675"/>
                </a:lnTo>
                <a:lnTo>
                  <a:pt x="13207" y="1613027"/>
                </a:lnTo>
                <a:lnTo>
                  <a:pt x="2679081" y="48419"/>
                </a:lnTo>
                <a:lnTo>
                  <a:pt x="2691685" y="25970"/>
                </a:lnTo>
                <a:close/>
              </a:path>
              <a:path w="2736215" h="1613535">
                <a:moveTo>
                  <a:pt x="2735088" y="1777"/>
                </a:moveTo>
                <a:lnTo>
                  <a:pt x="2707386" y="1777"/>
                </a:lnTo>
                <a:lnTo>
                  <a:pt x="2720466" y="24129"/>
                </a:lnTo>
                <a:lnTo>
                  <a:pt x="2679081" y="48419"/>
                </a:lnTo>
                <a:lnTo>
                  <a:pt x="2658491" y="85089"/>
                </a:lnTo>
                <a:lnTo>
                  <a:pt x="2654935" y="91312"/>
                </a:lnTo>
                <a:lnTo>
                  <a:pt x="2657221" y="99187"/>
                </a:lnTo>
                <a:lnTo>
                  <a:pt x="2663444" y="102742"/>
                </a:lnTo>
                <a:lnTo>
                  <a:pt x="2669666" y="106172"/>
                </a:lnTo>
                <a:lnTo>
                  <a:pt x="2677541" y="104012"/>
                </a:lnTo>
                <a:lnTo>
                  <a:pt x="2681097" y="97789"/>
                </a:lnTo>
                <a:lnTo>
                  <a:pt x="2735088" y="1777"/>
                </a:lnTo>
                <a:close/>
              </a:path>
              <a:path w="2736215" h="1613535">
                <a:moveTo>
                  <a:pt x="2710210" y="6603"/>
                </a:moveTo>
                <a:lnTo>
                  <a:pt x="2702560" y="6603"/>
                </a:lnTo>
                <a:lnTo>
                  <a:pt x="2713863" y="25908"/>
                </a:lnTo>
                <a:lnTo>
                  <a:pt x="2691685" y="25970"/>
                </a:lnTo>
                <a:lnTo>
                  <a:pt x="2679081" y="48419"/>
                </a:lnTo>
                <a:lnTo>
                  <a:pt x="2720466" y="24129"/>
                </a:lnTo>
                <a:lnTo>
                  <a:pt x="2710210" y="6603"/>
                </a:lnTo>
                <a:close/>
              </a:path>
              <a:path w="2736215" h="1613535">
                <a:moveTo>
                  <a:pt x="2736088" y="0"/>
                </a:moveTo>
                <a:lnTo>
                  <a:pt x="2623820" y="253"/>
                </a:lnTo>
                <a:lnTo>
                  <a:pt x="2616708" y="253"/>
                </a:lnTo>
                <a:lnTo>
                  <a:pt x="2610866" y="6096"/>
                </a:lnTo>
                <a:lnTo>
                  <a:pt x="2610992" y="20447"/>
                </a:lnTo>
                <a:lnTo>
                  <a:pt x="2616708" y="26162"/>
                </a:lnTo>
                <a:lnTo>
                  <a:pt x="2623947" y="26162"/>
                </a:lnTo>
                <a:lnTo>
                  <a:pt x="2666039" y="26043"/>
                </a:lnTo>
                <a:lnTo>
                  <a:pt x="2707386" y="1777"/>
                </a:lnTo>
                <a:lnTo>
                  <a:pt x="2735088" y="1777"/>
                </a:lnTo>
                <a:lnTo>
                  <a:pt x="2736088" y="0"/>
                </a:lnTo>
                <a:close/>
              </a:path>
              <a:path w="2736215" h="1613535">
                <a:moveTo>
                  <a:pt x="2707386" y="1777"/>
                </a:moveTo>
                <a:lnTo>
                  <a:pt x="2666039" y="26043"/>
                </a:lnTo>
                <a:lnTo>
                  <a:pt x="2691685" y="25970"/>
                </a:lnTo>
                <a:lnTo>
                  <a:pt x="2702560" y="6603"/>
                </a:lnTo>
                <a:lnTo>
                  <a:pt x="2710210" y="6603"/>
                </a:lnTo>
                <a:lnTo>
                  <a:pt x="2707386" y="1777"/>
                </a:lnTo>
                <a:close/>
              </a:path>
              <a:path w="2736215" h="1613535">
                <a:moveTo>
                  <a:pt x="2702560" y="6603"/>
                </a:moveTo>
                <a:lnTo>
                  <a:pt x="2691685" y="25970"/>
                </a:lnTo>
                <a:lnTo>
                  <a:pt x="2713863" y="25908"/>
                </a:lnTo>
                <a:lnTo>
                  <a:pt x="2702560" y="660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4600" y="1671827"/>
            <a:ext cx="2938272" cy="2619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57017" y="1809750"/>
            <a:ext cx="2738120" cy="2419985"/>
          </a:xfrm>
          <a:custGeom>
            <a:avLst/>
            <a:gdLst/>
            <a:ahLst/>
            <a:cxnLst/>
            <a:rect l="l" t="t" r="r" b="b"/>
            <a:pathLst>
              <a:path w="2738120" h="2419985">
                <a:moveTo>
                  <a:pt x="2699506" y="34018"/>
                </a:moveTo>
                <a:lnTo>
                  <a:pt x="2674207" y="38998"/>
                </a:lnTo>
                <a:lnTo>
                  <a:pt x="0" y="2400046"/>
                </a:lnTo>
                <a:lnTo>
                  <a:pt x="17271" y="2419477"/>
                </a:lnTo>
                <a:lnTo>
                  <a:pt x="2691427" y="58365"/>
                </a:lnTo>
                <a:lnTo>
                  <a:pt x="2699506" y="34018"/>
                </a:lnTo>
                <a:close/>
              </a:path>
              <a:path w="2738120" h="2419985">
                <a:moveTo>
                  <a:pt x="2735600" y="7238"/>
                </a:moveTo>
                <a:lnTo>
                  <a:pt x="2710180" y="7238"/>
                </a:lnTo>
                <a:lnTo>
                  <a:pt x="2727324" y="26670"/>
                </a:lnTo>
                <a:lnTo>
                  <a:pt x="2691427" y="58365"/>
                </a:lnTo>
                <a:lnTo>
                  <a:pt x="2678176" y="98298"/>
                </a:lnTo>
                <a:lnTo>
                  <a:pt x="2676017" y="105155"/>
                </a:lnTo>
                <a:lnTo>
                  <a:pt x="2679699" y="112395"/>
                </a:lnTo>
                <a:lnTo>
                  <a:pt x="2693289" y="116966"/>
                </a:lnTo>
                <a:lnTo>
                  <a:pt x="2700528" y="113284"/>
                </a:lnTo>
                <a:lnTo>
                  <a:pt x="2702814" y="106425"/>
                </a:lnTo>
                <a:lnTo>
                  <a:pt x="2735600" y="7238"/>
                </a:lnTo>
                <a:close/>
              </a:path>
              <a:path w="2738120" h="2419985">
                <a:moveTo>
                  <a:pt x="2715222" y="12953"/>
                </a:moveTo>
                <a:lnTo>
                  <a:pt x="2706497" y="12953"/>
                </a:lnTo>
                <a:lnTo>
                  <a:pt x="2721356" y="29717"/>
                </a:lnTo>
                <a:lnTo>
                  <a:pt x="2699506" y="34018"/>
                </a:lnTo>
                <a:lnTo>
                  <a:pt x="2691427" y="58365"/>
                </a:lnTo>
                <a:lnTo>
                  <a:pt x="2727324" y="26670"/>
                </a:lnTo>
                <a:lnTo>
                  <a:pt x="2715222" y="12953"/>
                </a:lnTo>
                <a:close/>
              </a:path>
              <a:path w="2738120" h="2419985">
                <a:moveTo>
                  <a:pt x="2737993" y="0"/>
                </a:moveTo>
                <a:lnTo>
                  <a:pt x="2621026" y="23113"/>
                </a:lnTo>
                <a:lnTo>
                  <a:pt x="2616454" y="29972"/>
                </a:lnTo>
                <a:lnTo>
                  <a:pt x="2619247" y="43941"/>
                </a:lnTo>
                <a:lnTo>
                  <a:pt x="2625979" y="48513"/>
                </a:lnTo>
                <a:lnTo>
                  <a:pt x="2674207" y="38998"/>
                </a:lnTo>
                <a:lnTo>
                  <a:pt x="2710180" y="7238"/>
                </a:lnTo>
                <a:lnTo>
                  <a:pt x="2735600" y="7238"/>
                </a:lnTo>
                <a:lnTo>
                  <a:pt x="2737993" y="0"/>
                </a:lnTo>
                <a:close/>
              </a:path>
              <a:path w="2738120" h="2419985">
                <a:moveTo>
                  <a:pt x="2710180" y="7238"/>
                </a:moveTo>
                <a:lnTo>
                  <a:pt x="2674207" y="38998"/>
                </a:lnTo>
                <a:lnTo>
                  <a:pt x="2699506" y="34018"/>
                </a:lnTo>
                <a:lnTo>
                  <a:pt x="2706497" y="12953"/>
                </a:lnTo>
                <a:lnTo>
                  <a:pt x="2715222" y="12953"/>
                </a:lnTo>
                <a:lnTo>
                  <a:pt x="2710180" y="7238"/>
                </a:lnTo>
                <a:close/>
              </a:path>
              <a:path w="2738120" h="2419985">
                <a:moveTo>
                  <a:pt x="2706497" y="12953"/>
                </a:moveTo>
                <a:lnTo>
                  <a:pt x="2699506" y="34018"/>
                </a:lnTo>
                <a:lnTo>
                  <a:pt x="2721356" y="29717"/>
                </a:lnTo>
                <a:lnTo>
                  <a:pt x="2706497" y="1295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47132" y="2275332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3352" y="2334767"/>
            <a:ext cx="871727" cy="588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94376" y="2299716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6034" y="2385186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857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  B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9172" y="1760220"/>
            <a:ext cx="2933700" cy="1004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2098" y="1783588"/>
            <a:ext cx="2733040" cy="831850"/>
          </a:xfrm>
          <a:custGeom>
            <a:avLst/>
            <a:gdLst/>
            <a:ahLst/>
            <a:cxnLst/>
            <a:rect l="l" t="t" r="r" b="b"/>
            <a:pathLst>
              <a:path w="2733040" h="831850">
                <a:moveTo>
                  <a:pt x="2658675" y="794518"/>
                </a:moveTo>
                <a:lnTo>
                  <a:pt x="2617851" y="804799"/>
                </a:lnTo>
                <a:lnTo>
                  <a:pt x="2610992" y="806450"/>
                </a:lnTo>
                <a:lnTo>
                  <a:pt x="2606675" y="813562"/>
                </a:lnTo>
                <a:lnTo>
                  <a:pt x="2608453" y="820547"/>
                </a:lnTo>
                <a:lnTo>
                  <a:pt x="2610230" y="827404"/>
                </a:lnTo>
                <a:lnTo>
                  <a:pt x="2617216" y="831596"/>
                </a:lnTo>
                <a:lnTo>
                  <a:pt x="2624201" y="829945"/>
                </a:lnTo>
                <a:lnTo>
                  <a:pt x="2711876" y="807847"/>
                </a:lnTo>
                <a:lnTo>
                  <a:pt x="2704718" y="807847"/>
                </a:lnTo>
                <a:lnTo>
                  <a:pt x="2658675" y="794518"/>
                </a:lnTo>
                <a:close/>
              </a:path>
              <a:path w="2733040" h="831850">
                <a:moveTo>
                  <a:pt x="2683608" y="788240"/>
                </a:moveTo>
                <a:lnTo>
                  <a:pt x="2658675" y="794518"/>
                </a:lnTo>
                <a:lnTo>
                  <a:pt x="2704718" y="807847"/>
                </a:lnTo>
                <a:lnTo>
                  <a:pt x="2705753" y="804290"/>
                </a:lnTo>
                <a:lnTo>
                  <a:pt x="2698877" y="804290"/>
                </a:lnTo>
                <a:lnTo>
                  <a:pt x="2683608" y="788240"/>
                </a:lnTo>
                <a:close/>
              </a:path>
              <a:path w="2733040" h="831850">
                <a:moveTo>
                  <a:pt x="2642489" y="715899"/>
                </a:moveTo>
                <a:lnTo>
                  <a:pt x="2632075" y="725804"/>
                </a:lnTo>
                <a:lnTo>
                  <a:pt x="2631948" y="733933"/>
                </a:lnTo>
                <a:lnTo>
                  <a:pt x="2665897" y="769622"/>
                </a:lnTo>
                <a:lnTo>
                  <a:pt x="2711957" y="782954"/>
                </a:lnTo>
                <a:lnTo>
                  <a:pt x="2704718" y="807847"/>
                </a:lnTo>
                <a:lnTo>
                  <a:pt x="2711876" y="807847"/>
                </a:lnTo>
                <a:lnTo>
                  <a:pt x="2733040" y="802513"/>
                </a:lnTo>
                <a:lnTo>
                  <a:pt x="2650743" y="716152"/>
                </a:lnTo>
                <a:lnTo>
                  <a:pt x="2642489" y="715899"/>
                </a:lnTo>
                <a:close/>
              </a:path>
              <a:path w="2733040" h="831850">
                <a:moveTo>
                  <a:pt x="2705100" y="782827"/>
                </a:moveTo>
                <a:lnTo>
                  <a:pt x="2683608" y="788240"/>
                </a:lnTo>
                <a:lnTo>
                  <a:pt x="2698877" y="804290"/>
                </a:lnTo>
                <a:lnTo>
                  <a:pt x="2705100" y="782827"/>
                </a:lnTo>
                <a:close/>
              </a:path>
              <a:path w="2733040" h="831850">
                <a:moveTo>
                  <a:pt x="2711519" y="782827"/>
                </a:moveTo>
                <a:lnTo>
                  <a:pt x="2705100" y="782827"/>
                </a:lnTo>
                <a:lnTo>
                  <a:pt x="2698877" y="804290"/>
                </a:lnTo>
                <a:lnTo>
                  <a:pt x="2705753" y="804290"/>
                </a:lnTo>
                <a:lnTo>
                  <a:pt x="2711957" y="782954"/>
                </a:lnTo>
                <a:lnTo>
                  <a:pt x="2711519" y="782827"/>
                </a:lnTo>
                <a:close/>
              </a:path>
              <a:path w="2733040" h="831850">
                <a:moveTo>
                  <a:pt x="7112" y="0"/>
                </a:moveTo>
                <a:lnTo>
                  <a:pt x="0" y="24891"/>
                </a:lnTo>
                <a:lnTo>
                  <a:pt x="2658675" y="794518"/>
                </a:lnTo>
                <a:lnTo>
                  <a:pt x="2683608" y="788240"/>
                </a:lnTo>
                <a:lnTo>
                  <a:pt x="2665897" y="769622"/>
                </a:lnTo>
                <a:lnTo>
                  <a:pt x="7112" y="0"/>
                </a:lnTo>
                <a:close/>
              </a:path>
              <a:path w="2733040" h="831850">
                <a:moveTo>
                  <a:pt x="2665897" y="769622"/>
                </a:moveTo>
                <a:lnTo>
                  <a:pt x="2683608" y="788240"/>
                </a:lnTo>
                <a:lnTo>
                  <a:pt x="2705100" y="782827"/>
                </a:lnTo>
                <a:lnTo>
                  <a:pt x="2711519" y="782827"/>
                </a:lnTo>
                <a:lnTo>
                  <a:pt x="2665897" y="769622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22220" y="2447544"/>
            <a:ext cx="2930652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65526" y="2526029"/>
            <a:ext cx="2729865" cy="120650"/>
          </a:xfrm>
          <a:custGeom>
            <a:avLst/>
            <a:gdLst/>
            <a:ahLst/>
            <a:cxnLst/>
            <a:rect l="l" t="t" r="r" b="b"/>
            <a:pathLst>
              <a:path w="2729865" h="120650">
                <a:moveTo>
                  <a:pt x="2707280" y="46609"/>
                </a:moveTo>
                <a:lnTo>
                  <a:pt x="2703830" y="46609"/>
                </a:lnTo>
                <a:lnTo>
                  <a:pt x="2703957" y="72517"/>
                </a:lnTo>
                <a:lnTo>
                  <a:pt x="2656207" y="72828"/>
                </a:lnTo>
                <a:lnTo>
                  <a:pt x="2619883" y="94361"/>
                </a:lnTo>
                <a:lnTo>
                  <a:pt x="2613660" y="97917"/>
                </a:lnTo>
                <a:lnTo>
                  <a:pt x="2611628" y="105918"/>
                </a:lnTo>
                <a:lnTo>
                  <a:pt x="2615311" y="112014"/>
                </a:lnTo>
                <a:lnTo>
                  <a:pt x="2618867" y="118237"/>
                </a:lnTo>
                <a:lnTo>
                  <a:pt x="2626868" y="120269"/>
                </a:lnTo>
                <a:lnTo>
                  <a:pt x="2632964" y="116586"/>
                </a:lnTo>
                <a:lnTo>
                  <a:pt x="2729611" y="59436"/>
                </a:lnTo>
                <a:lnTo>
                  <a:pt x="2707280" y="46609"/>
                </a:lnTo>
                <a:close/>
              </a:path>
              <a:path w="2729865" h="120650">
                <a:moveTo>
                  <a:pt x="2655707" y="46923"/>
                </a:moveTo>
                <a:lnTo>
                  <a:pt x="0" y="64262"/>
                </a:lnTo>
                <a:lnTo>
                  <a:pt x="254" y="90170"/>
                </a:lnTo>
                <a:lnTo>
                  <a:pt x="2656207" y="72828"/>
                </a:lnTo>
                <a:lnTo>
                  <a:pt x="2678146" y="59823"/>
                </a:lnTo>
                <a:lnTo>
                  <a:pt x="2655707" y="46923"/>
                </a:lnTo>
                <a:close/>
              </a:path>
              <a:path w="2729865" h="120650">
                <a:moveTo>
                  <a:pt x="2678146" y="59823"/>
                </a:moveTo>
                <a:lnTo>
                  <a:pt x="2656207" y="72828"/>
                </a:lnTo>
                <a:lnTo>
                  <a:pt x="2703957" y="72517"/>
                </a:lnTo>
                <a:lnTo>
                  <a:pt x="2703948" y="70866"/>
                </a:lnTo>
                <a:lnTo>
                  <a:pt x="2697353" y="70866"/>
                </a:lnTo>
                <a:lnTo>
                  <a:pt x="2678146" y="59823"/>
                </a:lnTo>
                <a:close/>
              </a:path>
              <a:path w="2729865" h="120650">
                <a:moveTo>
                  <a:pt x="2697226" y="48514"/>
                </a:moveTo>
                <a:lnTo>
                  <a:pt x="2678146" y="59823"/>
                </a:lnTo>
                <a:lnTo>
                  <a:pt x="2697353" y="70866"/>
                </a:lnTo>
                <a:lnTo>
                  <a:pt x="2697226" y="48514"/>
                </a:lnTo>
                <a:close/>
              </a:path>
              <a:path w="2729865" h="120650">
                <a:moveTo>
                  <a:pt x="2703839" y="48514"/>
                </a:moveTo>
                <a:lnTo>
                  <a:pt x="2697226" y="48514"/>
                </a:lnTo>
                <a:lnTo>
                  <a:pt x="2697353" y="70866"/>
                </a:lnTo>
                <a:lnTo>
                  <a:pt x="2703948" y="70866"/>
                </a:lnTo>
                <a:lnTo>
                  <a:pt x="2703839" y="48514"/>
                </a:lnTo>
                <a:close/>
              </a:path>
              <a:path w="2729865" h="120650">
                <a:moveTo>
                  <a:pt x="2703830" y="46609"/>
                </a:moveTo>
                <a:lnTo>
                  <a:pt x="2655707" y="46923"/>
                </a:lnTo>
                <a:lnTo>
                  <a:pt x="2678146" y="59823"/>
                </a:lnTo>
                <a:lnTo>
                  <a:pt x="2697226" y="48514"/>
                </a:lnTo>
                <a:lnTo>
                  <a:pt x="2703839" y="48514"/>
                </a:lnTo>
                <a:lnTo>
                  <a:pt x="2703830" y="46609"/>
                </a:lnTo>
                <a:close/>
              </a:path>
              <a:path w="2729865" h="120650">
                <a:moveTo>
                  <a:pt x="2626106" y="0"/>
                </a:moveTo>
                <a:lnTo>
                  <a:pt x="2618105" y="2159"/>
                </a:lnTo>
                <a:lnTo>
                  <a:pt x="2614549" y="8255"/>
                </a:lnTo>
                <a:lnTo>
                  <a:pt x="2610993" y="14478"/>
                </a:lnTo>
                <a:lnTo>
                  <a:pt x="2613152" y="22479"/>
                </a:lnTo>
                <a:lnTo>
                  <a:pt x="2655707" y="46923"/>
                </a:lnTo>
                <a:lnTo>
                  <a:pt x="2707280" y="46609"/>
                </a:lnTo>
                <a:lnTo>
                  <a:pt x="2626106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19172" y="2447544"/>
            <a:ext cx="2933700" cy="1039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61844" y="2557779"/>
            <a:ext cx="2733675" cy="866140"/>
          </a:xfrm>
          <a:custGeom>
            <a:avLst/>
            <a:gdLst/>
            <a:ahLst/>
            <a:cxnLst/>
            <a:rect l="l" t="t" r="r" b="b"/>
            <a:pathLst>
              <a:path w="2733675" h="866139">
                <a:moveTo>
                  <a:pt x="2659091" y="36612"/>
                </a:moveTo>
                <a:lnTo>
                  <a:pt x="0" y="840994"/>
                </a:lnTo>
                <a:lnTo>
                  <a:pt x="7619" y="865759"/>
                </a:lnTo>
                <a:lnTo>
                  <a:pt x="2666527" y="61395"/>
                </a:lnTo>
                <a:lnTo>
                  <a:pt x="2684003" y="42578"/>
                </a:lnTo>
                <a:lnTo>
                  <a:pt x="2659091" y="36612"/>
                </a:lnTo>
                <a:close/>
              </a:path>
              <a:path w="2733675" h="866139">
                <a:moveTo>
                  <a:pt x="2712515" y="22733"/>
                </a:moveTo>
                <a:lnTo>
                  <a:pt x="2704972" y="22733"/>
                </a:lnTo>
                <a:lnTo>
                  <a:pt x="2712466" y="47498"/>
                </a:lnTo>
                <a:lnTo>
                  <a:pt x="2666527" y="61395"/>
                </a:lnTo>
                <a:lnTo>
                  <a:pt x="2637917" y="92202"/>
                </a:lnTo>
                <a:lnTo>
                  <a:pt x="2632964" y="97409"/>
                </a:lnTo>
                <a:lnTo>
                  <a:pt x="2633345" y="105664"/>
                </a:lnTo>
                <a:lnTo>
                  <a:pt x="2643759" y="115316"/>
                </a:lnTo>
                <a:lnTo>
                  <a:pt x="2652014" y="115062"/>
                </a:lnTo>
                <a:lnTo>
                  <a:pt x="2733294" y="27686"/>
                </a:lnTo>
                <a:lnTo>
                  <a:pt x="2712515" y="22733"/>
                </a:lnTo>
                <a:close/>
              </a:path>
              <a:path w="2733675" h="866139">
                <a:moveTo>
                  <a:pt x="2684003" y="42578"/>
                </a:moveTo>
                <a:lnTo>
                  <a:pt x="2666527" y="61395"/>
                </a:lnTo>
                <a:lnTo>
                  <a:pt x="2711626" y="47752"/>
                </a:lnTo>
                <a:lnTo>
                  <a:pt x="2705608" y="47752"/>
                </a:lnTo>
                <a:lnTo>
                  <a:pt x="2684003" y="42578"/>
                </a:lnTo>
                <a:close/>
              </a:path>
              <a:path w="2733675" h="866139">
                <a:moveTo>
                  <a:pt x="2699131" y="26289"/>
                </a:moveTo>
                <a:lnTo>
                  <a:pt x="2684003" y="42578"/>
                </a:lnTo>
                <a:lnTo>
                  <a:pt x="2705608" y="47752"/>
                </a:lnTo>
                <a:lnTo>
                  <a:pt x="2699131" y="26289"/>
                </a:lnTo>
                <a:close/>
              </a:path>
              <a:path w="2733675" h="866139">
                <a:moveTo>
                  <a:pt x="2706048" y="26289"/>
                </a:moveTo>
                <a:lnTo>
                  <a:pt x="2699131" y="26289"/>
                </a:lnTo>
                <a:lnTo>
                  <a:pt x="2705608" y="47752"/>
                </a:lnTo>
                <a:lnTo>
                  <a:pt x="2711626" y="47752"/>
                </a:lnTo>
                <a:lnTo>
                  <a:pt x="2712466" y="47498"/>
                </a:lnTo>
                <a:lnTo>
                  <a:pt x="2706048" y="26289"/>
                </a:lnTo>
                <a:close/>
              </a:path>
              <a:path w="2733675" h="866139">
                <a:moveTo>
                  <a:pt x="2704972" y="22733"/>
                </a:moveTo>
                <a:lnTo>
                  <a:pt x="2659091" y="36612"/>
                </a:lnTo>
                <a:lnTo>
                  <a:pt x="2684003" y="42578"/>
                </a:lnTo>
                <a:lnTo>
                  <a:pt x="2699131" y="26289"/>
                </a:lnTo>
                <a:lnTo>
                  <a:pt x="2706048" y="26289"/>
                </a:lnTo>
                <a:lnTo>
                  <a:pt x="2704972" y="22733"/>
                </a:lnTo>
                <a:close/>
              </a:path>
              <a:path w="2733675" h="866139">
                <a:moveTo>
                  <a:pt x="2617216" y="0"/>
                </a:moveTo>
                <a:lnTo>
                  <a:pt x="2610231" y="4318"/>
                </a:lnTo>
                <a:lnTo>
                  <a:pt x="2608453" y="11175"/>
                </a:lnTo>
                <a:lnTo>
                  <a:pt x="2606802" y="18161"/>
                </a:lnTo>
                <a:lnTo>
                  <a:pt x="2611120" y="25146"/>
                </a:lnTo>
                <a:lnTo>
                  <a:pt x="2659091" y="36612"/>
                </a:lnTo>
                <a:lnTo>
                  <a:pt x="2704972" y="22733"/>
                </a:lnTo>
                <a:lnTo>
                  <a:pt x="2712515" y="22733"/>
                </a:lnTo>
                <a:lnTo>
                  <a:pt x="2617216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6123" y="2447544"/>
            <a:ext cx="2936748" cy="18455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9050" y="2585466"/>
            <a:ext cx="2736215" cy="1644650"/>
          </a:xfrm>
          <a:custGeom>
            <a:avLst/>
            <a:gdLst/>
            <a:ahLst/>
            <a:cxnLst/>
            <a:rect l="l" t="t" r="r" b="b"/>
            <a:pathLst>
              <a:path w="2736215" h="1644650">
                <a:moveTo>
                  <a:pt x="2691971" y="26412"/>
                </a:moveTo>
                <a:lnTo>
                  <a:pt x="2666163" y="26703"/>
                </a:lnTo>
                <a:lnTo>
                  <a:pt x="0" y="1622425"/>
                </a:lnTo>
                <a:lnTo>
                  <a:pt x="13207" y="1644650"/>
                </a:lnTo>
                <a:lnTo>
                  <a:pt x="2679640" y="48767"/>
                </a:lnTo>
                <a:lnTo>
                  <a:pt x="2691971" y="26412"/>
                </a:lnTo>
                <a:close/>
              </a:path>
              <a:path w="2736215" h="1644650">
                <a:moveTo>
                  <a:pt x="2734966" y="2032"/>
                </a:moveTo>
                <a:lnTo>
                  <a:pt x="2707386" y="2032"/>
                </a:lnTo>
                <a:lnTo>
                  <a:pt x="2720594" y="24257"/>
                </a:lnTo>
                <a:lnTo>
                  <a:pt x="2679640" y="48767"/>
                </a:lnTo>
                <a:lnTo>
                  <a:pt x="2655824" y="91948"/>
                </a:lnTo>
                <a:lnTo>
                  <a:pt x="2658110" y="99949"/>
                </a:lnTo>
                <a:lnTo>
                  <a:pt x="2670555" y="106807"/>
                </a:lnTo>
                <a:lnTo>
                  <a:pt x="2678429" y="104521"/>
                </a:lnTo>
                <a:lnTo>
                  <a:pt x="2734966" y="2032"/>
                </a:lnTo>
                <a:close/>
              </a:path>
              <a:path w="2736215" h="1644650">
                <a:moveTo>
                  <a:pt x="2710329" y="6985"/>
                </a:moveTo>
                <a:lnTo>
                  <a:pt x="2702687" y="6985"/>
                </a:lnTo>
                <a:lnTo>
                  <a:pt x="2714116" y="26162"/>
                </a:lnTo>
                <a:lnTo>
                  <a:pt x="2691971" y="26412"/>
                </a:lnTo>
                <a:lnTo>
                  <a:pt x="2679640" y="48767"/>
                </a:lnTo>
                <a:lnTo>
                  <a:pt x="2720594" y="24257"/>
                </a:lnTo>
                <a:lnTo>
                  <a:pt x="2710329" y="6985"/>
                </a:lnTo>
                <a:close/>
              </a:path>
              <a:path w="2736215" h="1644650">
                <a:moveTo>
                  <a:pt x="2736088" y="0"/>
                </a:moveTo>
                <a:lnTo>
                  <a:pt x="2623820" y="1270"/>
                </a:lnTo>
                <a:lnTo>
                  <a:pt x="2616708" y="1270"/>
                </a:lnTo>
                <a:lnTo>
                  <a:pt x="2610992" y="7238"/>
                </a:lnTo>
                <a:lnTo>
                  <a:pt x="2610992" y="14350"/>
                </a:lnTo>
                <a:lnTo>
                  <a:pt x="2611120" y="21462"/>
                </a:lnTo>
                <a:lnTo>
                  <a:pt x="2616962" y="27178"/>
                </a:lnTo>
                <a:lnTo>
                  <a:pt x="2624201" y="27178"/>
                </a:lnTo>
                <a:lnTo>
                  <a:pt x="2666163" y="26703"/>
                </a:lnTo>
                <a:lnTo>
                  <a:pt x="2707386" y="2032"/>
                </a:lnTo>
                <a:lnTo>
                  <a:pt x="2734966" y="2032"/>
                </a:lnTo>
                <a:lnTo>
                  <a:pt x="2736088" y="0"/>
                </a:lnTo>
                <a:close/>
              </a:path>
              <a:path w="2736215" h="1644650">
                <a:moveTo>
                  <a:pt x="2707386" y="2032"/>
                </a:moveTo>
                <a:lnTo>
                  <a:pt x="2666163" y="26703"/>
                </a:lnTo>
                <a:lnTo>
                  <a:pt x="2691971" y="26412"/>
                </a:lnTo>
                <a:lnTo>
                  <a:pt x="2702687" y="6985"/>
                </a:lnTo>
                <a:lnTo>
                  <a:pt x="2710329" y="6985"/>
                </a:lnTo>
                <a:lnTo>
                  <a:pt x="2707386" y="2032"/>
                </a:lnTo>
                <a:close/>
              </a:path>
              <a:path w="2736215" h="1644650">
                <a:moveTo>
                  <a:pt x="2702687" y="6985"/>
                </a:moveTo>
                <a:lnTo>
                  <a:pt x="2691971" y="26412"/>
                </a:lnTo>
                <a:lnTo>
                  <a:pt x="2714116" y="26162"/>
                </a:lnTo>
                <a:lnTo>
                  <a:pt x="2702687" y="6985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47132" y="3051048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83352" y="3110483"/>
            <a:ext cx="871727" cy="588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94376" y="3075432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06034" y="3161538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857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  B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47132" y="3826764"/>
            <a:ext cx="133654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83352" y="3887723"/>
            <a:ext cx="871727" cy="588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94376" y="3851147"/>
            <a:ext cx="1242060" cy="571500"/>
          </a:xfrm>
          <a:custGeom>
            <a:avLst/>
            <a:gdLst/>
            <a:ahLst/>
            <a:cxnLst/>
            <a:rect l="l" t="t" r="r" b="b"/>
            <a:pathLst>
              <a:path w="1242059" h="571500">
                <a:moveTo>
                  <a:pt x="0" y="571500"/>
                </a:moveTo>
                <a:lnTo>
                  <a:pt x="1242059" y="571500"/>
                </a:lnTo>
                <a:lnTo>
                  <a:pt x="1242059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06034" y="3937761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857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Another  B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ackend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16123" y="1761744"/>
            <a:ext cx="2936748" cy="1778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59176" y="1784857"/>
            <a:ext cx="2736215" cy="1578610"/>
          </a:xfrm>
          <a:custGeom>
            <a:avLst/>
            <a:gdLst/>
            <a:ahLst/>
            <a:cxnLst/>
            <a:rect l="l" t="t" r="r" b="b"/>
            <a:pathLst>
              <a:path w="2736215" h="1578610">
                <a:moveTo>
                  <a:pt x="2665455" y="1552025"/>
                </a:moveTo>
                <a:lnTo>
                  <a:pt x="2623566" y="1552320"/>
                </a:lnTo>
                <a:lnTo>
                  <a:pt x="2616327" y="1552447"/>
                </a:lnTo>
                <a:lnTo>
                  <a:pt x="2610612" y="1558289"/>
                </a:lnTo>
                <a:lnTo>
                  <a:pt x="2610739" y="1572514"/>
                </a:lnTo>
                <a:lnTo>
                  <a:pt x="2616581" y="1578355"/>
                </a:lnTo>
                <a:lnTo>
                  <a:pt x="2623693" y="1578228"/>
                </a:lnTo>
                <a:lnTo>
                  <a:pt x="2735961" y="1577466"/>
                </a:lnTo>
                <a:lnTo>
                  <a:pt x="2735083" y="1575942"/>
                </a:lnTo>
                <a:lnTo>
                  <a:pt x="2707132" y="1575942"/>
                </a:lnTo>
                <a:lnTo>
                  <a:pt x="2665455" y="1552025"/>
                </a:lnTo>
                <a:close/>
              </a:path>
              <a:path w="2736215" h="1578610">
                <a:moveTo>
                  <a:pt x="2691320" y="1551842"/>
                </a:moveTo>
                <a:lnTo>
                  <a:pt x="2665455" y="1552025"/>
                </a:lnTo>
                <a:lnTo>
                  <a:pt x="2707132" y="1575942"/>
                </a:lnTo>
                <a:lnTo>
                  <a:pt x="2709913" y="1571116"/>
                </a:lnTo>
                <a:lnTo>
                  <a:pt x="2702433" y="1571116"/>
                </a:lnTo>
                <a:lnTo>
                  <a:pt x="2691320" y="1551842"/>
                </a:lnTo>
                <a:close/>
              </a:path>
              <a:path w="2736215" h="1578610">
                <a:moveTo>
                  <a:pt x="2668524" y="1471929"/>
                </a:moveTo>
                <a:lnTo>
                  <a:pt x="2656078" y="1479041"/>
                </a:lnTo>
                <a:lnTo>
                  <a:pt x="2653919" y="1486915"/>
                </a:lnTo>
                <a:lnTo>
                  <a:pt x="2657475" y="1493139"/>
                </a:lnTo>
                <a:lnTo>
                  <a:pt x="2678494" y="1529597"/>
                </a:lnTo>
                <a:lnTo>
                  <a:pt x="2720086" y="1553464"/>
                </a:lnTo>
                <a:lnTo>
                  <a:pt x="2707132" y="1575942"/>
                </a:lnTo>
                <a:lnTo>
                  <a:pt x="2735083" y="1575942"/>
                </a:lnTo>
                <a:lnTo>
                  <a:pt x="2679954" y="1480184"/>
                </a:lnTo>
                <a:lnTo>
                  <a:pt x="2676398" y="1473962"/>
                </a:lnTo>
                <a:lnTo>
                  <a:pt x="2668524" y="1471929"/>
                </a:lnTo>
                <a:close/>
              </a:path>
              <a:path w="2736215" h="1578610">
                <a:moveTo>
                  <a:pt x="2713482" y="1551686"/>
                </a:moveTo>
                <a:lnTo>
                  <a:pt x="2691320" y="1551842"/>
                </a:lnTo>
                <a:lnTo>
                  <a:pt x="2702433" y="1571116"/>
                </a:lnTo>
                <a:lnTo>
                  <a:pt x="2713482" y="1551686"/>
                </a:lnTo>
                <a:close/>
              </a:path>
              <a:path w="2736215" h="1578610">
                <a:moveTo>
                  <a:pt x="2716987" y="1551686"/>
                </a:moveTo>
                <a:lnTo>
                  <a:pt x="2713482" y="1551686"/>
                </a:lnTo>
                <a:lnTo>
                  <a:pt x="2702433" y="1571116"/>
                </a:lnTo>
                <a:lnTo>
                  <a:pt x="2709913" y="1571116"/>
                </a:lnTo>
                <a:lnTo>
                  <a:pt x="2720086" y="1553464"/>
                </a:lnTo>
                <a:lnTo>
                  <a:pt x="2716987" y="1551686"/>
                </a:lnTo>
                <a:close/>
              </a:path>
              <a:path w="2736215" h="1578610">
                <a:moveTo>
                  <a:pt x="12954" y="0"/>
                </a:moveTo>
                <a:lnTo>
                  <a:pt x="0" y="22351"/>
                </a:lnTo>
                <a:lnTo>
                  <a:pt x="2665455" y="1552025"/>
                </a:lnTo>
                <a:lnTo>
                  <a:pt x="2691320" y="1551842"/>
                </a:lnTo>
                <a:lnTo>
                  <a:pt x="2678494" y="1529597"/>
                </a:lnTo>
                <a:lnTo>
                  <a:pt x="12954" y="0"/>
                </a:lnTo>
                <a:close/>
              </a:path>
              <a:path w="2736215" h="1578610">
                <a:moveTo>
                  <a:pt x="2678494" y="1529597"/>
                </a:moveTo>
                <a:lnTo>
                  <a:pt x="2691320" y="1551842"/>
                </a:lnTo>
                <a:lnTo>
                  <a:pt x="2716987" y="1551686"/>
                </a:lnTo>
                <a:lnTo>
                  <a:pt x="2678494" y="1529597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14600" y="1763267"/>
            <a:ext cx="2938272" cy="25526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57272" y="1786254"/>
            <a:ext cx="2738120" cy="2352675"/>
          </a:xfrm>
          <a:custGeom>
            <a:avLst/>
            <a:gdLst/>
            <a:ahLst/>
            <a:cxnLst/>
            <a:rect l="l" t="t" r="r" b="b"/>
            <a:pathLst>
              <a:path w="2738120" h="2352675">
                <a:moveTo>
                  <a:pt x="2625090" y="2305304"/>
                </a:moveTo>
                <a:lnTo>
                  <a:pt x="2618358" y="2310003"/>
                </a:lnTo>
                <a:lnTo>
                  <a:pt x="2617089" y="2316988"/>
                </a:lnTo>
                <a:lnTo>
                  <a:pt x="2615691" y="2324100"/>
                </a:lnTo>
                <a:lnTo>
                  <a:pt x="2620391" y="2330831"/>
                </a:lnTo>
                <a:lnTo>
                  <a:pt x="2737866" y="2352294"/>
                </a:lnTo>
                <a:lnTo>
                  <a:pt x="2735484" y="2345436"/>
                </a:lnTo>
                <a:lnTo>
                  <a:pt x="2709926" y="2345436"/>
                </a:lnTo>
                <a:lnTo>
                  <a:pt x="2673522" y="2314191"/>
                </a:lnTo>
                <a:lnTo>
                  <a:pt x="2625090" y="2305304"/>
                </a:lnTo>
                <a:close/>
              </a:path>
              <a:path w="2738120" h="2352675">
                <a:moveTo>
                  <a:pt x="2673522" y="2314191"/>
                </a:moveTo>
                <a:lnTo>
                  <a:pt x="2709926" y="2345436"/>
                </a:lnTo>
                <a:lnTo>
                  <a:pt x="2714720" y="2339848"/>
                </a:lnTo>
                <a:lnTo>
                  <a:pt x="2706116" y="2339848"/>
                </a:lnTo>
                <a:lnTo>
                  <a:pt x="2698840" y="2318838"/>
                </a:lnTo>
                <a:lnTo>
                  <a:pt x="2673522" y="2314191"/>
                </a:lnTo>
                <a:close/>
              </a:path>
              <a:path w="2738120" h="2352675">
                <a:moveTo>
                  <a:pt x="2691383" y="2235962"/>
                </a:moveTo>
                <a:lnTo>
                  <a:pt x="2684653" y="2238248"/>
                </a:lnTo>
                <a:lnTo>
                  <a:pt x="2677794" y="2240661"/>
                </a:lnTo>
                <a:lnTo>
                  <a:pt x="2674239" y="2248027"/>
                </a:lnTo>
                <a:lnTo>
                  <a:pt x="2676652" y="2254758"/>
                </a:lnTo>
                <a:lnTo>
                  <a:pt x="2690418" y="2294513"/>
                </a:lnTo>
                <a:lnTo>
                  <a:pt x="2726816" y="2325751"/>
                </a:lnTo>
                <a:lnTo>
                  <a:pt x="2709926" y="2345436"/>
                </a:lnTo>
                <a:lnTo>
                  <a:pt x="2735484" y="2345436"/>
                </a:lnTo>
                <a:lnTo>
                  <a:pt x="2701036" y="2246249"/>
                </a:lnTo>
                <a:lnTo>
                  <a:pt x="2698750" y="2239518"/>
                </a:lnTo>
                <a:lnTo>
                  <a:pt x="2691383" y="2235962"/>
                </a:lnTo>
                <a:close/>
              </a:path>
              <a:path w="2738120" h="2352675">
                <a:moveTo>
                  <a:pt x="2698840" y="2318838"/>
                </a:moveTo>
                <a:lnTo>
                  <a:pt x="2706116" y="2339848"/>
                </a:lnTo>
                <a:lnTo>
                  <a:pt x="2720593" y="2322830"/>
                </a:lnTo>
                <a:lnTo>
                  <a:pt x="2698840" y="2318838"/>
                </a:lnTo>
                <a:close/>
              </a:path>
              <a:path w="2738120" h="2352675">
                <a:moveTo>
                  <a:pt x="2690418" y="2294513"/>
                </a:moveTo>
                <a:lnTo>
                  <a:pt x="2698840" y="2318838"/>
                </a:lnTo>
                <a:lnTo>
                  <a:pt x="2720593" y="2322830"/>
                </a:lnTo>
                <a:lnTo>
                  <a:pt x="2706116" y="2339848"/>
                </a:lnTo>
                <a:lnTo>
                  <a:pt x="2714720" y="2339848"/>
                </a:lnTo>
                <a:lnTo>
                  <a:pt x="2726816" y="2325751"/>
                </a:lnTo>
                <a:lnTo>
                  <a:pt x="2690418" y="2294513"/>
                </a:lnTo>
                <a:close/>
              </a:path>
              <a:path w="2738120" h="2352675">
                <a:moveTo>
                  <a:pt x="16763" y="0"/>
                </a:moveTo>
                <a:lnTo>
                  <a:pt x="0" y="19558"/>
                </a:lnTo>
                <a:lnTo>
                  <a:pt x="2673522" y="2314191"/>
                </a:lnTo>
                <a:lnTo>
                  <a:pt x="2698840" y="2318838"/>
                </a:lnTo>
                <a:lnTo>
                  <a:pt x="2690418" y="2294513"/>
                </a:lnTo>
                <a:lnTo>
                  <a:pt x="16763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9172" y="2567939"/>
            <a:ext cx="2933700" cy="972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2225" y="2591307"/>
            <a:ext cx="2733040" cy="801370"/>
          </a:xfrm>
          <a:custGeom>
            <a:avLst/>
            <a:gdLst/>
            <a:ahLst/>
            <a:cxnLst/>
            <a:rect l="l" t="t" r="r" b="b"/>
            <a:pathLst>
              <a:path w="2733040" h="801370">
                <a:moveTo>
                  <a:pt x="2658408" y="763643"/>
                </a:moveTo>
                <a:lnTo>
                  <a:pt x="2610866" y="776096"/>
                </a:lnTo>
                <a:lnTo>
                  <a:pt x="2606675" y="783208"/>
                </a:lnTo>
                <a:lnTo>
                  <a:pt x="2608579" y="790193"/>
                </a:lnTo>
                <a:lnTo>
                  <a:pt x="2610358" y="797051"/>
                </a:lnTo>
                <a:lnTo>
                  <a:pt x="2617470" y="801242"/>
                </a:lnTo>
                <a:lnTo>
                  <a:pt x="2624328" y="799338"/>
                </a:lnTo>
                <a:lnTo>
                  <a:pt x="2711583" y="776477"/>
                </a:lnTo>
                <a:lnTo>
                  <a:pt x="2704591" y="776477"/>
                </a:lnTo>
                <a:lnTo>
                  <a:pt x="2658408" y="763643"/>
                </a:lnTo>
                <a:close/>
              </a:path>
              <a:path w="2733040" h="801370">
                <a:moveTo>
                  <a:pt x="2683262" y="757122"/>
                </a:moveTo>
                <a:lnTo>
                  <a:pt x="2658408" y="763643"/>
                </a:lnTo>
                <a:lnTo>
                  <a:pt x="2704591" y="776477"/>
                </a:lnTo>
                <a:lnTo>
                  <a:pt x="2705549" y="773049"/>
                </a:lnTo>
                <a:lnTo>
                  <a:pt x="2698750" y="773049"/>
                </a:lnTo>
                <a:lnTo>
                  <a:pt x="2683262" y="757122"/>
                </a:lnTo>
                <a:close/>
              </a:path>
              <a:path w="2733040" h="801370">
                <a:moveTo>
                  <a:pt x="2641473" y="685164"/>
                </a:moveTo>
                <a:lnTo>
                  <a:pt x="2631186" y="695197"/>
                </a:lnTo>
                <a:lnTo>
                  <a:pt x="2631059" y="703326"/>
                </a:lnTo>
                <a:lnTo>
                  <a:pt x="2636012" y="708532"/>
                </a:lnTo>
                <a:lnTo>
                  <a:pt x="2665234" y="738583"/>
                </a:lnTo>
                <a:lnTo>
                  <a:pt x="2711577" y="751458"/>
                </a:lnTo>
                <a:lnTo>
                  <a:pt x="2704591" y="776477"/>
                </a:lnTo>
                <a:lnTo>
                  <a:pt x="2711583" y="776477"/>
                </a:lnTo>
                <a:lnTo>
                  <a:pt x="2732913" y="770889"/>
                </a:lnTo>
                <a:lnTo>
                  <a:pt x="2649601" y="685291"/>
                </a:lnTo>
                <a:lnTo>
                  <a:pt x="2641473" y="685164"/>
                </a:lnTo>
                <a:close/>
              </a:path>
              <a:path w="2733040" h="801370">
                <a:moveTo>
                  <a:pt x="2704846" y="751458"/>
                </a:moveTo>
                <a:lnTo>
                  <a:pt x="2683262" y="757122"/>
                </a:lnTo>
                <a:lnTo>
                  <a:pt x="2698750" y="773049"/>
                </a:lnTo>
                <a:lnTo>
                  <a:pt x="2704846" y="751458"/>
                </a:lnTo>
                <a:close/>
              </a:path>
              <a:path w="2733040" h="801370">
                <a:moveTo>
                  <a:pt x="2711577" y="751458"/>
                </a:moveTo>
                <a:lnTo>
                  <a:pt x="2704846" y="751458"/>
                </a:lnTo>
                <a:lnTo>
                  <a:pt x="2698750" y="773049"/>
                </a:lnTo>
                <a:lnTo>
                  <a:pt x="2705549" y="773049"/>
                </a:lnTo>
                <a:lnTo>
                  <a:pt x="2711577" y="751458"/>
                </a:lnTo>
                <a:close/>
              </a:path>
              <a:path w="2733040" h="801370">
                <a:moveTo>
                  <a:pt x="6857" y="0"/>
                </a:moveTo>
                <a:lnTo>
                  <a:pt x="0" y="24891"/>
                </a:lnTo>
                <a:lnTo>
                  <a:pt x="2658408" y="763643"/>
                </a:lnTo>
                <a:lnTo>
                  <a:pt x="2683262" y="757122"/>
                </a:lnTo>
                <a:lnTo>
                  <a:pt x="2665234" y="738583"/>
                </a:lnTo>
                <a:lnTo>
                  <a:pt x="6857" y="0"/>
                </a:lnTo>
                <a:close/>
              </a:path>
              <a:path w="2733040" h="801370">
                <a:moveTo>
                  <a:pt x="2665234" y="738583"/>
                </a:moveTo>
                <a:lnTo>
                  <a:pt x="2683262" y="757122"/>
                </a:lnTo>
                <a:lnTo>
                  <a:pt x="2704846" y="751458"/>
                </a:lnTo>
                <a:lnTo>
                  <a:pt x="2711577" y="751458"/>
                </a:lnTo>
                <a:lnTo>
                  <a:pt x="2665234" y="73858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16123" y="2569464"/>
            <a:ext cx="2936748" cy="17465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559304" y="2592451"/>
            <a:ext cx="2736215" cy="1548130"/>
          </a:xfrm>
          <a:custGeom>
            <a:avLst/>
            <a:gdLst/>
            <a:ahLst/>
            <a:cxnLst/>
            <a:rect l="l" t="t" r="r" b="b"/>
            <a:pathLst>
              <a:path w="2736215" h="1548129">
                <a:moveTo>
                  <a:pt x="2665307" y="1521130"/>
                </a:moveTo>
                <a:lnTo>
                  <a:pt x="2616072" y="1521968"/>
                </a:lnTo>
                <a:lnTo>
                  <a:pt x="2610358" y="1527810"/>
                </a:lnTo>
                <a:lnTo>
                  <a:pt x="2610611" y="1542161"/>
                </a:lnTo>
                <a:lnTo>
                  <a:pt x="2616454" y="1547876"/>
                </a:lnTo>
                <a:lnTo>
                  <a:pt x="2735834" y="1545971"/>
                </a:lnTo>
                <a:lnTo>
                  <a:pt x="2735014" y="1544574"/>
                </a:lnTo>
                <a:lnTo>
                  <a:pt x="2707005" y="1544574"/>
                </a:lnTo>
                <a:lnTo>
                  <a:pt x="2665307" y="1521130"/>
                </a:lnTo>
                <a:close/>
              </a:path>
              <a:path w="2736215" h="1548129">
                <a:moveTo>
                  <a:pt x="2690940" y="1520694"/>
                </a:moveTo>
                <a:lnTo>
                  <a:pt x="2665307" y="1521130"/>
                </a:lnTo>
                <a:lnTo>
                  <a:pt x="2707005" y="1544574"/>
                </a:lnTo>
                <a:lnTo>
                  <a:pt x="2709659" y="1539875"/>
                </a:lnTo>
                <a:lnTo>
                  <a:pt x="2702179" y="1539875"/>
                </a:lnTo>
                <a:lnTo>
                  <a:pt x="2690940" y="1520694"/>
                </a:lnTo>
                <a:close/>
              </a:path>
              <a:path w="2736215" h="1548129">
                <a:moveTo>
                  <a:pt x="2667508" y="1440942"/>
                </a:moveTo>
                <a:lnTo>
                  <a:pt x="2661285" y="1444498"/>
                </a:lnTo>
                <a:lnTo>
                  <a:pt x="2655061" y="1448181"/>
                </a:lnTo>
                <a:lnTo>
                  <a:pt x="2653030" y="1456055"/>
                </a:lnTo>
                <a:lnTo>
                  <a:pt x="2656712" y="1462278"/>
                </a:lnTo>
                <a:lnTo>
                  <a:pt x="2678031" y="1498663"/>
                </a:lnTo>
                <a:lnTo>
                  <a:pt x="2719705" y="1522095"/>
                </a:lnTo>
                <a:lnTo>
                  <a:pt x="2707005" y="1544574"/>
                </a:lnTo>
                <a:lnTo>
                  <a:pt x="2735014" y="1544574"/>
                </a:lnTo>
                <a:lnTo>
                  <a:pt x="2679065" y="1449197"/>
                </a:lnTo>
                <a:lnTo>
                  <a:pt x="2675382" y="1442974"/>
                </a:lnTo>
                <a:lnTo>
                  <a:pt x="2667508" y="1440942"/>
                </a:lnTo>
                <a:close/>
              </a:path>
              <a:path w="2736215" h="1548129">
                <a:moveTo>
                  <a:pt x="2713100" y="1520317"/>
                </a:moveTo>
                <a:lnTo>
                  <a:pt x="2690940" y="1520694"/>
                </a:lnTo>
                <a:lnTo>
                  <a:pt x="2702179" y="1539875"/>
                </a:lnTo>
                <a:lnTo>
                  <a:pt x="2713100" y="1520317"/>
                </a:lnTo>
                <a:close/>
              </a:path>
              <a:path w="2736215" h="1548129">
                <a:moveTo>
                  <a:pt x="2716542" y="1520317"/>
                </a:moveTo>
                <a:lnTo>
                  <a:pt x="2713100" y="1520317"/>
                </a:lnTo>
                <a:lnTo>
                  <a:pt x="2702179" y="1539875"/>
                </a:lnTo>
                <a:lnTo>
                  <a:pt x="2709659" y="1539875"/>
                </a:lnTo>
                <a:lnTo>
                  <a:pt x="2719705" y="1522095"/>
                </a:lnTo>
                <a:lnTo>
                  <a:pt x="2716542" y="1520317"/>
                </a:lnTo>
                <a:close/>
              </a:path>
              <a:path w="2736215" h="1548129">
                <a:moveTo>
                  <a:pt x="12700" y="0"/>
                </a:moveTo>
                <a:lnTo>
                  <a:pt x="0" y="22606"/>
                </a:lnTo>
                <a:lnTo>
                  <a:pt x="2665307" y="1521130"/>
                </a:lnTo>
                <a:lnTo>
                  <a:pt x="2690940" y="1520694"/>
                </a:lnTo>
                <a:lnTo>
                  <a:pt x="2678031" y="1498663"/>
                </a:lnTo>
                <a:lnTo>
                  <a:pt x="12700" y="0"/>
                </a:lnTo>
                <a:close/>
              </a:path>
              <a:path w="2736215" h="1548129">
                <a:moveTo>
                  <a:pt x="2678031" y="1498663"/>
                </a:moveTo>
                <a:lnTo>
                  <a:pt x="2690940" y="1520694"/>
                </a:lnTo>
                <a:lnTo>
                  <a:pt x="2713100" y="1520317"/>
                </a:lnTo>
                <a:lnTo>
                  <a:pt x="2716542" y="1520317"/>
                </a:lnTo>
                <a:lnTo>
                  <a:pt x="2678031" y="1498663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22220" y="3223260"/>
            <a:ext cx="2930652" cy="3154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65400" y="3302889"/>
            <a:ext cx="2729865" cy="121285"/>
          </a:xfrm>
          <a:custGeom>
            <a:avLst/>
            <a:gdLst/>
            <a:ahLst/>
            <a:cxnLst/>
            <a:rect l="l" t="t" r="r" b="b"/>
            <a:pathLst>
              <a:path w="2729865" h="121285">
                <a:moveTo>
                  <a:pt x="2655835" y="46717"/>
                </a:moveTo>
                <a:lnTo>
                  <a:pt x="0" y="94869"/>
                </a:lnTo>
                <a:lnTo>
                  <a:pt x="507" y="120776"/>
                </a:lnTo>
                <a:lnTo>
                  <a:pt x="2656237" y="72624"/>
                </a:lnTo>
                <a:lnTo>
                  <a:pt x="2678192" y="59234"/>
                </a:lnTo>
                <a:lnTo>
                  <a:pt x="2655835" y="46717"/>
                </a:lnTo>
                <a:close/>
              </a:path>
              <a:path w="2729865" h="121285">
                <a:moveTo>
                  <a:pt x="2707476" y="45847"/>
                </a:moveTo>
                <a:lnTo>
                  <a:pt x="2703829" y="45847"/>
                </a:lnTo>
                <a:lnTo>
                  <a:pt x="2704211" y="71755"/>
                </a:lnTo>
                <a:lnTo>
                  <a:pt x="2656237" y="72624"/>
                </a:lnTo>
                <a:lnTo>
                  <a:pt x="2614295" y="98171"/>
                </a:lnTo>
                <a:lnTo>
                  <a:pt x="2612263" y="106172"/>
                </a:lnTo>
                <a:lnTo>
                  <a:pt x="2616073" y="112268"/>
                </a:lnTo>
                <a:lnTo>
                  <a:pt x="2619755" y="118363"/>
                </a:lnTo>
                <a:lnTo>
                  <a:pt x="2627757" y="120269"/>
                </a:lnTo>
                <a:lnTo>
                  <a:pt x="2729738" y="58293"/>
                </a:lnTo>
                <a:lnTo>
                  <a:pt x="2707476" y="45847"/>
                </a:lnTo>
                <a:close/>
              </a:path>
              <a:path w="2729865" h="121285">
                <a:moveTo>
                  <a:pt x="2678192" y="59234"/>
                </a:moveTo>
                <a:lnTo>
                  <a:pt x="2656237" y="72624"/>
                </a:lnTo>
                <a:lnTo>
                  <a:pt x="2704211" y="71755"/>
                </a:lnTo>
                <a:lnTo>
                  <a:pt x="2704186" y="70103"/>
                </a:lnTo>
                <a:lnTo>
                  <a:pt x="2697607" y="70103"/>
                </a:lnTo>
                <a:lnTo>
                  <a:pt x="2678192" y="59234"/>
                </a:lnTo>
                <a:close/>
              </a:path>
              <a:path w="2729865" h="121285">
                <a:moveTo>
                  <a:pt x="2697226" y="47625"/>
                </a:moveTo>
                <a:lnTo>
                  <a:pt x="2678192" y="59234"/>
                </a:lnTo>
                <a:lnTo>
                  <a:pt x="2697607" y="70103"/>
                </a:lnTo>
                <a:lnTo>
                  <a:pt x="2697226" y="47625"/>
                </a:lnTo>
                <a:close/>
              </a:path>
              <a:path w="2729865" h="121285">
                <a:moveTo>
                  <a:pt x="2703856" y="47625"/>
                </a:moveTo>
                <a:lnTo>
                  <a:pt x="2697226" y="47625"/>
                </a:lnTo>
                <a:lnTo>
                  <a:pt x="2697607" y="70103"/>
                </a:lnTo>
                <a:lnTo>
                  <a:pt x="2704186" y="70103"/>
                </a:lnTo>
                <a:lnTo>
                  <a:pt x="2703856" y="47625"/>
                </a:lnTo>
                <a:close/>
              </a:path>
              <a:path w="2729865" h="121285">
                <a:moveTo>
                  <a:pt x="2703829" y="45847"/>
                </a:moveTo>
                <a:lnTo>
                  <a:pt x="2655835" y="46717"/>
                </a:lnTo>
                <a:lnTo>
                  <a:pt x="2678192" y="59234"/>
                </a:lnTo>
                <a:lnTo>
                  <a:pt x="2697226" y="47625"/>
                </a:lnTo>
                <a:lnTo>
                  <a:pt x="2703856" y="47625"/>
                </a:lnTo>
                <a:lnTo>
                  <a:pt x="2703829" y="45847"/>
                </a:lnTo>
                <a:close/>
              </a:path>
              <a:path w="2729865" h="121285">
                <a:moveTo>
                  <a:pt x="2625471" y="0"/>
                </a:moveTo>
                <a:lnTo>
                  <a:pt x="2617597" y="2286"/>
                </a:lnTo>
                <a:lnTo>
                  <a:pt x="2614167" y="8509"/>
                </a:lnTo>
                <a:lnTo>
                  <a:pt x="2610612" y="14732"/>
                </a:lnTo>
                <a:lnTo>
                  <a:pt x="2612898" y="22606"/>
                </a:lnTo>
                <a:lnTo>
                  <a:pt x="2619121" y="26162"/>
                </a:lnTo>
                <a:lnTo>
                  <a:pt x="2655835" y="46717"/>
                </a:lnTo>
                <a:lnTo>
                  <a:pt x="2703829" y="45847"/>
                </a:lnTo>
                <a:lnTo>
                  <a:pt x="2707476" y="45847"/>
                </a:lnTo>
                <a:lnTo>
                  <a:pt x="2625471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519172" y="3375659"/>
            <a:ext cx="2933700" cy="9403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62351" y="3398901"/>
            <a:ext cx="2733040" cy="770890"/>
          </a:xfrm>
          <a:custGeom>
            <a:avLst/>
            <a:gdLst/>
            <a:ahLst/>
            <a:cxnLst/>
            <a:rect l="l" t="t" r="r" b="b"/>
            <a:pathLst>
              <a:path w="2733040" h="770889">
                <a:moveTo>
                  <a:pt x="2658192" y="732882"/>
                </a:moveTo>
                <a:lnTo>
                  <a:pt x="2610739" y="745871"/>
                </a:lnTo>
                <a:lnTo>
                  <a:pt x="2606675" y="752982"/>
                </a:lnTo>
                <a:lnTo>
                  <a:pt x="2608580" y="759968"/>
                </a:lnTo>
                <a:lnTo>
                  <a:pt x="2610485" y="766826"/>
                </a:lnTo>
                <a:lnTo>
                  <a:pt x="2617597" y="770890"/>
                </a:lnTo>
                <a:lnTo>
                  <a:pt x="2711043" y="745236"/>
                </a:lnTo>
                <a:lnTo>
                  <a:pt x="2704592" y="745236"/>
                </a:lnTo>
                <a:lnTo>
                  <a:pt x="2658192" y="732882"/>
                </a:lnTo>
                <a:close/>
              </a:path>
              <a:path w="2733040" h="770889">
                <a:moveTo>
                  <a:pt x="2683076" y="726071"/>
                </a:moveTo>
                <a:lnTo>
                  <a:pt x="2658192" y="732882"/>
                </a:lnTo>
                <a:lnTo>
                  <a:pt x="2704592" y="745236"/>
                </a:lnTo>
                <a:lnTo>
                  <a:pt x="2705497" y="741807"/>
                </a:lnTo>
                <a:lnTo>
                  <a:pt x="2698750" y="741807"/>
                </a:lnTo>
                <a:lnTo>
                  <a:pt x="2683076" y="726071"/>
                </a:lnTo>
                <a:close/>
              </a:path>
              <a:path w="2733040" h="770889">
                <a:moveTo>
                  <a:pt x="2648585" y="654685"/>
                </a:moveTo>
                <a:lnTo>
                  <a:pt x="2640330" y="654685"/>
                </a:lnTo>
                <a:lnTo>
                  <a:pt x="2630297" y="664718"/>
                </a:lnTo>
                <a:lnTo>
                  <a:pt x="2630170" y="672973"/>
                </a:lnTo>
                <a:lnTo>
                  <a:pt x="2664990" y="707912"/>
                </a:lnTo>
                <a:lnTo>
                  <a:pt x="2711196" y="720217"/>
                </a:lnTo>
                <a:lnTo>
                  <a:pt x="2704592" y="745236"/>
                </a:lnTo>
                <a:lnTo>
                  <a:pt x="2711043" y="745236"/>
                </a:lnTo>
                <a:lnTo>
                  <a:pt x="2732786" y="739267"/>
                </a:lnTo>
                <a:lnTo>
                  <a:pt x="2648585" y="654685"/>
                </a:lnTo>
                <a:close/>
              </a:path>
              <a:path w="2733040" h="770889">
                <a:moveTo>
                  <a:pt x="2704465" y="720217"/>
                </a:moveTo>
                <a:lnTo>
                  <a:pt x="2683076" y="726071"/>
                </a:lnTo>
                <a:lnTo>
                  <a:pt x="2698750" y="741807"/>
                </a:lnTo>
                <a:lnTo>
                  <a:pt x="2704465" y="720217"/>
                </a:lnTo>
                <a:close/>
              </a:path>
              <a:path w="2733040" h="770889">
                <a:moveTo>
                  <a:pt x="2711196" y="720217"/>
                </a:moveTo>
                <a:lnTo>
                  <a:pt x="2704465" y="720217"/>
                </a:lnTo>
                <a:lnTo>
                  <a:pt x="2698750" y="741807"/>
                </a:lnTo>
                <a:lnTo>
                  <a:pt x="2705497" y="741807"/>
                </a:lnTo>
                <a:lnTo>
                  <a:pt x="2711196" y="720217"/>
                </a:lnTo>
                <a:close/>
              </a:path>
              <a:path w="2733040" h="770889">
                <a:moveTo>
                  <a:pt x="6604" y="0"/>
                </a:moveTo>
                <a:lnTo>
                  <a:pt x="0" y="25146"/>
                </a:lnTo>
                <a:lnTo>
                  <a:pt x="2658192" y="732882"/>
                </a:lnTo>
                <a:lnTo>
                  <a:pt x="2683076" y="726071"/>
                </a:lnTo>
                <a:lnTo>
                  <a:pt x="2664990" y="707912"/>
                </a:lnTo>
                <a:lnTo>
                  <a:pt x="6604" y="0"/>
                </a:lnTo>
                <a:close/>
              </a:path>
              <a:path w="2733040" h="770889">
                <a:moveTo>
                  <a:pt x="2664990" y="707912"/>
                </a:moveTo>
                <a:lnTo>
                  <a:pt x="2683076" y="726071"/>
                </a:lnTo>
                <a:lnTo>
                  <a:pt x="2704465" y="720217"/>
                </a:lnTo>
                <a:lnTo>
                  <a:pt x="2711196" y="720217"/>
                </a:lnTo>
                <a:lnTo>
                  <a:pt x="2664990" y="707912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19172" y="3223260"/>
            <a:ext cx="2933700" cy="10698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561717" y="3334639"/>
            <a:ext cx="2733675" cy="896619"/>
          </a:xfrm>
          <a:custGeom>
            <a:avLst/>
            <a:gdLst/>
            <a:ahLst/>
            <a:cxnLst/>
            <a:rect l="l" t="t" r="r" b="b"/>
            <a:pathLst>
              <a:path w="2733675" h="896620">
                <a:moveTo>
                  <a:pt x="2659183" y="36228"/>
                </a:moveTo>
                <a:lnTo>
                  <a:pt x="0" y="871601"/>
                </a:lnTo>
                <a:lnTo>
                  <a:pt x="7874" y="896238"/>
                </a:lnTo>
                <a:lnTo>
                  <a:pt x="2666991" y="60973"/>
                </a:lnTo>
                <a:lnTo>
                  <a:pt x="2684317" y="41939"/>
                </a:lnTo>
                <a:lnTo>
                  <a:pt x="2659183" y="36228"/>
                </a:lnTo>
                <a:close/>
              </a:path>
              <a:path w="2733675" h="896620">
                <a:moveTo>
                  <a:pt x="2712754" y="21844"/>
                </a:moveTo>
                <a:lnTo>
                  <a:pt x="2704972" y="21844"/>
                </a:lnTo>
                <a:lnTo>
                  <a:pt x="2712720" y="46609"/>
                </a:lnTo>
                <a:lnTo>
                  <a:pt x="2666991" y="60973"/>
                </a:lnTo>
                <a:lnTo>
                  <a:pt x="2633853" y="97409"/>
                </a:lnTo>
                <a:lnTo>
                  <a:pt x="2634234" y="105537"/>
                </a:lnTo>
                <a:lnTo>
                  <a:pt x="2644902" y="115188"/>
                </a:lnTo>
                <a:lnTo>
                  <a:pt x="2653030" y="114808"/>
                </a:lnTo>
                <a:lnTo>
                  <a:pt x="2733421" y="26543"/>
                </a:lnTo>
                <a:lnTo>
                  <a:pt x="2712754" y="21844"/>
                </a:lnTo>
                <a:close/>
              </a:path>
              <a:path w="2733675" h="896620">
                <a:moveTo>
                  <a:pt x="2684317" y="41939"/>
                </a:moveTo>
                <a:lnTo>
                  <a:pt x="2666991" y="60973"/>
                </a:lnTo>
                <a:lnTo>
                  <a:pt x="2711911" y="46862"/>
                </a:lnTo>
                <a:lnTo>
                  <a:pt x="2705988" y="46862"/>
                </a:lnTo>
                <a:lnTo>
                  <a:pt x="2684317" y="41939"/>
                </a:lnTo>
                <a:close/>
              </a:path>
              <a:path w="2733675" h="896620">
                <a:moveTo>
                  <a:pt x="2699258" y="25526"/>
                </a:moveTo>
                <a:lnTo>
                  <a:pt x="2684317" y="41939"/>
                </a:lnTo>
                <a:lnTo>
                  <a:pt x="2705988" y="46862"/>
                </a:lnTo>
                <a:lnTo>
                  <a:pt x="2699258" y="25526"/>
                </a:lnTo>
                <a:close/>
              </a:path>
              <a:path w="2733675" h="896620">
                <a:moveTo>
                  <a:pt x="2706125" y="25526"/>
                </a:moveTo>
                <a:lnTo>
                  <a:pt x="2699258" y="25526"/>
                </a:lnTo>
                <a:lnTo>
                  <a:pt x="2705988" y="46862"/>
                </a:lnTo>
                <a:lnTo>
                  <a:pt x="2711911" y="46862"/>
                </a:lnTo>
                <a:lnTo>
                  <a:pt x="2712720" y="46609"/>
                </a:lnTo>
                <a:lnTo>
                  <a:pt x="2706125" y="25526"/>
                </a:lnTo>
                <a:close/>
              </a:path>
              <a:path w="2733675" h="896620">
                <a:moveTo>
                  <a:pt x="2704972" y="21844"/>
                </a:moveTo>
                <a:lnTo>
                  <a:pt x="2659183" y="36228"/>
                </a:lnTo>
                <a:lnTo>
                  <a:pt x="2684317" y="41939"/>
                </a:lnTo>
                <a:lnTo>
                  <a:pt x="2699258" y="25526"/>
                </a:lnTo>
                <a:lnTo>
                  <a:pt x="2706125" y="25526"/>
                </a:lnTo>
                <a:lnTo>
                  <a:pt x="2704972" y="21844"/>
                </a:lnTo>
                <a:close/>
              </a:path>
              <a:path w="2733675" h="896620">
                <a:moveTo>
                  <a:pt x="2616961" y="0"/>
                </a:moveTo>
                <a:lnTo>
                  <a:pt x="2610104" y="4445"/>
                </a:lnTo>
                <a:lnTo>
                  <a:pt x="2608453" y="11430"/>
                </a:lnTo>
                <a:lnTo>
                  <a:pt x="2606929" y="18414"/>
                </a:lnTo>
                <a:lnTo>
                  <a:pt x="2611247" y="25273"/>
                </a:lnTo>
                <a:lnTo>
                  <a:pt x="2659183" y="36228"/>
                </a:lnTo>
                <a:lnTo>
                  <a:pt x="2704972" y="21844"/>
                </a:lnTo>
                <a:lnTo>
                  <a:pt x="2712754" y="21844"/>
                </a:lnTo>
                <a:lnTo>
                  <a:pt x="2616961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522220" y="4000500"/>
            <a:ext cx="2930652" cy="315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565273" y="4081398"/>
            <a:ext cx="2729865" cy="151130"/>
          </a:xfrm>
          <a:custGeom>
            <a:avLst/>
            <a:gdLst/>
            <a:ahLst/>
            <a:cxnLst/>
            <a:rect l="l" t="t" r="r" b="b"/>
            <a:pathLst>
              <a:path w="2729865" h="151129">
                <a:moveTo>
                  <a:pt x="2655794" y="46255"/>
                </a:moveTo>
                <a:lnTo>
                  <a:pt x="0" y="125221"/>
                </a:lnTo>
                <a:lnTo>
                  <a:pt x="762" y="151130"/>
                </a:lnTo>
                <a:lnTo>
                  <a:pt x="2656475" y="72165"/>
                </a:lnTo>
                <a:lnTo>
                  <a:pt x="2678338" y="58522"/>
                </a:lnTo>
                <a:lnTo>
                  <a:pt x="2655794" y="46255"/>
                </a:lnTo>
                <a:close/>
              </a:path>
              <a:path w="2729865" h="151129">
                <a:moveTo>
                  <a:pt x="2707445" y="44831"/>
                </a:moveTo>
                <a:lnTo>
                  <a:pt x="2703703" y="44831"/>
                </a:lnTo>
                <a:lnTo>
                  <a:pt x="2704465" y="70738"/>
                </a:lnTo>
                <a:lnTo>
                  <a:pt x="2656475" y="72165"/>
                </a:lnTo>
                <a:lnTo>
                  <a:pt x="2614803" y="98170"/>
                </a:lnTo>
                <a:lnTo>
                  <a:pt x="2613025" y="106171"/>
                </a:lnTo>
                <a:lnTo>
                  <a:pt x="2616835" y="112268"/>
                </a:lnTo>
                <a:lnTo>
                  <a:pt x="2620517" y="118363"/>
                </a:lnTo>
                <a:lnTo>
                  <a:pt x="2628518" y="120142"/>
                </a:lnTo>
                <a:lnTo>
                  <a:pt x="2634615" y="116458"/>
                </a:lnTo>
                <a:lnTo>
                  <a:pt x="2729865" y="57023"/>
                </a:lnTo>
                <a:lnTo>
                  <a:pt x="2707445" y="44831"/>
                </a:lnTo>
                <a:close/>
              </a:path>
              <a:path w="2729865" h="151129">
                <a:moveTo>
                  <a:pt x="2678338" y="58522"/>
                </a:moveTo>
                <a:lnTo>
                  <a:pt x="2656475" y="72165"/>
                </a:lnTo>
                <a:lnTo>
                  <a:pt x="2704465" y="70738"/>
                </a:lnTo>
                <a:lnTo>
                  <a:pt x="2704420" y="69214"/>
                </a:lnTo>
                <a:lnTo>
                  <a:pt x="2697988" y="69214"/>
                </a:lnTo>
                <a:lnTo>
                  <a:pt x="2678338" y="58522"/>
                </a:lnTo>
                <a:close/>
              </a:path>
              <a:path w="2729865" h="151129">
                <a:moveTo>
                  <a:pt x="2697226" y="46736"/>
                </a:moveTo>
                <a:lnTo>
                  <a:pt x="2678338" y="58522"/>
                </a:lnTo>
                <a:lnTo>
                  <a:pt x="2697988" y="69214"/>
                </a:lnTo>
                <a:lnTo>
                  <a:pt x="2697226" y="46736"/>
                </a:lnTo>
                <a:close/>
              </a:path>
              <a:path w="2729865" h="151129">
                <a:moveTo>
                  <a:pt x="2703759" y="46736"/>
                </a:moveTo>
                <a:lnTo>
                  <a:pt x="2697226" y="46736"/>
                </a:lnTo>
                <a:lnTo>
                  <a:pt x="2697988" y="69214"/>
                </a:lnTo>
                <a:lnTo>
                  <a:pt x="2704420" y="69214"/>
                </a:lnTo>
                <a:lnTo>
                  <a:pt x="2703759" y="46736"/>
                </a:lnTo>
                <a:close/>
              </a:path>
              <a:path w="2729865" h="151129">
                <a:moveTo>
                  <a:pt x="2703703" y="44831"/>
                </a:moveTo>
                <a:lnTo>
                  <a:pt x="2655794" y="46255"/>
                </a:lnTo>
                <a:lnTo>
                  <a:pt x="2678338" y="58522"/>
                </a:lnTo>
                <a:lnTo>
                  <a:pt x="2697226" y="46736"/>
                </a:lnTo>
                <a:lnTo>
                  <a:pt x="2703759" y="46736"/>
                </a:lnTo>
                <a:lnTo>
                  <a:pt x="2703703" y="44831"/>
                </a:lnTo>
                <a:close/>
              </a:path>
              <a:path w="2729865" h="151129">
                <a:moveTo>
                  <a:pt x="2624963" y="0"/>
                </a:moveTo>
                <a:lnTo>
                  <a:pt x="2617089" y="2286"/>
                </a:lnTo>
                <a:lnTo>
                  <a:pt x="2613660" y="8636"/>
                </a:lnTo>
                <a:lnTo>
                  <a:pt x="2610230" y="14858"/>
                </a:lnTo>
                <a:lnTo>
                  <a:pt x="2612643" y="22732"/>
                </a:lnTo>
                <a:lnTo>
                  <a:pt x="2655794" y="46255"/>
                </a:lnTo>
                <a:lnTo>
                  <a:pt x="2703703" y="44831"/>
                </a:lnTo>
                <a:lnTo>
                  <a:pt x="2707445" y="44831"/>
                </a:lnTo>
                <a:lnTo>
                  <a:pt x="2624963" y="0"/>
                </a:lnTo>
                <a:close/>
              </a:path>
            </a:pathLst>
          </a:custGeom>
          <a:solidFill>
            <a:srgbClr val="0078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 you should know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607040" cy="44766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Producer:</a:t>
            </a:r>
            <a:r>
              <a:rPr lang="en-US" dirty="0"/>
              <a:t> Application that sends the messages.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Consumer:</a:t>
            </a:r>
            <a:r>
              <a:rPr lang="en-US" dirty="0"/>
              <a:t> Application that receives the messages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Message:</a:t>
            </a:r>
            <a:r>
              <a:rPr lang="en-US" dirty="0"/>
              <a:t> Information that is sent from the producer to a consumer through Apache Kafka.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Topic:</a:t>
            </a:r>
            <a:r>
              <a:rPr lang="en-US" dirty="0"/>
              <a:t> A Topic is a category/feed name to which messages are stored and </a:t>
            </a:r>
            <a:r>
              <a:rPr lang="en-US" dirty="0" smtClean="0"/>
              <a:t>published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Topic partition:</a:t>
            </a:r>
            <a:r>
              <a:rPr lang="en-US" dirty="0"/>
              <a:t> Kafka topics are divided into a number of partitions, which allows you to split data across multiple brokers.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Brokers : </a:t>
            </a:r>
            <a:r>
              <a:rPr lang="en-US" dirty="0"/>
              <a:t>Brokers are simple system responsible for maintaining the pub-</a:t>
            </a:r>
            <a:r>
              <a:rPr lang="en-US" dirty="0" err="1"/>
              <a:t>lished</a:t>
            </a:r>
            <a:r>
              <a:rPr lang="en-US" dirty="0"/>
              <a:t> data. Each broker may have zero or more partitions per topic. Assume, if there are N partitions in a topic and N number of brokers, each broker will have one partition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Consumer Group:</a:t>
            </a:r>
            <a:r>
              <a:rPr lang="en-US" dirty="0"/>
              <a:t> A consumer group includes the set of consumer processes that are subscribing to a specific topic.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599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Retrospect</vt:lpstr>
      <vt:lpstr>Office Theme</vt:lpstr>
      <vt:lpstr>Apache Kafka </vt:lpstr>
      <vt:lpstr>Its all a quest for good Messaging system </vt:lpstr>
      <vt:lpstr>Pub Sub Messaging System </vt:lpstr>
      <vt:lpstr>The quest ends here – KAFKA </vt:lpstr>
      <vt:lpstr>Example !! </vt:lpstr>
      <vt:lpstr>Example !!</vt:lpstr>
      <vt:lpstr>Example !!</vt:lpstr>
      <vt:lpstr>Example !!</vt:lpstr>
      <vt:lpstr>Terminologies you should know !!</vt:lpstr>
      <vt:lpstr>There are more terminologies to know !! </vt:lpstr>
      <vt:lpstr>Components of Kafka – How it works ?</vt:lpstr>
      <vt:lpstr>Architecture – High level </vt:lpstr>
      <vt:lpstr>More insights !!</vt:lpstr>
      <vt:lpstr>Zookeeper </vt:lpstr>
      <vt:lpstr>Offset partition, Replication and Consumer Group  </vt:lpstr>
      <vt:lpstr>Simple use case – Website Activity  </vt:lpstr>
      <vt:lpstr>Simple Use case – Website Activity </vt:lpstr>
      <vt:lpstr>Kafka UI </vt:lpstr>
      <vt:lpstr>Commands 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Dinesh Chowdary Gundapaneni</dc:creator>
  <cp:lastModifiedBy>Dinesh Chowdary Gundapaneni</cp:lastModifiedBy>
  <cp:revision>17</cp:revision>
  <dcterms:created xsi:type="dcterms:W3CDTF">2018-02-22T06:58:28Z</dcterms:created>
  <dcterms:modified xsi:type="dcterms:W3CDTF">2018-02-22T10:57:51Z</dcterms:modified>
</cp:coreProperties>
</file>