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Droid Serif" charset="1" panose="02020600060500020200"/>
      <p:regular r:id="rId11"/>
    </p:embeddedFont>
    <p:embeddedFont>
      <p:font typeface="Droid Serif Bold" charset="1" panose="02020800060500020200"/>
      <p:regular r:id="rId12"/>
    </p:embeddedFont>
    <p:embeddedFont>
      <p:font typeface="Droid Serif Italics" charset="1" panose="02020600060500090200"/>
      <p:regular r:id="rId13"/>
    </p:embeddedFont>
    <p:embeddedFont>
      <p:font typeface="Droid Serif Bold Italics" charset="1" panose="02020800060500090200"/>
      <p:regular r:id="rId14"/>
    </p:embeddedFont>
    <p:embeddedFont>
      <p:font typeface="Bernoru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F6JMvrCKI.mp4" Type="http://schemas.microsoft.com/office/2007/relationships/media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jpeg" Type="http://schemas.openxmlformats.org/officeDocument/2006/relationships/image"/><Relationship Id="rId9" Target="../media/VAF6JMvrCKI.mp4" Type="http://schemas.openxmlformats.org/officeDocument/2006/relationships/video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1828" y="-842723"/>
            <a:ext cx="4418353" cy="5192509"/>
          </a:xfrm>
          <a:custGeom>
            <a:avLst/>
            <a:gdLst/>
            <a:ahLst/>
            <a:cxnLst/>
            <a:rect r="r" b="b" t="t" l="l"/>
            <a:pathLst>
              <a:path h="5192509" w="4418353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2094260" y="6350221"/>
            <a:ext cx="6319453" cy="6319453"/>
          </a:xfrm>
          <a:custGeom>
            <a:avLst/>
            <a:gdLst/>
            <a:ahLst/>
            <a:cxnLst/>
            <a:rect r="r" b="b" t="t" l="l"/>
            <a:pathLst>
              <a:path h="6319453" w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89872" y="1291412"/>
            <a:ext cx="13010088" cy="8533468"/>
            <a:chOff x="0" y="0"/>
            <a:chExt cx="17327581" cy="113653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7264081" cy="11301862"/>
            </a:xfrm>
            <a:custGeom>
              <a:avLst/>
              <a:gdLst/>
              <a:ahLst/>
              <a:cxnLst/>
              <a:rect r="r" b="b" t="t" l="l"/>
              <a:pathLst>
                <a:path h="11301862" w="17264081">
                  <a:moveTo>
                    <a:pt x="17171372" y="11301862"/>
                  </a:moveTo>
                  <a:lnTo>
                    <a:pt x="92710" y="11301862"/>
                  </a:lnTo>
                  <a:cubicBezTo>
                    <a:pt x="41910" y="11301862"/>
                    <a:pt x="0" y="11259952"/>
                    <a:pt x="0" y="112091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70101" y="0"/>
                  </a:lnTo>
                  <a:cubicBezTo>
                    <a:pt x="17220901" y="0"/>
                    <a:pt x="17262811" y="41910"/>
                    <a:pt x="17262811" y="92710"/>
                  </a:cubicBezTo>
                  <a:lnTo>
                    <a:pt x="17262811" y="11207883"/>
                  </a:lnTo>
                  <a:cubicBezTo>
                    <a:pt x="17264081" y="11259952"/>
                    <a:pt x="17222172" y="11301862"/>
                    <a:pt x="17171372" y="113018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27581" cy="11365363"/>
            </a:xfrm>
            <a:custGeom>
              <a:avLst/>
              <a:gdLst/>
              <a:ahLst/>
              <a:cxnLst/>
              <a:rect r="r" b="b" t="t" l="l"/>
              <a:pathLst>
                <a:path h="11365363" w="17327581">
                  <a:moveTo>
                    <a:pt x="17203122" y="59690"/>
                  </a:moveTo>
                  <a:cubicBezTo>
                    <a:pt x="17238681" y="59690"/>
                    <a:pt x="17267892" y="88900"/>
                    <a:pt x="17267892" y="124460"/>
                  </a:cubicBezTo>
                  <a:lnTo>
                    <a:pt x="17267892" y="11240902"/>
                  </a:lnTo>
                  <a:cubicBezTo>
                    <a:pt x="17267892" y="11276463"/>
                    <a:pt x="17238681" y="11305673"/>
                    <a:pt x="17203122" y="11305673"/>
                  </a:cubicBezTo>
                  <a:lnTo>
                    <a:pt x="124460" y="11305673"/>
                  </a:lnTo>
                  <a:cubicBezTo>
                    <a:pt x="88900" y="11305673"/>
                    <a:pt x="59690" y="11276463"/>
                    <a:pt x="59690" y="112409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03122" y="59690"/>
                  </a:lnTo>
                  <a:moveTo>
                    <a:pt x="172031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240902"/>
                  </a:lnTo>
                  <a:cubicBezTo>
                    <a:pt x="0" y="11309483"/>
                    <a:pt x="55880" y="11365363"/>
                    <a:pt x="124460" y="11365363"/>
                  </a:cubicBezTo>
                  <a:lnTo>
                    <a:pt x="17203122" y="11365363"/>
                  </a:lnTo>
                  <a:cubicBezTo>
                    <a:pt x="17271701" y="11365363"/>
                    <a:pt x="17327581" y="11309483"/>
                    <a:pt x="17327581" y="11240902"/>
                  </a:cubicBezTo>
                  <a:lnTo>
                    <a:pt x="17327581" y="124460"/>
                  </a:lnTo>
                  <a:cubicBezTo>
                    <a:pt x="17327581" y="55880"/>
                    <a:pt x="17271701" y="0"/>
                    <a:pt x="172031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689872" y="249607"/>
            <a:ext cx="13010088" cy="1041805"/>
            <a:chOff x="0" y="0"/>
            <a:chExt cx="19550360" cy="15655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19486860" cy="1502029"/>
            </a:xfrm>
            <a:custGeom>
              <a:avLst/>
              <a:gdLst/>
              <a:ahLst/>
              <a:cxnLst/>
              <a:rect r="r" b="b" t="t" l="l"/>
              <a:pathLst>
                <a:path h="1502029" w="19486860">
                  <a:moveTo>
                    <a:pt x="19394150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392880" y="0"/>
                  </a:lnTo>
                  <a:cubicBezTo>
                    <a:pt x="19443680" y="0"/>
                    <a:pt x="19485590" y="41910"/>
                    <a:pt x="19485590" y="92710"/>
                  </a:cubicBezTo>
                  <a:lnTo>
                    <a:pt x="19485590" y="1408049"/>
                  </a:lnTo>
                  <a:cubicBezTo>
                    <a:pt x="19486860" y="1460119"/>
                    <a:pt x="19444950" y="1502029"/>
                    <a:pt x="19394150" y="1502029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50360" cy="1565529"/>
            </a:xfrm>
            <a:custGeom>
              <a:avLst/>
              <a:gdLst/>
              <a:ahLst/>
              <a:cxnLst/>
              <a:rect r="r" b="b" t="t" l="l"/>
              <a:pathLst>
                <a:path h="1565529" w="19550360">
                  <a:moveTo>
                    <a:pt x="19425900" y="59690"/>
                  </a:moveTo>
                  <a:cubicBezTo>
                    <a:pt x="19461460" y="59690"/>
                    <a:pt x="19490669" y="88900"/>
                    <a:pt x="19490669" y="124460"/>
                  </a:cubicBezTo>
                  <a:lnTo>
                    <a:pt x="19490669" y="1441069"/>
                  </a:lnTo>
                  <a:cubicBezTo>
                    <a:pt x="19490669" y="1476629"/>
                    <a:pt x="19461460" y="1505839"/>
                    <a:pt x="19425900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425900" y="59690"/>
                  </a:lnTo>
                  <a:moveTo>
                    <a:pt x="1942590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19425900" y="1565529"/>
                  </a:lnTo>
                  <a:cubicBezTo>
                    <a:pt x="19494480" y="1565529"/>
                    <a:pt x="19550360" y="1509649"/>
                    <a:pt x="19550360" y="1441069"/>
                  </a:cubicBezTo>
                  <a:lnTo>
                    <a:pt x="19550360" y="124460"/>
                  </a:lnTo>
                  <a:cubicBezTo>
                    <a:pt x="19550360" y="55880"/>
                    <a:pt x="19494480" y="0"/>
                    <a:pt x="194259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584183" y="7374284"/>
            <a:ext cx="6903660" cy="1226008"/>
            <a:chOff x="0" y="0"/>
            <a:chExt cx="3100535" cy="5506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92710" y="106680"/>
              <a:ext cx="2996396" cy="431238"/>
            </a:xfrm>
            <a:custGeom>
              <a:avLst/>
              <a:gdLst/>
              <a:ahLst/>
              <a:cxnLst/>
              <a:rect r="r" b="b" t="t" l="l"/>
              <a:pathLst>
                <a:path h="431238" w="2996396">
                  <a:moveTo>
                    <a:pt x="2969725" y="242008"/>
                  </a:moveTo>
                  <a:cubicBezTo>
                    <a:pt x="2969725" y="329638"/>
                    <a:pt x="2893525" y="400758"/>
                    <a:pt x="2812245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13225" y="431238"/>
                  </a:cubicBezTo>
                  <a:lnTo>
                    <a:pt x="2850345" y="431238"/>
                  </a:lnTo>
                  <a:cubicBezTo>
                    <a:pt x="2930355" y="431238"/>
                    <a:pt x="2996395" y="365198"/>
                    <a:pt x="2996395" y="285188"/>
                  </a:cubicBezTo>
                  <a:lnTo>
                    <a:pt x="2996395" y="95250"/>
                  </a:lnTo>
                  <a:cubicBezTo>
                    <a:pt x="2996395" y="58420"/>
                    <a:pt x="2982425" y="25400"/>
                    <a:pt x="2960835" y="0"/>
                  </a:cubicBezTo>
                  <a:cubicBezTo>
                    <a:pt x="2967185" y="16510"/>
                    <a:pt x="2969725" y="34290"/>
                    <a:pt x="2969725" y="52070"/>
                  </a:cubicBezTo>
                  <a:lnTo>
                    <a:pt x="2969725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3035765" cy="482038"/>
            </a:xfrm>
            <a:custGeom>
              <a:avLst/>
              <a:gdLst/>
              <a:ahLst/>
              <a:cxnLst/>
              <a:rect r="r" b="b" t="t" l="l"/>
              <a:pathLst>
                <a:path h="482038" w="3035765">
                  <a:moveTo>
                    <a:pt x="146050" y="482038"/>
                  </a:moveTo>
                  <a:lnTo>
                    <a:pt x="2889715" y="482038"/>
                  </a:lnTo>
                  <a:cubicBezTo>
                    <a:pt x="2969726" y="482038"/>
                    <a:pt x="3035765" y="415998"/>
                    <a:pt x="3035765" y="335988"/>
                  </a:cubicBezTo>
                  <a:lnTo>
                    <a:pt x="3035765" y="146050"/>
                  </a:lnTo>
                  <a:cubicBezTo>
                    <a:pt x="3035765" y="66040"/>
                    <a:pt x="2969726" y="0"/>
                    <a:pt x="28897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B4DA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00536" cy="550618"/>
            </a:xfrm>
            <a:custGeom>
              <a:avLst/>
              <a:gdLst/>
              <a:ahLst/>
              <a:cxnLst/>
              <a:rect r="r" b="b" t="t" l="l"/>
              <a:pathLst>
                <a:path h="550618" w="3100536">
                  <a:moveTo>
                    <a:pt x="3037036" y="74930"/>
                  </a:moveTo>
                  <a:cubicBezTo>
                    <a:pt x="3009096" y="30480"/>
                    <a:pt x="2959565" y="0"/>
                    <a:pt x="29024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208623" y="550618"/>
                  </a:cubicBezTo>
                  <a:lnTo>
                    <a:pt x="2941786" y="550618"/>
                  </a:lnTo>
                  <a:cubicBezTo>
                    <a:pt x="3029415" y="550618"/>
                    <a:pt x="3100536" y="479498"/>
                    <a:pt x="3100536" y="391868"/>
                  </a:cubicBezTo>
                  <a:lnTo>
                    <a:pt x="3100536" y="201930"/>
                  </a:lnTo>
                  <a:cubicBezTo>
                    <a:pt x="3100535" y="149860"/>
                    <a:pt x="3075135" y="104140"/>
                    <a:pt x="3037036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902415" y="12700"/>
                  </a:lnTo>
                  <a:cubicBezTo>
                    <a:pt x="2982426" y="12700"/>
                    <a:pt x="3048465" y="78740"/>
                    <a:pt x="3048465" y="158750"/>
                  </a:cubicBezTo>
                  <a:lnTo>
                    <a:pt x="3048465" y="348688"/>
                  </a:lnTo>
                  <a:cubicBezTo>
                    <a:pt x="3048465" y="428698"/>
                    <a:pt x="2982426" y="494738"/>
                    <a:pt x="2902415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3089105" y="391868"/>
                  </a:moveTo>
                  <a:cubicBezTo>
                    <a:pt x="3089105" y="471878"/>
                    <a:pt x="3021795" y="537918"/>
                    <a:pt x="2941786" y="537918"/>
                  </a:cubicBezTo>
                  <a:lnTo>
                    <a:pt x="208623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2903686" y="507438"/>
                  </a:lnTo>
                  <a:cubicBezTo>
                    <a:pt x="2991315" y="507438"/>
                    <a:pt x="3062436" y="436318"/>
                    <a:pt x="3062436" y="348688"/>
                  </a:cubicBezTo>
                  <a:lnTo>
                    <a:pt x="3062436" y="158750"/>
                  </a:lnTo>
                  <a:cubicBezTo>
                    <a:pt x="3062436" y="140970"/>
                    <a:pt x="3058626" y="123190"/>
                    <a:pt x="3053545" y="106680"/>
                  </a:cubicBezTo>
                  <a:cubicBezTo>
                    <a:pt x="3075136" y="132080"/>
                    <a:pt x="3089105" y="165100"/>
                    <a:pt x="3089105" y="201930"/>
                  </a:cubicBezTo>
                  <a:lnTo>
                    <a:pt x="3089105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906780" y="2405584"/>
            <a:ext cx="10576273" cy="39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sz="12400">
                <a:solidFill>
                  <a:srgbClr val="191919"/>
                </a:solidFill>
                <a:latin typeface="Bernoru"/>
              </a:rPr>
              <a:t>POLICE</a:t>
            </a:r>
          </a:p>
          <a:p>
            <a:pPr algn="ctr">
              <a:lnSpc>
                <a:spcPts val="9920"/>
              </a:lnSpc>
            </a:pPr>
            <a:r>
              <a:rPr lang="en-US" sz="12400">
                <a:solidFill>
                  <a:srgbClr val="191919"/>
                </a:solidFill>
                <a:latin typeface="Bernoru"/>
              </a:rPr>
              <a:t>FEEDBACK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19172" y="7699933"/>
            <a:ext cx="6233681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91919"/>
                </a:solidFill>
                <a:latin typeface="Droid Serif"/>
              </a:rPr>
              <a:t>Presented by Code_Crewmates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7979" y="2970505"/>
            <a:ext cx="10028955" cy="6395501"/>
          </a:xfrm>
          <a:custGeom>
            <a:avLst/>
            <a:gdLst/>
            <a:ahLst/>
            <a:cxnLst/>
            <a:rect r="r" b="b" t="t" l="l"/>
            <a:pathLst>
              <a:path h="6395501" w="10028955">
                <a:moveTo>
                  <a:pt x="0" y="0"/>
                </a:moveTo>
                <a:lnTo>
                  <a:pt x="10028956" y="0"/>
                </a:lnTo>
                <a:lnTo>
                  <a:pt x="10028956" y="6395501"/>
                </a:lnTo>
                <a:lnTo>
                  <a:pt x="0" y="63955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85045" y="3579711"/>
            <a:ext cx="8292550" cy="2107579"/>
          </a:xfrm>
          <a:custGeom>
            <a:avLst/>
            <a:gdLst/>
            <a:ahLst/>
            <a:cxnLst/>
            <a:rect r="r" b="b" t="t" l="l"/>
            <a:pathLst>
              <a:path h="2107579" w="8292550">
                <a:moveTo>
                  <a:pt x="0" y="0"/>
                </a:moveTo>
                <a:lnTo>
                  <a:pt x="8292550" y="0"/>
                </a:lnTo>
                <a:lnTo>
                  <a:pt x="8292550" y="2107579"/>
                </a:lnTo>
                <a:lnTo>
                  <a:pt x="0" y="21075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871" r="0" b="-287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81692" y="770206"/>
            <a:ext cx="6294428" cy="96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6: GIVE VALUABLE FEEDBACK AND RATINGS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80216" y="5456846"/>
            <a:ext cx="4181453" cy="4830154"/>
          </a:xfrm>
          <a:custGeom>
            <a:avLst/>
            <a:gdLst/>
            <a:ahLst/>
            <a:cxnLst/>
            <a:rect r="r" b="b" t="t" l="l"/>
            <a:pathLst>
              <a:path h="4830154" w="4181453">
                <a:moveTo>
                  <a:pt x="0" y="0"/>
                </a:moveTo>
                <a:lnTo>
                  <a:pt x="4181452" y="0"/>
                </a:lnTo>
                <a:lnTo>
                  <a:pt x="4181452" y="4830154"/>
                </a:lnTo>
                <a:lnTo>
                  <a:pt x="0" y="48301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81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3988" y="726457"/>
            <a:ext cx="5410314" cy="116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  <a:spcBef>
                <a:spcPct val="0"/>
              </a:spcBef>
            </a:pPr>
            <a:r>
              <a:rPr lang="en-US" sz="4452">
                <a:solidFill>
                  <a:srgbClr val="191919"/>
                </a:solidFill>
                <a:latin typeface="Bernoru"/>
              </a:rPr>
              <a:t>POLICE FEEDBACK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9495" y="2679679"/>
            <a:ext cx="17259300" cy="42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  <a:spcBef>
                <a:spcPct val="0"/>
              </a:spcBef>
            </a:pPr>
            <a:r>
              <a:rPr lang="en-US" sz="3296">
                <a:solidFill>
                  <a:srgbClr val="191919"/>
                </a:solidFill>
                <a:latin typeface="Hammersmith One"/>
              </a:rPr>
              <a:t>THE POLICE FEEDBACK SYSTEM IS MANAGED BY ADMIN AND THE AREA OFFICERS.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53988" y="3472136"/>
            <a:ext cx="5410314" cy="59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  <a:spcBef>
                <a:spcPct val="0"/>
              </a:spcBef>
            </a:pPr>
            <a:r>
              <a:rPr lang="en-US" sz="4452">
                <a:solidFill>
                  <a:srgbClr val="191919"/>
                </a:solidFill>
                <a:latin typeface="Bernoru"/>
              </a:rPr>
              <a:t>ADMIN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1054" y="4423688"/>
            <a:ext cx="17259300" cy="83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  <a:spcBef>
                <a:spcPct val="0"/>
              </a:spcBef>
            </a:pPr>
            <a:r>
              <a:rPr lang="en-US" sz="3296">
                <a:solidFill>
                  <a:srgbClr val="191919"/>
                </a:solidFill>
                <a:latin typeface="Hammersmith One"/>
              </a:rPr>
              <a:t>THE ADMIN HAVE ALL THE PRIVILEGES  FOR MANAGING THE FEEDBACK JUST LIKE ADDING OFFICERS AND EDITTING OTHER DETAILS.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9716" y="2277702"/>
            <a:ext cx="15899584" cy="7274920"/>
          </a:xfrm>
          <a:custGeom>
            <a:avLst/>
            <a:gdLst/>
            <a:ahLst/>
            <a:cxnLst/>
            <a:rect r="r" b="b" t="t" l="l"/>
            <a:pathLst>
              <a:path h="7274920" w="15899584">
                <a:moveTo>
                  <a:pt x="0" y="0"/>
                </a:moveTo>
                <a:lnTo>
                  <a:pt x="15899584" y="0"/>
                </a:lnTo>
                <a:lnTo>
                  <a:pt x="15899584" y="7274920"/>
                </a:lnTo>
                <a:lnTo>
                  <a:pt x="0" y="72749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73" r="0" b="-28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054" y="1095375"/>
            <a:ext cx="17259300" cy="42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  <a:spcBef>
                <a:spcPct val="0"/>
              </a:spcBef>
            </a:pPr>
            <a:r>
              <a:rPr lang="en-US" sz="3296">
                <a:solidFill>
                  <a:srgbClr val="191919"/>
                </a:solidFill>
                <a:latin typeface="Hammersmith One"/>
              </a:rPr>
              <a:t>THE ADMIN CAN ACCESS ALL THE FEATURES LISTED IN THE DASHBOARD.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65785" y="4176706"/>
            <a:ext cx="5410314" cy="5889709"/>
          </a:xfrm>
          <a:custGeom>
            <a:avLst/>
            <a:gdLst/>
            <a:ahLst/>
            <a:cxnLst/>
            <a:rect r="r" b="b" t="t" l="l"/>
            <a:pathLst>
              <a:path h="5889709" w="5410314">
                <a:moveTo>
                  <a:pt x="0" y="0"/>
                </a:moveTo>
                <a:lnTo>
                  <a:pt x="5410314" y="0"/>
                </a:lnTo>
                <a:lnTo>
                  <a:pt x="5410314" y="5889709"/>
                </a:lnTo>
                <a:lnTo>
                  <a:pt x="0" y="58897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3988" y="726457"/>
            <a:ext cx="5410314" cy="116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  <a:spcBef>
                <a:spcPct val="0"/>
              </a:spcBef>
            </a:pPr>
            <a:r>
              <a:rPr lang="en-US" sz="4452">
                <a:solidFill>
                  <a:srgbClr val="191919"/>
                </a:solidFill>
                <a:latin typeface="Bernoru"/>
              </a:rPr>
              <a:t>POLICE FEEDBACK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25546" y="2230581"/>
            <a:ext cx="5410314" cy="59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  <a:spcBef>
                <a:spcPct val="0"/>
              </a:spcBef>
            </a:pPr>
            <a:r>
              <a:rPr lang="en-US" sz="4452">
                <a:solidFill>
                  <a:srgbClr val="191919"/>
                </a:solidFill>
                <a:latin typeface="Bernoru"/>
              </a:rPr>
              <a:t>OFFICER LOGIN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054" y="3287574"/>
            <a:ext cx="17259300" cy="83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  <a:spcBef>
                <a:spcPct val="0"/>
              </a:spcBef>
            </a:pPr>
            <a:r>
              <a:rPr lang="en-US" sz="3296">
                <a:solidFill>
                  <a:srgbClr val="191919"/>
                </a:solidFill>
                <a:latin typeface="Hammersmith One"/>
              </a:rPr>
              <a:t>THE OFFICER HAVE LESS PRIVILEGES THAN ADMIN AND CAN ACCESS FEEDBACK GUVEN BY THE USERS.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50595" y="1952971"/>
            <a:ext cx="13456320" cy="6381059"/>
          </a:xfrm>
          <a:custGeom>
            <a:avLst/>
            <a:gdLst/>
            <a:ahLst/>
            <a:cxnLst/>
            <a:rect r="r" b="b" t="t" l="l"/>
            <a:pathLst>
              <a:path h="6381059" w="13456320">
                <a:moveTo>
                  <a:pt x="0" y="0"/>
                </a:moveTo>
                <a:lnTo>
                  <a:pt x="13456321" y="0"/>
                </a:lnTo>
                <a:lnTo>
                  <a:pt x="13456321" y="6381058"/>
                </a:lnTo>
                <a:lnTo>
                  <a:pt x="0" y="63810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054" y="1095375"/>
            <a:ext cx="17259300" cy="42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  <a:spcBef>
                <a:spcPct val="0"/>
              </a:spcBef>
            </a:pPr>
            <a:r>
              <a:rPr lang="en-US" sz="3296">
                <a:solidFill>
                  <a:srgbClr val="191919"/>
                </a:solidFill>
                <a:latin typeface="Hammersmith One"/>
              </a:rPr>
              <a:t>THE OFFICER CAN ACCESS THE FEATURES LISTED IN THE DASHBOARD.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A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2570" y="7880721"/>
            <a:ext cx="5260980" cy="4371396"/>
          </a:xfrm>
          <a:custGeom>
            <a:avLst/>
            <a:gdLst/>
            <a:ahLst/>
            <a:cxnLst/>
            <a:rect r="r" b="b" t="t" l="l"/>
            <a:pathLst>
              <a:path h="4371396" w="5260980">
                <a:moveTo>
                  <a:pt x="0" y="0"/>
                </a:moveTo>
                <a:lnTo>
                  <a:pt x="5260980" y="0"/>
                </a:lnTo>
                <a:lnTo>
                  <a:pt x="5260980" y="4371396"/>
                </a:lnTo>
                <a:lnTo>
                  <a:pt x="0" y="437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94838" y="-3723349"/>
            <a:ext cx="5589677" cy="5589677"/>
          </a:xfrm>
          <a:custGeom>
            <a:avLst/>
            <a:gdLst/>
            <a:ahLst/>
            <a:cxnLst/>
            <a:rect r="r" b="b" t="t" l="l"/>
            <a:pathLst>
              <a:path h="5589677" w="5589677">
                <a:moveTo>
                  <a:pt x="0" y="0"/>
                </a:moveTo>
                <a:lnTo>
                  <a:pt x="5589676" y="0"/>
                </a:lnTo>
                <a:lnTo>
                  <a:pt x="5589676" y="5589677"/>
                </a:lnTo>
                <a:lnTo>
                  <a:pt x="0" y="5589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474609" y="-2302729"/>
            <a:ext cx="3965922" cy="4660806"/>
          </a:xfrm>
          <a:custGeom>
            <a:avLst/>
            <a:gdLst/>
            <a:ahLst/>
            <a:cxnLst/>
            <a:rect r="r" b="b" t="t" l="l"/>
            <a:pathLst>
              <a:path h="4660806" w="3965922">
                <a:moveTo>
                  <a:pt x="0" y="0"/>
                </a:moveTo>
                <a:lnTo>
                  <a:pt x="3965922" y="0"/>
                </a:lnTo>
                <a:lnTo>
                  <a:pt x="3965922" y="4660806"/>
                </a:lnTo>
                <a:lnTo>
                  <a:pt x="0" y="4660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8106" y="2793954"/>
            <a:ext cx="15218332" cy="5875488"/>
            <a:chOff x="0" y="0"/>
            <a:chExt cx="22868704" cy="8829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22805205" cy="8765640"/>
            </a:xfrm>
            <a:custGeom>
              <a:avLst/>
              <a:gdLst/>
              <a:ahLst/>
              <a:cxnLst/>
              <a:rect r="r" b="b" t="t" l="l"/>
              <a:pathLst>
                <a:path h="8765640" w="22805205">
                  <a:moveTo>
                    <a:pt x="22712494" y="8765640"/>
                  </a:moveTo>
                  <a:lnTo>
                    <a:pt x="92710" y="8765640"/>
                  </a:lnTo>
                  <a:cubicBezTo>
                    <a:pt x="41910" y="8765640"/>
                    <a:pt x="0" y="8723730"/>
                    <a:pt x="0" y="86729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2711225" y="0"/>
                  </a:lnTo>
                  <a:cubicBezTo>
                    <a:pt x="22762025" y="0"/>
                    <a:pt x="22803934" y="41910"/>
                    <a:pt x="22803934" y="92710"/>
                  </a:cubicBezTo>
                  <a:lnTo>
                    <a:pt x="22803934" y="8671661"/>
                  </a:lnTo>
                  <a:cubicBezTo>
                    <a:pt x="22805205" y="8723730"/>
                    <a:pt x="22763294" y="8765640"/>
                    <a:pt x="22712494" y="87656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8705" cy="8829140"/>
            </a:xfrm>
            <a:custGeom>
              <a:avLst/>
              <a:gdLst/>
              <a:ahLst/>
              <a:cxnLst/>
              <a:rect r="r" b="b" t="t" l="l"/>
              <a:pathLst>
                <a:path h="8829140" w="22868705">
                  <a:moveTo>
                    <a:pt x="22744244" y="59690"/>
                  </a:moveTo>
                  <a:cubicBezTo>
                    <a:pt x="22779805" y="59690"/>
                    <a:pt x="22809014" y="88900"/>
                    <a:pt x="22809014" y="124460"/>
                  </a:cubicBezTo>
                  <a:lnTo>
                    <a:pt x="22809014" y="8704680"/>
                  </a:lnTo>
                  <a:cubicBezTo>
                    <a:pt x="22809014" y="8740240"/>
                    <a:pt x="22779805" y="8769450"/>
                    <a:pt x="22744244" y="8769450"/>
                  </a:cubicBezTo>
                  <a:lnTo>
                    <a:pt x="124460" y="8769450"/>
                  </a:lnTo>
                  <a:cubicBezTo>
                    <a:pt x="88900" y="8769450"/>
                    <a:pt x="59690" y="8740240"/>
                    <a:pt x="59690" y="87046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744244" y="59690"/>
                  </a:lnTo>
                  <a:moveTo>
                    <a:pt x="227442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4680"/>
                  </a:lnTo>
                  <a:cubicBezTo>
                    <a:pt x="0" y="8773261"/>
                    <a:pt x="55880" y="8829140"/>
                    <a:pt x="124460" y="8829140"/>
                  </a:cubicBezTo>
                  <a:lnTo>
                    <a:pt x="22744244" y="8829140"/>
                  </a:lnTo>
                  <a:cubicBezTo>
                    <a:pt x="22812825" y="8829140"/>
                    <a:pt x="22868705" y="8773261"/>
                    <a:pt x="22868705" y="8704680"/>
                  </a:cubicBezTo>
                  <a:lnTo>
                    <a:pt x="22868705" y="124460"/>
                  </a:lnTo>
                  <a:cubicBezTo>
                    <a:pt x="22868705" y="55880"/>
                    <a:pt x="22812825" y="0"/>
                    <a:pt x="22744244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8106" y="2010635"/>
            <a:ext cx="15218332" cy="1041805"/>
            <a:chOff x="0" y="0"/>
            <a:chExt cx="22868704" cy="15655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22805205" cy="1502029"/>
            </a:xfrm>
            <a:custGeom>
              <a:avLst/>
              <a:gdLst/>
              <a:ahLst/>
              <a:cxnLst/>
              <a:rect r="r" b="b" t="t" l="l"/>
              <a:pathLst>
                <a:path h="1502029" w="22805205">
                  <a:moveTo>
                    <a:pt x="22712494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2711225" y="0"/>
                  </a:lnTo>
                  <a:cubicBezTo>
                    <a:pt x="22762025" y="0"/>
                    <a:pt x="22803934" y="41910"/>
                    <a:pt x="22803934" y="92710"/>
                  </a:cubicBezTo>
                  <a:lnTo>
                    <a:pt x="22803934" y="1408049"/>
                  </a:lnTo>
                  <a:cubicBezTo>
                    <a:pt x="22805205" y="1460119"/>
                    <a:pt x="22763294" y="1502029"/>
                    <a:pt x="22712494" y="1502029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68705" cy="1565529"/>
            </a:xfrm>
            <a:custGeom>
              <a:avLst/>
              <a:gdLst/>
              <a:ahLst/>
              <a:cxnLst/>
              <a:rect r="r" b="b" t="t" l="l"/>
              <a:pathLst>
                <a:path h="1565529" w="22868705">
                  <a:moveTo>
                    <a:pt x="22744244" y="59690"/>
                  </a:moveTo>
                  <a:cubicBezTo>
                    <a:pt x="22779805" y="59690"/>
                    <a:pt x="22809014" y="88900"/>
                    <a:pt x="22809014" y="124460"/>
                  </a:cubicBezTo>
                  <a:lnTo>
                    <a:pt x="22809014" y="1441069"/>
                  </a:lnTo>
                  <a:cubicBezTo>
                    <a:pt x="22809014" y="1476629"/>
                    <a:pt x="22779805" y="1505839"/>
                    <a:pt x="22744244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744244" y="59690"/>
                  </a:lnTo>
                  <a:moveTo>
                    <a:pt x="2274424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22744244" y="1565529"/>
                  </a:lnTo>
                  <a:cubicBezTo>
                    <a:pt x="22812825" y="1565529"/>
                    <a:pt x="22868705" y="1509649"/>
                    <a:pt x="22868705" y="1441069"/>
                  </a:cubicBezTo>
                  <a:lnTo>
                    <a:pt x="22868705" y="124460"/>
                  </a:lnTo>
                  <a:cubicBezTo>
                    <a:pt x="22868705" y="55880"/>
                    <a:pt x="22812825" y="0"/>
                    <a:pt x="22744244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244288" y="3390171"/>
            <a:ext cx="13932895" cy="491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1"/>
              </a:lnSpc>
            </a:pPr>
            <a:r>
              <a:rPr lang="en-US" sz="4301">
                <a:solidFill>
                  <a:srgbClr val="191919"/>
                </a:solidFill>
                <a:latin typeface="Hammersmith One"/>
              </a:rPr>
              <a:t>IN CONCLUSION, A POLICE FEEDBACK SYSTEM IS A VITAL TOOL THAT CONTRIBUTES TO THE ENHANCEMENT OF LAW ENFORCEMENT SERVICES AND THE RELATIONSHIP BETWEEN POLICE AND THE COMMUNITY. BY PROVIDING A STRUCTURED PLATFORM FOR INDIVIDUALS TO EXPRESS THEIR OPINIONS, CONCERNS, AND EXPERIENCES WITH LAW ENFORCEMENT, THIS SYSTEM PLAYS A PIVOTAL ROLE IN FOSTERING TRANSPARENCY, ACCOUNTABILITY, AND MUTUAL TRUST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37083" y="2358559"/>
            <a:ext cx="4984687" cy="51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9"/>
              </a:lnSpc>
            </a:pPr>
            <a:r>
              <a:rPr lang="en-US" sz="4499">
                <a:solidFill>
                  <a:srgbClr val="191919"/>
                </a:solidFill>
                <a:latin typeface="Bernoru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A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2570" y="7880721"/>
            <a:ext cx="5260980" cy="4371396"/>
          </a:xfrm>
          <a:custGeom>
            <a:avLst/>
            <a:gdLst/>
            <a:ahLst/>
            <a:cxnLst/>
            <a:rect r="r" b="b" t="t" l="l"/>
            <a:pathLst>
              <a:path h="4371396" w="5260980">
                <a:moveTo>
                  <a:pt x="0" y="0"/>
                </a:moveTo>
                <a:lnTo>
                  <a:pt x="5260980" y="0"/>
                </a:lnTo>
                <a:lnTo>
                  <a:pt x="5260980" y="4371396"/>
                </a:lnTo>
                <a:lnTo>
                  <a:pt x="0" y="437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94838" y="-3723349"/>
            <a:ext cx="5589677" cy="5589677"/>
          </a:xfrm>
          <a:custGeom>
            <a:avLst/>
            <a:gdLst/>
            <a:ahLst/>
            <a:cxnLst/>
            <a:rect r="r" b="b" t="t" l="l"/>
            <a:pathLst>
              <a:path h="5589677" w="5589677">
                <a:moveTo>
                  <a:pt x="0" y="0"/>
                </a:moveTo>
                <a:lnTo>
                  <a:pt x="5589676" y="0"/>
                </a:lnTo>
                <a:lnTo>
                  <a:pt x="5589676" y="5589677"/>
                </a:lnTo>
                <a:lnTo>
                  <a:pt x="0" y="5589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474609" y="-2302729"/>
            <a:ext cx="3965922" cy="4660806"/>
          </a:xfrm>
          <a:custGeom>
            <a:avLst/>
            <a:gdLst/>
            <a:ahLst/>
            <a:cxnLst/>
            <a:rect r="r" b="b" t="t" l="l"/>
            <a:pathLst>
              <a:path h="4660806" w="3965922">
                <a:moveTo>
                  <a:pt x="0" y="0"/>
                </a:moveTo>
                <a:lnTo>
                  <a:pt x="3965922" y="0"/>
                </a:lnTo>
                <a:lnTo>
                  <a:pt x="3965922" y="4660806"/>
                </a:lnTo>
                <a:lnTo>
                  <a:pt x="0" y="4660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8106" y="2793954"/>
            <a:ext cx="14390628" cy="5875488"/>
            <a:chOff x="0" y="0"/>
            <a:chExt cx="21624908" cy="8829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21561408" cy="8765640"/>
            </a:xfrm>
            <a:custGeom>
              <a:avLst/>
              <a:gdLst/>
              <a:ahLst/>
              <a:cxnLst/>
              <a:rect r="r" b="b" t="t" l="l"/>
              <a:pathLst>
                <a:path h="8765640" w="21561408">
                  <a:moveTo>
                    <a:pt x="21468697" y="8765640"/>
                  </a:moveTo>
                  <a:lnTo>
                    <a:pt x="92710" y="8765640"/>
                  </a:lnTo>
                  <a:cubicBezTo>
                    <a:pt x="41910" y="8765640"/>
                    <a:pt x="0" y="8723730"/>
                    <a:pt x="0" y="86729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467428" y="0"/>
                  </a:lnTo>
                  <a:cubicBezTo>
                    <a:pt x="21518228" y="0"/>
                    <a:pt x="21560138" y="41910"/>
                    <a:pt x="21560138" y="92710"/>
                  </a:cubicBezTo>
                  <a:lnTo>
                    <a:pt x="21560138" y="8671661"/>
                  </a:lnTo>
                  <a:cubicBezTo>
                    <a:pt x="21561408" y="8723730"/>
                    <a:pt x="21519497" y="8765640"/>
                    <a:pt x="21468697" y="87656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24908" cy="8829140"/>
            </a:xfrm>
            <a:custGeom>
              <a:avLst/>
              <a:gdLst/>
              <a:ahLst/>
              <a:cxnLst/>
              <a:rect r="r" b="b" t="t" l="l"/>
              <a:pathLst>
                <a:path h="8829140" w="21624908">
                  <a:moveTo>
                    <a:pt x="21500447" y="59690"/>
                  </a:moveTo>
                  <a:cubicBezTo>
                    <a:pt x="21536008" y="59690"/>
                    <a:pt x="21565217" y="88900"/>
                    <a:pt x="21565217" y="124460"/>
                  </a:cubicBezTo>
                  <a:lnTo>
                    <a:pt x="21565217" y="8704680"/>
                  </a:lnTo>
                  <a:cubicBezTo>
                    <a:pt x="21565217" y="8740240"/>
                    <a:pt x="21536008" y="8769450"/>
                    <a:pt x="21500447" y="8769450"/>
                  </a:cubicBezTo>
                  <a:lnTo>
                    <a:pt x="124460" y="8769450"/>
                  </a:lnTo>
                  <a:cubicBezTo>
                    <a:pt x="88900" y="8769450"/>
                    <a:pt x="59690" y="8740240"/>
                    <a:pt x="59690" y="87046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500447" y="59690"/>
                  </a:lnTo>
                  <a:moveTo>
                    <a:pt x="215004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4680"/>
                  </a:lnTo>
                  <a:cubicBezTo>
                    <a:pt x="0" y="8773261"/>
                    <a:pt x="55880" y="8829140"/>
                    <a:pt x="124460" y="8829140"/>
                  </a:cubicBezTo>
                  <a:lnTo>
                    <a:pt x="21500447" y="8829140"/>
                  </a:lnTo>
                  <a:cubicBezTo>
                    <a:pt x="21569028" y="8829140"/>
                    <a:pt x="21624908" y="8773261"/>
                    <a:pt x="21624908" y="8704680"/>
                  </a:cubicBezTo>
                  <a:lnTo>
                    <a:pt x="21624908" y="124460"/>
                  </a:lnTo>
                  <a:cubicBezTo>
                    <a:pt x="21624908" y="55880"/>
                    <a:pt x="21569028" y="0"/>
                    <a:pt x="2150044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98106" y="2010635"/>
            <a:ext cx="14390628" cy="1041805"/>
            <a:chOff x="0" y="0"/>
            <a:chExt cx="21624908" cy="15655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21561408" cy="1502029"/>
            </a:xfrm>
            <a:custGeom>
              <a:avLst/>
              <a:gdLst/>
              <a:ahLst/>
              <a:cxnLst/>
              <a:rect r="r" b="b" t="t" l="l"/>
              <a:pathLst>
                <a:path h="1502029" w="21561408">
                  <a:moveTo>
                    <a:pt x="21468697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467428" y="0"/>
                  </a:lnTo>
                  <a:cubicBezTo>
                    <a:pt x="21518228" y="0"/>
                    <a:pt x="21560138" y="41910"/>
                    <a:pt x="21560138" y="92710"/>
                  </a:cubicBezTo>
                  <a:lnTo>
                    <a:pt x="21560138" y="1408049"/>
                  </a:lnTo>
                  <a:cubicBezTo>
                    <a:pt x="21561408" y="1460119"/>
                    <a:pt x="21519497" y="1502029"/>
                    <a:pt x="21468697" y="1502029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624908" cy="1565529"/>
            </a:xfrm>
            <a:custGeom>
              <a:avLst/>
              <a:gdLst/>
              <a:ahLst/>
              <a:cxnLst/>
              <a:rect r="r" b="b" t="t" l="l"/>
              <a:pathLst>
                <a:path h="1565529" w="21624908">
                  <a:moveTo>
                    <a:pt x="21500447" y="59690"/>
                  </a:moveTo>
                  <a:cubicBezTo>
                    <a:pt x="21536008" y="59690"/>
                    <a:pt x="21565217" y="88900"/>
                    <a:pt x="21565217" y="124460"/>
                  </a:cubicBezTo>
                  <a:lnTo>
                    <a:pt x="21565217" y="1441069"/>
                  </a:lnTo>
                  <a:cubicBezTo>
                    <a:pt x="21565217" y="1476629"/>
                    <a:pt x="21536008" y="1505839"/>
                    <a:pt x="21500447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500447" y="59690"/>
                  </a:lnTo>
                  <a:moveTo>
                    <a:pt x="215004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21500447" y="1565529"/>
                  </a:lnTo>
                  <a:cubicBezTo>
                    <a:pt x="21569028" y="1565529"/>
                    <a:pt x="21624908" y="1509649"/>
                    <a:pt x="21624908" y="1441069"/>
                  </a:cubicBezTo>
                  <a:lnTo>
                    <a:pt x="21624908" y="124460"/>
                  </a:lnTo>
                  <a:cubicBezTo>
                    <a:pt x="21624908" y="55880"/>
                    <a:pt x="21569028" y="0"/>
                    <a:pt x="2150044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963405" y="3891860"/>
            <a:ext cx="7991165" cy="338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191919"/>
                </a:solidFill>
                <a:latin typeface="Bernoru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00037" y="2446134"/>
            <a:ext cx="6487926" cy="3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3"/>
              </a:lnSpc>
            </a:pPr>
            <a:r>
              <a:rPr lang="en-US" sz="3253">
                <a:solidFill>
                  <a:srgbClr val="191919"/>
                </a:solidFill>
                <a:latin typeface="Bernoru"/>
              </a:rPr>
              <a:t>POLICE FEEDBACK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A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4844385">
            <a:off x="15139384" y="5851811"/>
            <a:ext cx="5583216" cy="6561472"/>
          </a:xfrm>
          <a:custGeom>
            <a:avLst/>
            <a:gdLst/>
            <a:ahLst/>
            <a:cxnLst/>
            <a:rect r="r" b="b" t="t" l="l"/>
            <a:pathLst>
              <a:path h="6561472" w="5583216">
                <a:moveTo>
                  <a:pt x="0" y="6561472"/>
                </a:moveTo>
                <a:lnTo>
                  <a:pt x="5583216" y="6561472"/>
                </a:lnTo>
                <a:lnTo>
                  <a:pt x="5583216" y="0"/>
                </a:lnTo>
                <a:lnTo>
                  <a:pt x="0" y="0"/>
                </a:lnTo>
                <a:lnTo>
                  <a:pt x="0" y="65614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0854" y="-189692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7" y="0"/>
                </a:lnTo>
                <a:lnTo>
                  <a:pt x="4952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3607" y="3979997"/>
            <a:ext cx="6710068" cy="1945082"/>
            <a:chOff x="0" y="0"/>
            <a:chExt cx="10472218" cy="30356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0408718" cy="2972136"/>
            </a:xfrm>
            <a:custGeom>
              <a:avLst/>
              <a:gdLst/>
              <a:ahLst/>
              <a:cxnLst/>
              <a:rect r="r" b="b" t="t" l="l"/>
              <a:pathLst>
                <a:path h="2972136" w="10408718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72218" cy="3035637"/>
            </a:xfrm>
            <a:custGeom>
              <a:avLst/>
              <a:gdLst/>
              <a:ahLst/>
              <a:cxnLst/>
              <a:rect r="r" b="b" t="t" l="l"/>
              <a:pathLst>
                <a:path h="3035637" w="10472218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654325" y="7187465"/>
            <a:ext cx="6710068" cy="1945082"/>
            <a:chOff x="0" y="0"/>
            <a:chExt cx="10472218" cy="3035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10408718" cy="2972136"/>
            </a:xfrm>
            <a:custGeom>
              <a:avLst/>
              <a:gdLst/>
              <a:ahLst/>
              <a:cxnLst/>
              <a:rect r="r" b="b" t="t" l="l"/>
              <a:pathLst>
                <a:path h="2972136" w="10408718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2218" cy="3035637"/>
            </a:xfrm>
            <a:custGeom>
              <a:avLst/>
              <a:gdLst/>
              <a:ahLst/>
              <a:cxnLst/>
              <a:rect r="r" b="b" t="t" l="l"/>
              <a:pathLst>
                <a:path h="3035637" w="10472218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54325" y="3979997"/>
            <a:ext cx="6710068" cy="1945082"/>
            <a:chOff x="0" y="0"/>
            <a:chExt cx="10472218" cy="30356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750" y="31750"/>
              <a:ext cx="10408718" cy="2972136"/>
            </a:xfrm>
            <a:custGeom>
              <a:avLst/>
              <a:gdLst/>
              <a:ahLst/>
              <a:cxnLst/>
              <a:rect r="r" b="b" t="t" l="l"/>
              <a:pathLst>
                <a:path h="2972136" w="10408718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72218" cy="3035637"/>
            </a:xfrm>
            <a:custGeom>
              <a:avLst/>
              <a:gdLst/>
              <a:ahLst/>
              <a:cxnLst/>
              <a:rect r="r" b="b" t="t" l="l"/>
              <a:pathLst>
                <a:path h="3035637" w="10472218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923607" y="7187465"/>
            <a:ext cx="6710068" cy="1945082"/>
            <a:chOff x="0" y="0"/>
            <a:chExt cx="10472218" cy="3035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1750" y="31750"/>
              <a:ext cx="10408718" cy="2972136"/>
            </a:xfrm>
            <a:custGeom>
              <a:avLst/>
              <a:gdLst/>
              <a:ahLst/>
              <a:cxnLst/>
              <a:rect r="r" b="b" t="t" l="l"/>
              <a:pathLst>
                <a:path h="2972136" w="10408718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72218" cy="3035637"/>
            </a:xfrm>
            <a:custGeom>
              <a:avLst/>
              <a:gdLst/>
              <a:ahLst/>
              <a:cxnLst/>
              <a:rect r="r" b="b" t="t" l="l"/>
              <a:pathLst>
                <a:path h="3035637" w="10472218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468946" y="3478824"/>
            <a:ext cx="3667436" cy="1075716"/>
            <a:chOff x="0" y="0"/>
            <a:chExt cx="1877221" cy="5506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92710" y="106680"/>
              <a:ext cx="1773081" cy="431238"/>
            </a:xfrm>
            <a:custGeom>
              <a:avLst/>
              <a:gdLst/>
              <a:ahLst/>
              <a:cxnLst/>
              <a:rect r="r" b="b" t="t" l="l"/>
              <a:pathLst>
                <a:path h="431238" w="1773081">
                  <a:moveTo>
                    <a:pt x="1746411" y="242008"/>
                  </a:moveTo>
                  <a:cubicBezTo>
                    <a:pt x="1746411" y="329638"/>
                    <a:pt x="1670211" y="400758"/>
                    <a:pt x="1588931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5428" y="431238"/>
                  </a:cubicBezTo>
                  <a:lnTo>
                    <a:pt x="1627031" y="431238"/>
                  </a:lnTo>
                  <a:cubicBezTo>
                    <a:pt x="1707041" y="431238"/>
                    <a:pt x="1773081" y="365198"/>
                    <a:pt x="1773081" y="285188"/>
                  </a:cubicBezTo>
                  <a:lnTo>
                    <a:pt x="1773081" y="95250"/>
                  </a:lnTo>
                  <a:cubicBezTo>
                    <a:pt x="1773081" y="58420"/>
                    <a:pt x="1759111" y="25400"/>
                    <a:pt x="1737521" y="0"/>
                  </a:cubicBezTo>
                  <a:cubicBezTo>
                    <a:pt x="1743871" y="16510"/>
                    <a:pt x="1746411" y="34290"/>
                    <a:pt x="1746411" y="52070"/>
                  </a:cubicBezTo>
                  <a:lnTo>
                    <a:pt x="174641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1812451" cy="482038"/>
            </a:xfrm>
            <a:custGeom>
              <a:avLst/>
              <a:gdLst/>
              <a:ahLst/>
              <a:cxnLst/>
              <a:rect r="r" b="b" t="t" l="l"/>
              <a:pathLst>
                <a:path h="482038" w="1812451">
                  <a:moveTo>
                    <a:pt x="146050" y="482038"/>
                  </a:moveTo>
                  <a:lnTo>
                    <a:pt x="1666401" y="482038"/>
                  </a:lnTo>
                  <a:cubicBezTo>
                    <a:pt x="1746411" y="482038"/>
                    <a:pt x="1812451" y="415998"/>
                    <a:pt x="1812451" y="335988"/>
                  </a:cubicBezTo>
                  <a:lnTo>
                    <a:pt x="1812451" y="146050"/>
                  </a:lnTo>
                  <a:cubicBezTo>
                    <a:pt x="1812451" y="66040"/>
                    <a:pt x="1746411" y="0"/>
                    <a:pt x="166640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B4DA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77221" cy="550618"/>
            </a:xfrm>
            <a:custGeom>
              <a:avLst/>
              <a:gdLst/>
              <a:ahLst/>
              <a:cxnLst/>
              <a:rect r="r" b="b" t="t" l="l"/>
              <a:pathLst>
                <a:path h="550618" w="1877221">
                  <a:moveTo>
                    <a:pt x="1813721" y="74930"/>
                  </a:moveTo>
                  <a:cubicBezTo>
                    <a:pt x="1785781" y="30480"/>
                    <a:pt x="1736251" y="0"/>
                    <a:pt x="167910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609" y="550618"/>
                  </a:cubicBezTo>
                  <a:lnTo>
                    <a:pt x="1718471" y="550618"/>
                  </a:lnTo>
                  <a:cubicBezTo>
                    <a:pt x="1806101" y="550618"/>
                    <a:pt x="1877221" y="479498"/>
                    <a:pt x="1877221" y="391868"/>
                  </a:cubicBezTo>
                  <a:lnTo>
                    <a:pt x="1877221" y="201930"/>
                  </a:lnTo>
                  <a:cubicBezTo>
                    <a:pt x="1877221" y="149860"/>
                    <a:pt x="1851821" y="104140"/>
                    <a:pt x="181372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79101" y="12700"/>
                  </a:lnTo>
                  <a:cubicBezTo>
                    <a:pt x="1759111" y="12700"/>
                    <a:pt x="1825151" y="78740"/>
                    <a:pt x="1825151" y="158750"/>
                  </a:cubicBezTo>
                  <a:lnTo>
                    <a:pt x="1825151" y="348688"/>
                  </a:lnTo>
                  <a:cubicBezTo>
                    <a:pt x="1825151" y="428698"/>
                    <a:pt x="1759111" y="494738"/>
                    <a:pt x="167910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865791" y="391868"/>
                  </a:moveTo>
                  <a:cubicBezTo>
                    <a:pt x="1865791" y="471878"/>
                    <a:pt x="1798481" y="537918"/>
                    <a:pt x="1718471" y="537918"/>
                  </a:cubicBezTo>
                  <a:lnTo>
                    <a:pt x="199609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80371" y="507438"/>
                  </a:lnTo>
                  <a:cubicBezTo>
                    <a:pt x="1768001" y="507438"/>
                    <a:pt x="1839121" y="436318"/>
                    <a:pt x="1839121" y="348688"/>
                  </a:cubicBezTo>
                  <a:lnTo>
                    <a:pt x="1839121" y="158750"/>
                  </a:lnTo>
                  <a:cubicBezTo>
                    <a:pt x="1839121" y="140970"/>
                    <a:pt x="1835311" y="123190"/>
                    <a:pt x="1830231" y="106680"/>
                  </a:cubicBezTo>
                  <a:cubicBezTo>
                    <a:pt x="1851821" y="132080"/>
                    <a:pt x="1865791" y="165100"/>
                    <a:pt x="1865791" y="201930"/>
                  </a:cubicBezTo>
                  <a:lnTo>
                    <a:pt x="1865791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199663" y="6686292"/>
            <a:ext cx="3667436" cy="1075716"/>
            <a:chOff x="0" y="0"/>
            <a:chExt cx="1877221" cy="5506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92710" y="106680"/>
              <a:ext cx="1773081" cy="431238"/>
            </a:xfrm>
            <a:custGeom>
              <a:avLst/>
              <a:gdLst/>
              <a:ahLst/>
              <a:cxnLst/>
              <a:rect r="r" b="b" t="t" l="l"/>
              <a:pathLst>
                <a:path h="431238" w="1773081">
                  <a:moveTo>
                    <a:pt x="1746411" y="242008"/>
                  </a:moveTo>
                  <a:cubicBezTo>
                    <a:pt x="1746411" y="329638"/>
                    <a:pt x="1670211" y="400758"/>
                    <a:pt x="1588931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5428" y="431238"/>
                  </a:cubicBezTo>
                  <a:lnTo>
                    <a:pt x="1627031" y="431238"/>
                  </a:lnTo>
                  <a:cubicBezTo>
                    <a:pt x="1707041" y="431238"/>
                    <a:pt x="1773081" y="365198"/>
                    <a:pt x="1773081" y="285188"/>
                  </a:cubicBezTo>
                  <a:lnTo>
                    <a:pt x="1773081" y="95250"/>
                  </a:lnTo>
                  <a:cubicBezTo>
                    <a:pt x="1773081" y="58420"/>
                    <a:pt x="1759111" y="25400"/>
                    <a:pt x="1737521" y="0"/>
                  </a:cubicBezTo>
                  <a:cubicBezTo>
                    <a:pt x="1743871" y="16510"/>
                    <a:pt x="1746411" y="34290"/>
                    <a:pt x="1746411" y="52070"/>
                  </a:cubicBezTo>
                  <a:lnTo>
                    <a:pt x="174641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1812451" cy="482038"/>
            </a:xfrm>
            <a:custGeom>
              <a:avLst/>
              <a:gdLst/>
              <a:ahLst/>
              <a:cxnLst/>
              <a:rect r="r" b="b" t="t" l="l"/>
              <a:pathLst>
                <a:path h="482038" w="1812451">
                  <a:moveTo>
                    <a:pt x="146050" y="482038"/>
                  </a:moveTo>
                  <a:lnTo>
                    <a:pt x="1666401" y="482038"/>
                  </a:lnTo>
                  <a:cubicBezTo>
                    <a:pt x="1746411" y="482038"/>
                    <a:pt x="1812451" y="415998"/>
                    <a:pt x="1812451" y="335988"/>
                  </a:cubicBezTo>
                  <a:lnTo>
                    <a:pt x="1812451" y="146050"/>
                  </a:lnTo>
                  <a:cubicBezTo>
                    <a:pt x="1812451" y="66040"/>
                    <a:pt x="1746411" y="0"/>
                    <a:pt x="166640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77221" cy="550618"/>
            </a:xfrm>
            <a:custGeom>
              <a:avLst/>
              <a:gdLst/>
              <a:ahLst/>
              <a:cxnLst/>
              <a:rect r="r" b="b" t="t" l="l"/>
              <a:pathLst>
                <a:path h="550618" w="1877221">
                  <a:moveTo>
                    <a:pt x="1813721" y="74930"/>
                  </a:moveTo>
                  <a:cubicBezTo>
                    <a:pt x="1785781" y="30480"/>
                    <a:pt x="1736251" y="0"/>
                    <a:pt x="167910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609" y="550618"/>
                  </a:cubicBezTo>
                  <a:lnTo>
                    <a:pt x="1718471" y="550618"/>
                  </a:lnTo>
                  <a:cubicBezTo>
                    <a:pt x="1806101" y="550618"/>
                    <a:pt x="1877221" y="479498"/>
                    <a:pt x="1877221" y="391868"/>
                  </a:cubicBezTo>
                  <a:lnTo>
                    <a:pt x="1877221" y="201930"/>
                  </a:lnTo>
                  <a:cubicBezTo>
                    <a:pt x="1877221" y="149860"/>
                    <a:pt x="1851821" y="104140"/>
                    <a:pt x="181372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79101" y="12700"/>
                  </a:lnTo>
                  <a:cubicBezTo>
                    <a:pt x="1759111" y="12700"/>
                    <a:pt x="1825151" y="78740"/>
                    <a:pt x="1825151" y="158750"/>
                  </a:cubicBezTo>
                  <a:lnTo>
                    <a:pt x="1825151" y="348688"/>
                  </a:lnTo>
                  <a:cubicBezTo>
                    <a:pt x="1825151" y="428698"/>
                    <a:pt x="1759111" y="494738"/>
                    <a:pt x="167910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865791" y="391868"/>
                  </a:moveTo>
                  <a:cubicBezTo>
                    <a:pt x="1865791" y="471878"/>
                    <a:pt x="1798481" y="537918"/>
                    <a:pt x="1718471" y="537918"/>
                  </a:cubicBezTo>
                  <a:lnTo>
                    <a:pt x="199609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80371" y="507438"/>
                  </a:lnTo>
                  <a:cubicBezTo>
                    <a:pt x="1768001" y="507438"/>
                    <a:pt x="1839121" y="436318"/>
                    <a:pt x="1839121" y="348688"/>
                  </a:cubicBezTo>
                  <a:lnTo>
                    <a:pt x="1839121" y="158750"/>
                  </a:lnTo>
                  <a:cubicBezTo>
                    <a:pt x="1839121" y="140970"/>
                    <a:pt x="1835311" y="123190"/>
                    <a:pt x="1830231" y="106680"/>
                  </a:cubicBezTo>
                  <a:cubicBezTo>
                    <a:pt x="1851821" y="132080"/>
                    <a:pt x="1865791" y="165100"/>
                    <a:pt x="1865791" y="201930"/>
                  </a:cubicBezTo>
                  <a:lnTo>
                    <a:pt x="1865791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521463" y="3478824"/>
            <a:ext cx="3023836" cy="1075716"/>
            <a:chOff x="0" y="0"/>
            <a:chExt cx="1547786" cy="550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92710" y="106680"/>
              <a:ext cx="1443646" cy="431238"/>
            </a:xfrm>
            <a:custGeom>
              <a:avLst/>
              <a:gdLst/>
              <a:ahLst/>
              <a:cxnLst/>
              <a:rect r="r" b="b" t="t" l="l"/>
              <a:pathLst>
                <a:path h="431238" w="1443646">
                  <a:moveTo>
                    <a:pt x="1416976" y="242008"/>
                  </a:moveTo>
                  <a:cubicBezTo>
                    <a:pt x="1416976" y="329638"/>
                    <a:pt x="1340776" y="400758"/>
                    <a:pt x="1259496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3328" y="431238"/>
                  </a:cubicBezTo>
                  <a:lnTo>
                    <a:pt x="1297596" y="431238"/>
                  </a:lnTo>
                  <a:cubicBezTo>
                    <a:pt x="1377606" y="431238"/>
                    <a:pt x="1443646" y="365198"/>
                    <a:pt x="1443646" y="285188"/>
                  </a:cubicBezTo>
                  <a:lnTo>
                    <a:pt x="1443646" y="95250"/>
                  </a:lnTo>
                  <a:cubicBezTo>
                    <a:pt x="1443646" y="58420"/>
                    <a:pt x="1429676" y="25400"/>
                    <a:pt x="1408086" y="0"/>
                  </a:cubicBezTo>
                  <a:cubicBezTo>
                    <a:pt x="1414436" y="16510"/>
                    <a:pt x="1416976" y="34290"/>
                    <a:pt x="1416976" y="52070"/>
                  </a:cubicBezTo>
                  <a:lnTo>
                    <a:pt x="1416976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2700" y="12700"/>
              <a:ext cx="1483016" cy="482038"/>
            </a:xfrm>
            <a:custGeom>
              <a:avLst/>
              <a:gdLst/>
              <a:ahLst/>
              <a:cxnLst/>
              <a:rect r="r" b="b" t="t" l="l"/>
              <a:pathLst>
                <a:path h="482038" w="1483016">
                  <a:moveTo>
                    <a:pt x="146050" y="482038"/>
                  </a:moveTo>
                  <a:lnTo>
                    <a:pt x="1336966" y="482038"/>
                  </a:lnTo>
                  <a:cubicBezTo>
                    <a:pt x="1416976" y="482038"/>
                    <a:pt x="1483016" y="415998"/>
                    <a:pt x="1483016" y="335988"/>
                  </a:cubicBezTo>
                  <a:lnTo>
                    <a:pt x="1483016" y="146050"/>
                  </a:lnTo>
                  <a:cubicBezTo>
                    <a:pt x="1483016" y="66040"/>
                    <a:pt x="1416976" y="0"/>
                    <a:pt x="133696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7787" cy="550618"/>
            </a:xfrm>
            <a:custGeom>
              <a:avLst/>
              <a:gdLst/>
              <a:ahLst/>
              <a:cxnLst/>
              <a:rect r="r" b="b" t="t" l="l"/>
              <a:pathLst>
                <a:path h="550618" w="1547787">
                  <a:moveTo>
                    <a:pt x="1484286" y="74930"/>
                  </a:moveTo>
                  <a:cubicBezTo>
                    <a:pt x="1456346" y="30480"/>
                    <a:pt x="1406816" y="0"/>
                    <a:pt x="134966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7182" y="550618"/>
                  </a:cubicBezTo>
                  <a:lnTo>
                    <a:pt x="1389036" y="550618"/>
                  </a:lnTo>
                  <a:cubicBezTo>
                    <a:pt x="1476666" y="550618"/>
                    <a:pt x="1547787" y="479498"/>
                    <a:pt x="1547787" y="391868"/>
                  </a:cubicBezTo>
                  <a:lnTo>
                    <a:pt x="1547787" y="201930"/>
                  </a:lnTo>
                  <a:cubicBezTo>
                    <a:pt x="1547786" y="149860"/>
                    <a:pt x="1522386" y="104140"/>
                    <a:pt x="1484286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49666" y="12700"/>
                  </a:lnTo>
                  <a:cubicBezTo>
                    <a:pt x="1429676" y="12700"/>
                    <a:pt x="1495716" y="78740"/>
                    <a:pt x="1495716" y="158750"/>
                  </a:cubicBezTo>
                  <a:lnTo>
                    <a:pt x="1495716" y="348688"/>
                  </a:lnTo>
                  <a:cubicBezTo>
                    <a:pt x="1495716" y="428698"/>
                    <a:pt x="1429676" y="494738"/>
                    <a:pt x="1349666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536356" y="391868"/>
                  </a:moveTo>
                  <a:cubicBezTo>
                    <a:pt x="1536356" y="471878"/>
                    <a:pt x="1469046" y="537918"/>
                    <a:pt x="1389036" y="537918"/>
                  </a:cubicBezTo>
                  <a:lnTo>
                    <a:pt x="197182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350936" y="507438"/>
                  </a:lnTo>
                  <a:cubicBezTo>
                    <a:pt x="1438566" y="507438"/>
                    <a:pt x="1509687" y="436318"/>
                    <a:pt x="1509687" y="348688"/>
                  </a:cubicBezTo>
                  <a:lnTo>
                    <a:pt x="1509687" y="158750"/>
                  </a:lnTo>
                  <a:cubicBezTo>
                    <a:pt x="1509687" y="140970"/>
                    <a:pt x="1505876" y="123190"/>
                    <a:pt x="1500796" y="106680"/>
                  </a:cubicBezTo>
                  <a:cubicBezTo>
                    <a:pt x="1522387" y="132080"/>
                    <a:pt x="1536356" y="165100"/>
                    <a:pt x="1536356" y="201930"/>
                  </a:cubicBezTo>
                  <a:lnTo>
                    <a:pt x="1536356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4790746" y="6686292"/>
            <a:ext cx="3023836" cy="1075716"/>
            <a:chOff x="0" y="0"/>
            <a:chExt cx="1547786" cy="55061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92710" y="106680"/>
              <a:ext cx="1443646" cy="431238"/>
            </a:xfrm>
            <a:custGeom>
              <a:avLst/>
              <a:gdLst/>
              <a:ahLst/>
              <a:cxnLst/>
              <a:rect r="r" b="b" t="t" l="l"/>
              <a:pathLst>
                <a:path h="431238" w="1443646">
                  <a:moveTo>
                    <a:pt x="1416976" y="242008"/>
                  </a:moveTo>
                  <a:cubicBezTo>
                    <a:pt x="1416976" y="329638"/>
                    <a:pt x="1340776" y="400758"/>
                    <a:pt x="1259496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3328" y="431238"/>
                  </a:cubicBezTo>
                  <a:lnTo>
                    <a:pt x="1297596" y="431238"/>
                  </a:lnTo>
                  <a:cubicBezTo>
                    <a:pt x="1377606" y="431238"/>
                    <a:pt x="1443646" y="365198"/>
                    <a:pt x="1443646" y="285188"/>
                  </a:cubicBezTo>
                  <a:lnTo>
                    <a:pt x="1443646" y="95250"/>
                  </a:lnTo>
                  <a:cubicBezTo>
                    <a:pt x="1443646" y="58420"/>
                    <a:pt x="1429676" y="25400"/>
                    <a:pt x="1408086" y="0"/>
                  </a:cubicBezTo>
                  <a:cubicBezTo>
                    <a:pt x="1414436" y="16510"/>
                    <a:pt x="1416976" y="34290"/>
                    <a:pt x="1416976" y="52070"/>
                  </a:cubicBezTo>
                  <a:lnTo>
                    <a:pt x="1416976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700" y="12700"/>
              <a:ext cx="1483016" cy="482038"/>
            </a:xfrm>
            <a:custGeom>
              <a:avLst/>
              <a:gdLst/>
              <a:ahLst/>
              <a:cxnLst/>
              <a:rect r="r" b="b" t="t" l="l"/>
              <a:pathLst>
                <a:path h="482038" w="1483016">
                  <a:moveTo>
                    <a:pt x="146050" y="482038"/>
                  </a:moveTo>
                  <a:lnTo>
                    <a:pt x="1336966" y="482038"/>
                  </a:lnTo>
                  <a:cubicBezTo>
                    <a:pt x="1416976" y="482038"/>
                    <a:pt x="1483016" y="415998"/>
                    <a:pt x="1483016" y="335988"/>
                  </a:cubicBezTo>
                  <a:lnTo>
                    <a:pt x="1483016" y="146050"/>
                  </a:lnTo>
                  <a:cubicBezTo>
                    <a:pt x="1483016" y="66040"/>
                    <a:pt x="1416976" y="0"/>
                    <a:pt x="133696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F0CA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47787" cy="550618"/>
            </a:xfrm>
            <a:custGeom>
              <a:avLst/>
              <a:gdLst/>
              <a:ahLst/>
              <a:cxnLst/>
              <a:rect r="r" b="b" t="t" l="l"/>
              <a:pathLst>
                <a:path h="550618" w="1547787">
                  <a:moveTo>
                    <a:pt x="1484286" y="74930"/>
                  </a:moveTo>
                  <a:cubicBezTo>
                    <a:pt x="1456346" y="30480"/>
                    <a:pt x="1406816" y="0"/>
                    <a:pt x="134966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7182" y="550618"/>
                  </a:cubicBezTo>
                  <a:lnTo>
                    <a:pt x="1389036" y="550618"/>
                  </a:lnTo>
                  <a:cubicBezTo>
                    <a:pt x="1476666" y="550618"/>
                    <a:pt x="1547787" y="479498"/>
                    <a:pt x="1547787" y="391868"/>
                  </a:cubicBezTo>
                  <a:lnTo>
                    <a:pt x="1547787" y="201930"/>
                  </a:lnTo>
                  <a:cubicBezTo>
                    <a:pt x="1547786" y="149860"/>
                    <a:pt x="1522386" y="104140"/>
                    <a:pt x="1484286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49666" y="12700"/>
                  </a:lnTo>
                  <a:cubicBezTo>
                    <a:pt x="1429676" y="12700"/>
                    <a:pt x="1495716" y="78740"/>
                    <a:pt x="1495716" y="158750"/>
                  </a:cubicBezTo>
                  <a:lnTo>
                    <a:pt x="1495716" y="348688"/>
                  </a:lnTo>
                  <a:cubicBezTo>
                    <a:pt x="1495716" y="428698"/>
                    <a:pt x="1429676" y="494738"/>
                    <a:pt x="1349666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536356" y="391868"/>
                  </a:moveTo>
                  <a:cubicBezTo>
                    <a:pt x="1536356" y="471878"/>
                    <a:pt x="1469046" y="537918"/>
                    <a:pt x="1389036" y="537918"/>
                  </a:cubicBezTo>
                  <a:lnTo>
                    <a:pt x="197182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350936" y="507438"/>
                  </a:lnTo>
                  <a:cubicBezTo>
                    <a:pt x="1438566" y="507438"/>
                    <a:pt x="1509687" y="436318"/>
                    <a:pt x="1509687" y="348688"/>
                  </a:cubicBezTo>
                  <a:lnTo>
                    <a:pt x="1509687" y="158750"/>
                  </a:lnTo>
                  <a:cubicBezTo>
                    <a:pt x="1509687" y="140970"/>
                    <a:pt x="1505876" y="123190"/>
                    <a:pt x="1500796" y="106680"/>
                  </a:cubicBezTo>
                  <a:cubicBezTo>
                    <a:pt x="1522387" y="132080"/>
                    <a:pt x="1536356" y="165100"/>
                    <a:pt x="1536356" y="201930"/>
                  </a:cubicBezTo>
                  <a:lnTo>
                    <a:pt x="1536356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539256" y="1384273"/>
            <a:ext cx="7209488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8499">
                <a:solidFill>
                  <a:srgbClr val="191919"/>
                </a:solidFill>
                <a:latin typeface="Bernoru"/>
              </a:rPr>
              <a:t>KEY POINTS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45100" y="3817181"/>
            <a:ext cx="3315127" cy="35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INTRODUCTION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21463" y="7034173"/>
            <a:ext cx="3023836" cy="35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CONCLUSION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826338" y="3650483"/>
            <a:ext cx="2414087" cy="68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FEEDBACK PROCESS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84143" y="6867475"/>
            <a:ext cx="2625564" cy="68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FEEDBACK  MANAGEMENT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84143" y="4837803"/>
            <a:ext cx="363692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About Feedback and its importance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614860" y="8226246"/>
            <a:ext cx="363692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Overall conclusion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14860" y="4837803"/>
            <a:ext cx="363692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How user can give feedback.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45100" y="8045213"/>
            <a:ext cx="363692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How admin and officers manage the feedback.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323013">
            <a:off x="13103259" y="-1578177"/>
            <a:ext cx="6797678" cy="5648252"/>
          </a:xfrm>
          <a:custGeom>
            <a:avLst/>
            <a:gdLst/>
            <a:ahLst/>
            <a:cxnLst/>
            <a:rect r="r" b="b" t="t" l="l"/>
            <a:pathLst>
              <a:path h="5648252" w="6797678">
                <a:moveTo>
                  <a:pt x="0" y="0"/>
                </a:moveTo>
                <a:lnTo>
                  <a:pt x="6797678" y="0"/>
                </a:lnTo>
                <a:lnTo>
                  <a:pt x="6797678" y="5648252"/>
                </a:lnTo>
                <a:lnTo>
                  <a:pt x="0" y="56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509380" y="6312175"/>
            <a:ext cx="6745050" cy="4991337"/>
          </a:xfrm>
          <a:custGeom>
            <a:avLst/>
            <a:gdLst/>
            <a:ahLst/>
            <a:cxnLst/>
            <a:rect r="r" b="b" t="t" l="l"/>
            <a:pathLst>
              <a:path h="4991337" w="6745050">
                <a:moveTo>
                  <a:pt x="0" y="4991337"/>
                </a:moveTo>
                <a:lnTo>
                  <a:pt x="6745050" y="4991337"/>
                </a:lnTo>
                <a:lnTo>
                  <a:pt x="6745050" y="0"/>
                </a:lnTo>
                <a:lnTo>
                  <a:pt x="0" y="0"/>
                </a:lnTo>
                <a:lnTo>
                  <a:pt x="0" y="49913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5034" y="1708069"/>
            <a:ext cx="14847064" cy="7642061"/>
            <a:chOff x="0" y="0"/>
            <a:chExt cx="20335898" cy="104672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20272398" cy="10403767"/>
            </a:xfrm>
            <a:custGeom>
              <a:avLst/>
              <a:gdLst/>
              <a:ahLst/>
              <a:cxnLst/>
              <a:rect r="r" b="b" t="t" l="l"/>
              <a:pathLst>
                <a:path h="10403767" w="20272398">
                  <a:moveTo>
                    <a:pt x="20179688" y="10403767"/>
                  </a:moveTo>
                  <a:lnTo>
                    <a:pt x="92710" y="10403767"/>
                  </a:lnTo>
                  <a:cubicBezTo>
                    <a:pt x="41910" y="10403767"/>
                    <a:pt x="0" y="10361857"/>
                    <a:pt x="0" y="1031105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178418" y="0"/>
                  </a:lnTo>
                  <a:cubicBezTo>
                    <a:pt x="20229218" y="0"/>
                    <a:pt x="20271129" y="41910"/>
                    <a:pt x="20271129" y="92710"/>
                  </a:cubicBezTo>
                  <a:lnTo>
                    <a:pt x="20271129" y="10309786"/>
                  </a:lnTo>
                  <a:cubicBezTo>
                    <a:pt x="20272398" y="10361857"/>
                    <a:pt x="20230488" y="10403767"/>
                    <a:pt x="20179688" y="104037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35898" cy="10467267"/>
            </a:xfrm>
            <a:custGeom>
              <a:avLst/>
              <a:gdLst/>
              <a:ahLst/>
              <a:cxnLst/>
              <a:rect r="r" b="b" t="t" l="l"/>
              <a:pathLst>
                <a:path h="10467267" w="20335898">
                  <a:moveTo>
                    <a:pt x="20211438" y="59690"/>
                  </a:moveTo>
                  <a:cubicBezTo>
                    <a:pt x="20246998" y="59690"/>
                    <a:pt x="20276209" y="88900"/>
                    <a:pt x="20276209" y="124460"/>
                  </a:cubicBezTo>
                  <a:lnTo>
                    <a:pt x="20276209" y="10342807"/>
                  </a:lnTo>
                  <a:cubicBezTo>
                    <a:pt x="20276209" y="10378367"/>
                    <a:pt x="20246998" y="10407576"/>
                    <a:pt x="20211438" y="10407576"/>
                  </a:cubicBezTo>
                  <a:lnTo>
                    <a:pt x="124460" y="10407576"/>
                  </a:lnTo>
                  <a:cubicBezTo>
                    <a:pt x="88900" y="10407576"/>
                    <a:pt x="59690" y="10378367"/>
                    <a:pt x="59690" y="1034280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211438" y="59690"/>
                  </a:lnTo>
                  <a:moveTo>
                    <a:pt x="2021143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42807"/>
                  </a:lnTo>
                  <a:cubicBezTo>
                    <a:pt x="0" y="10411386"/>
                    <a:pt x="55880" y="10467267"/>
                    <a:pt x="124460" y="10467267"/>
                  </a:cubicBezTo>
                  <a:lnTo>
                    <a:pt x="20211438" y="10467267"/>
                  </a:lnTo>
                  <a:cubicBezTo>
                    <a:pt x="20280018" y="10467267"/>
                    <a:pt x="20335898" y="10411386"/>
                    <a:pt x="20335898" y="10342807"/>
                  </a:cubicBezTo>
                  <a:lnTo>
                    <a:pt x="20335898" y="124460"/>
                  </a:lnTo>
                  <a:cubicBezTo>
                    <a:pt x="20335898" y="55880"/>
                    <a:pt x="20280018" y="0"/>
                    <a:pt x="2021143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55034" y="924750"/>
            <a:ext cx="14847064" cy="1041805"/>
            <a:chOff x="0" y="0"/>
            <a:chExt cx="22310798" cy="15655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22247298" cy="1502029"/>
            </a:xfrm>
            <a:custGeom>
              <a:avLst/>
              <a:gdLst/>
              <a:ahLst/>
              <a:cxnLst/>
              <a:rect r="r" b="b" t="t" l="l"/>
              <a:pathLst>
                <a:path h="1502029" w="22247298">
                  <a:moveTo>
                    <a:pt x="22154587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2153318" y="0"/>
                  </a:lnTo>
                  <a:cubicBezTo>
                    <a:pt x="22204118" y="0"/>
                    <a:pt x="22246028" y="41910"/>
                    <a:pt x="22246028" y="92710"/>
                  </a:cubicBezTo>
                  <a:lnTo>
                    <a:pt x="22246028" y="1408049"/>
                  </a:lnTo>
                  <a:cubicBezTo>
                    <a:pt x="22247298" y="1460119"/>
                    <a:pt x="22205387" y="1502029"/>
                    <a:pt x="22154587" y="1502029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10798" cy="1565529"/>
            </a:xfrm>
            <a:custGeom>
              <a:avLst/>
              <a:gdLst/>
              <a:ahLst/>
              <a:cxnLst/>
              <a:rect r="r" b="b" t="t" l="l"/>
              <a:pathLst>
                <a:path h="1565529" w="22310798">
                  <a:moveTo>
                    <a:pt x="22186337" y="59690"/>
                  </a:moveTo>
                  <a:cubicBezTo>
                    <a:pt x="22221898" y="59690"/>
                    <a:pt x="22251108" y="88900"/>
                    <a:pt x="22251108" y="124460"/>
                  </a:cubicBezTo>
                  <a:lnTo>
                    <a:pt x="22251108" y="1441069"/>
                  </a:lnTo>
                  <a:cubicBezTo>
                    <a:pt x="22251108" y="1476629"/>
                    <a:pt x="22221898" y="1505839"/>
                    <a:pt x="22186337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186337" y="59690"/>
                  </a:lnTo>
                  <a:moveTo>
                    <a:pt x="221863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22186337" y="1565529"/>
                  </a:lnTo>
                  <a:cubicBezTo>
                    <a:pt x="22254918" y="1565529"/>
                    <a:pt x="22310798" y="1509649"/>
                    <a:pt x="22310798" y="1441069"/>
                  </a:cubicBezTo>
                  <a:lnTo>
                    <a:pt x="22310798" y="124460"/>
                  </a:lnTo>
                  <a:cubicBezTo>
                    <a:pt x="22310798" y="55880"/>
                    <a:pt x="22254918" y="0"/>
                    <a:pt x="2218633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408543" y="2484781"/>
            <a:ext cx="6298353" cy="63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5500">
                <a:solidFill>
                  <a:srgbClr val="191919"/>
                </a:solidFill>
                <a:latin typeface="Bernoru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91253" y="3273670"/>
            <a:ext cx="13661308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>
                <a:solidFill>
                  <a:srgbClr val="191919"/>
                </a:solidFill>
                <a:latin typeface="Hammersmith One"/>
              </a:rPr>
              <a:t>A Police Feedback System is a mechanism that allows individuals to provide feedback on the conduct and performance of law enforcement agencies and officers. This system plays a crucial role in promoting transparency, accountability, and collaboration between the police force and the community. Here's an introduction to a Police Feedback System and how it can be beneficial for common people:</a:t>
            </a:r>
          </a:p>
          <a:p>
            <a:pPr>
              <a:lnSpc>
                <a:spcPts val="3839"/>
              </a:lnSpc>
            </a:pPr>
            <a:r>
              <a:rPr lang="en-US" sz="3199">
                <a:solidFill>
                  <a:srgbClr val="191919"/>
                </a:solidFill>
                <a:latin typeface="Hammersmith One"/>
              </a:rPr>
              <a:t>The primary purpose of a Police Feedback System is to establish a channel for citizens to share their experiences, concerns, and opinions regarding interactions with law enforcement. It aims to create a constructive dialogue between the police and the community, fostering mutual understanding and trust.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A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26858">
            <a:off x="16196364" y="7402817"/>
            <a:ext cx="4418353" cy="5192509"/>
          </a:xfrm>
          <a:custGeom>
            <a:avLst/>
            <a:gdLst/>
            <a:ahLst/>
            <a:cxnLst/>
            <a:rect r="r" b="b" t="t" l="l"/>
            <a:pathLst>
              <a:path h="5192509" w="4418353">
                <a:moveTo>
                  <a:pt x="0" y="0"/>
                </a:moveTo>
                <a:lnTo>
                  <a:pt x="4418352" y="0"/>
                </a:lnTo>
                <a:lnTo>
                  <a:pt x="4418352" y="5192508"/>
                </a:lnTo>
                <a:lnTo>
                  <a:pt x="0" y="5192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70787">
            <a:off x="-1188635" y="-2418846"/>
            <a:ext cx="4943827" cy="4107871"/>
          </a:xfrm>
          <a:custGeom>
            <a:avLst/>
            <a:gdLst/>
            <a:ahLst/>
            <a:cxnLst/>
            <a:rect r="r" b="b" t="t" l="l"/>
            <a:pathLst>
              <a:path h="4107871" w="4943827">
                <a:moveTo>
                  <a:pt x="0" y="0"/>
                </a:moveTo>
                <a:lnTo>
                  <a:pt x="4943827" y="0"/>
                </a:lnTo>
                <a:lnTo>
                  <a:pt x="4943827" y="4107871"/>
                </a:lnTo>
                <a:lnTo>
                  <a:pt x="0" y="4107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269466" y="3103027"/>
            <a:ext cx="4989834" cy="4820244"/>
            <a:chOff x="0" y="0"/>
            <a:chExt cx="7787497" cy="75228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7723997" cy="7459322"/>
            </a:xfrm>
            <a:custGeom>
              <a:avLst/>
              <a:gdLst/>
              <a:ahLst/>
              <a:cxnLst/>
              <a:rect r="r" b="b" t="t" l="l"/>
              <a:pathLst>
                <a:path h="7459322" w="7723997">
                  <a:moveTo>
                    <a:pt x="7631286" y="7459322"/>
                  </a:moveTo>
                  <a:lnTo>
                    <a:pt x="92710" y="7459322"/>
                  </a:lnTo>
                  <a:cubicBezTo>
                    <a:pt x="41910" y="7459322"/>
                    <a:pt x="0" y="7417412"/>
                    <a:pt x="0" y="73666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630016" y="0"/>
                  </a:lnTo>
                  <a:cubicBezTo>
                    <a:pt x="7680816" y="0"/>
                    <a:pt x="7722726" y="41910"/>
                    <a:pt x="7722726" y="92710"/>
                  </a:cubicBezTo>
                  <a:lnTo>
                    <a:pt x="7722726" y="7365343"/>
                  </a:lnTo>
                  <a:cubicBezTo>
                    <a:pt x="7723997" y="7417412"/>
                    <a:pt x="7682086" y="7459322"/>
                    <a:pt x="7631286" y="74593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87497" cy="7522822"/>
            </a:xfrm>
            <a:custGeom>
              <a:avLst/>
              <a:gdLst/>
              <a:ahLst/>
              <a:cxnLst/>
              <a:rect r="r" b="b" t="t" l="l"/>
              <a:pathLst>
                <a:path h="7522822" w="7787497">
                  <a:moveTo>
                    <a:pt x="7663036" y="59690"/>
                  </a:moveTo>
                  <a:cubicBezTo>
                    <a:pt x="7698597" y="59690"/>
                    <a:pt x="7727807" y="88900"/>
                    <a:pt x="7727807" y="124460"/>
                  </a:cubicBezTo>
                  <a:lnTo>
                    <a:pt x="7727807" y="7398362"/>
                  </a:lnTo>
                  <a:cubicBezTo>
                    <a:pt x="7727807" y="7433922"/>
                    <a:pt x="7698597" y="7463132"/>
                    <a:pt x="7663036" y="7463132"/>
                  </a:cubicBezTo>
                  <a:lnTo>
                    <a:pt x="124460" y="7463132"/>
                  </a:lnTo>
                  <a:cubicBezTo>
                    <a:pt x="88900" y="7463132"/>
                    <a:pt x="59690" y="7433922"/>
                    <a:pt x="59690" y="73983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663037" y="59690"/>
                  </a:lnTo>
                  <a:moveTo>
                    <a:pt x="76630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398362"/>
                  </a:lnTo>
                  <a:cubicBezTo>
                    <a:pt x="0" y="7466943"/>
                    <a:pt x="55880" y="7522822"/>
                    <a:pt x="124460" y="7522822"/>
                  </a:cubicBezTo>
                  <a:lnTo>
                    <a:pt x="7663037" y="7522822"/>
                  </a:lnTo>
                  <a:cubicBezTo>
                    <a:pt x="7731616" y="7522822"/>
                    <a:pt x="7787497" y="7466943"/>
                    <a:pt x="7787497" y="7398362"/>
                  </a:cubicBezTo>
                  <a:lnTo>
                    <a:pt x="7787497" y="124460"/>
                  </a:lnTo>
                  <a:cubicBezTo>
                    <a:pt x="7787497" y="55880"/>
                    <a:pt x="7731616" y="0"/>
                    <a:pt x="766303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650362" y="3103027"/>
            <a:ext cx="4989834" cy="4820244"/>
            <a:chOff x="0" y="0"/>
            <a:chExt cx="7787497" cy="75228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7723997" cy="7459322"/>
            </a:xfrm>
            <a:custGeom>
              <a:avLst/>
              <a:gdLst/>
              <a:ahLst/>
              <a:cxnLst/>
              <a:rect r="r" b="b" t="t" l="l"/>
              <a:pathLst>
                <a:path h="7459322" w="7723997">
                  <a:moveTo>
                    <a:pt x="7631286" y="7459322"/>
                  </a:moveTo>
                  <a:lnTo>
                    <a:pt x="92710" y="7459322"/>
                  </a:lnTo>
                  <a:cubicBezTo>
                    <a:pt x="41910" y="7459322"/>
                    <a:pt x="0" y="7417412"/>
                    <a:pt x="0" y="73666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630016" y="0"/>
                  </a:lnTo>
                  <a:cubicBezTo>
                    <a:pt x="7680816" y="0"/>
                    <a:pt x="7722726" y="41910"/>
                    <a:pt x="7722726" y="92710"/>
                  </a:cubicBezTo>
                  <a:lnTo>
                    <a:pt x="7722726" y="7365343"/>
                  </a:lnTo>
                  <a:cubicBezTo>
                    <a:pt x="7723997" y="7417412"/>
                    <a:pt x="7682086" y="7459322"/>
                    <a:pt x="7631286" y="74593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87497" cy="7522822"/>
            </a:xfrm>
            <a:custGeom>
              <a:avLst/>
              <a:gdLst/>
              <a:ahLst/>
              <a:cxnLst/>
              <a:rect r="r" b="b" t="t" l="l"/>
              <a:pathLst>
                <a:path h="7522822" w="7787497">
                  <a:moveTo>
                    <a:pt x="7663036" y="59690"/>
                  </a:moveTo>
                  <a:cubicBezTo>
                    <a:pt x="7698597" y="59690"/>
                    <a:pt x="7727807" y="88900"/>
                    <a:pt x="7727807" y="124460"/>
                  </a:cubicBezTo>
                  <a:lnTo>
                    <a:pt x="7727807" y="7398362"/>
                  </a:lnTo>
                  <a:cubicBezTo>
                    <a:pt x="7727807" y="7433922"/>
                    <a:pt x="7698597" y="7463132"/>
                    <a:pt x="7663036" y="7463132"/>
                  </a:cubicBezTo>
                  <a:lnTo>
                    <a:pt x="124460" y="7463132"/>
                  </a:lnTo>
                  <a:cubicBezTo>
                    <a:pt x="88900" y="7463132"/>
                    <a:pt x="59690" y="7433922"/>
                    <a:pt x="59690" y="73983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663037" y="59690"/>
                  </a:lnTo>
                  <a:moveTo>
                    <a:pt x="76630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398362"/>
                  </a:lnTo>
                  <a:cubicBezTo>
                    <a:pt x="0" y="7466943"/>
                    <a:pt x="55880" y="7522822"/>
                    <a:pt x="124460" y="7522822"/>
                  </a:cubicBezTo>
                  <a:lnTo>
                    <a:pt x="7663037" y="7522822"/>
                  </a:lnTo>
                  <a:cubicBezTo>
                    <a:pt x="7731616" y="7522822"/>
                    <a:pt x="7787497" y="7466943"/>
                    <a:pt x="7787497" y="7398362"/>
                  </a:cubicBezTo>
                  <a:lnTo>
                    <a:pt x="7787497" y="124460"/>
                  </a:lnTo>
                  <a:cubicBezTo>
                    <a:pt x="7787497" y="55880"/>
                    <a:pt x="7731616" y="0"/>
                    <a:pt x="766303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3103027"/>
            <a:ext cx="4989834" cy="4820244"/>
            <a:chOff x="0" y="0"/>
            <a:chExt cx="7787497" cy="75228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750" y="31750"/>
              <a:ext cx="7723997" cy="7459322"/>
            </a:xfrm>
            <a:custGeom>
              <a:avLst/>
              <a:gdLst/>
              <a:ahLst/>
              <a:cxnLst/>
              <a:rect r="r" b="b" t="t" l="l"/>
              <a:pathLst>
                <a:path h="7459322" w="7723997">
                  <a:moveTo>
                    <a:pt x="7631286" y="7459322"/>
                  </a:moveTo>
                  <a:lnTo>
                    <a:pt x="92710" y="7459322"/>
                  </a:lnTo>
                  <a:cubicBezTo>
                    <a:pt x="41910" y="7459322"/>
                    <a:pt x="0" y="7417412"/>
                    <a:pt x="0" y="736661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630016" y="0"/>
                  </a:lnTo>
                  <a:cubicBezTo>
                    <a:pt x="7680816" y="0"/>
                    <a:pt x="7722726" y="41910"/>
                    <a:pt x="7722726" y="92710"/>
                  </a:cubicBezTo>
                  <a:lnTo>
                    <a:pt x="7722726" y="7365343"/>
                  </a:lnTo>
                  <a:cubicBezTo>
                    <a:pt x="7723997" y="7417412"/>
                    <a:pt x="7682086" y="7459322"/>
                    <a:pt x="7631286" y="74593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87497" cy="7522822"/>
            </a:xfrm>
            <a:custGeom>
              <a:avLst/>
              <a:gdLst/>
              <a:ahLst/>
              <a:cxnLst/>
              <a:rect r="r" b="b" t="t" l="l"/>
              <a:pathLst>
                <a:path h="7522822" w="7787497">
                  <a:moveTo>
                    <a:pt x="7663036" y="59690"/>
                  </a:moveTo>
                  <a:cubicBezTo>
                    <a:pt x="7698597" y="59690"/>
                    <a:pt x="7727807" y="88900"/>
                    <a:pt x="7727807" y="124460"/>
                  </a:cubicBezTo>
                  <a:lnTo>
                    <a:pt x="7727807" y="7398362"/>
                  </a:lnTo>
                  <a:cubicBezTo>
                    <a:pt x="7727807" y="7433922"/>
                    <a:pt x="7698597" y="7463132"/>
                    <a:pt x="7663036" y="7463132"/>
                  </a:cubicBezTo>
                  <a:lnTo>
                    <a:pt x="124460" y="7463132"/>
                  </a:lnTo>
                  <a:cubicBezTo>
                    <a:pt x="88900" y="7463132"/>
                    <a:pt x="59690" y="7433922"/>
                    <a:pt x="59690" y="739836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663037" y="59690"/>
                  </a:lnTo>
                  <a:moveTo>
                    <a:pt x="76630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398362"/>
                  </a:lnTo>
                  <a:cubicBezTo>
                    <a:pt x="0" y="7466943"/>
                    <a:pt x="55880" y="7522822"/>
                    <a:pt x="124460" y="7522822"/>
                  </a:cubicBezTo>
                  <a:lnTo>
                    <a:pt x="7663037" y="7522822"/>
                  </a:lnTo>
                  <a:cubicBezTo>
                    <a:pt x="7731616" y="7522822"/>
                    <a:pt x="7787497" y="7466943"/>
                    <a:pt x="7787497" y="7398362"/>
                  </a:cubicBezTo>
                  <a:lnTo>
                    <a:pt x="7787497" y="124460"/>
                  </a:lnTo>
                  <a:cubicBezTo>
                    <a:pt x="7787497" y="55880"/>
                    <a:pt x="7731616" y="0"/>
                    <a:pt x="766303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558655" y="2611379"/>
            <a:ext cx="3521030" cy="1075716"/>
            <a:chOff x="0" y="0"/>
            <a:chExt cx="1802281" cy="5506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2710" y="106680"/>
              <a:ext cx="1698141" cy="431238"/>
            </a:xfrm>
            <a:custGeom>
              <a:avLst/>
              <a:gdLst/>
              <a:ahLst/>
              <a:cxnLst/>
              <a:rect r="r" b="b" t="t" l="l"/>
              <a:pathLst>
                <a:path h="431238" w="1698141">
                  <a:moveTo>
                    <a:pt x="1671471" y="242008"/>
                  </a:moveTo>
                  <a:cubicBezTo>
                    <a:pt x="1671471" y="329638"/>
                    <a:pt x="1595271" y="400758"/>
                    <a:pt x="1513991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4950" y="431238"/>
                  </a:cubicBezTo>
                  <a:lnTo>
                    <a:pt x="1552091" y="431238"/>
                  </a:lnTo>
                  <a:cubicBezTo>
                    <a:pt x="1632101" y="431238"/>
                    <a:pt x="1698141" y="365198"/>
                    <a:pt x="1698141" y="285188"/>
                  </a:cubicBezTo>
                  <a:lnTo>
                    <a:pt x="1698141" y="95250"/>
                  </a:lnTo>
                  <a:cubicBezTo>
                    <a:pt x="1698141" y="58420"/>
                    <a:pt x="1684171" y="25400"/>
                    <a:pt x="1662581" y="0"/>
                  </a:cubicBezTo>
                  <a:cubicBezTo>
                    <a:pt x="1668931" y="16510"/>
                    <a:pt x="1671471" y="34290"/>
                    <a:pt x="1671471" y="52070"/>
                  </a:cubicBezTo>
                  <a:lnTo>
                    <a:pt x="167147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1737511" cy="482038"/>
            </a:xfrm>
            <a:custGeom>
              <a:avLst/>
              <a:gdLst/>
              <a:ahLst/>
              <a:cxnLst/>
              <a:rect r="r" b="b" t="t" l="l"/>
              <a:pathLst>
                <a:path h="482038" w="1737511">
                  <a:moveTo>
                    <a:pt x="146050" y="482038"/>
                  </a:moveTo>
                  <a:lnTo>
                    <a:pt x="1591461" y="482038"/>
                  </a:lnTo>
                  <a:cubicBezTo>
                    <a:pt x="1671471" y="482038"/>
                    <a:pt x="1737511" y="415998"/>
                    <a:pt x="1737511" y="335988"/>
                  </a:cubicBezTo>
                  <a:lnTo>
                    <a:pt x="1737511" y="146050"/>
                  </a:lnTo>
                  <a:cubicBezTo>
                    <a:pt x="1737511" y="66040"/>
                    <a:pt x="1671471" y="0"/>
                    <a:pt x="159146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02281" cy="550618"/>
            </a:xfrm>
            <a:custGeom>
              <a:avLst/>
              <a:gdLst/>
              <a:ahLst/>
              <a:cxnLst/>
              <a:rect r="r" b="b" t="t" l="l"/>
              <a:pathLst>
                <a:path h="550618" w="1802281">
                  <a:moveTo>
                    <a:pt x="1738781" y="74930"/>
                  </a:moveTo>
                  <a:cubicBezTo>
                    <a:pt x="1710841" y="30480"/>
                    <a:pt x="1661311" y="0"/>
                    <a:pt x="160416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057" y="550618"/>
                  </a:cubicBezTo>
                  <a:lnTo>
                    <a:pt x="1643531" y="550618"/>
                  </a:lnTo>
                  <a:cubicBezTo>
                    <a:pt x="1731161" y="550618"/>
                    <a:pt x="1802281" y="479498"/>
                    <a:pt x="1802281" y="391868"/>
                  </a:cubicBezTo>
                  <a:lnTo>
                    <a:pt x="1802281" y="201930"/>
                  </a:lnTo>
                  <a:cubicBezTo>
                    <a:pt x="1802281" y="149860"/>
                    <a:pt x="1776881" y="104140"/>
                    <a:pt x="173878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04161" y="12700"/>
                  </a:lnTo>
                  <a:cubicBezTo>
                    <a:pt x="1684171" y="12700"/>
                    <a:pt x="1750211" y="78740"/>
                    <a:pt x="1750211" y="158750"/>
                  </a:cubicBezTo>
                  <a:lnTo>
                    <a:pt x="1750211" y="348688"/>
                  </a:lnTo>
                  <a:cubicBezTo>
                    <a:pt x="1750211" y="428698"/>
                    <a:pt x="1684171" y="494738"/>
                    <a:pt x="160416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790851" y="391868"/>
                  </a:moveTo>
                  <a:cubicBezTo>
                    <a:pt x="1790851" y="471878"/>
                    <a:pt x="1723541" y="537918"/>
                    <a:pt x="1643531" y="537918"/>
                  </a:cubicBezTo>
                  <a:lnTo>
                    <a:pt x="199057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05431" y="507438"/>
                  </a:lnTo>
                  <a:cubicBezTo>
                    <a:pt x="1693061" y="507438"/>
                    <a:pt x="1764181" y="436318"/>
                    <a:pt x="1764181" y="348688"/>
                  </a:cubicBezTo>
                  <a:lnTo>
                    <a:pt x="1764181" y="158750"/>
                  </a:lnTo>
                  <a:cubicBezTo>
                    <a:pt x="1764181" y="140970"/>
                    <a:pt x="1760371" y="123190"/>
                    <a:pt x="1755291" y="106680"/>
                  </a:cubicBezTo>
                  <a:cubicBezTo>
                    <a:pt x="1776881" y="132080"/>
                    <a:pt x="1790851" y="165100"/>
                    <a:pt x="1790851" y="201930"/>
                  </a:cubicBezTo>
                  <a:lnTo>
                    <a:pt x="1790851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388057" y="8344354"/>
            <a:ext cx="3514445" cy="1075716"/>
            <a:chOff x="0" y="0"/>
            <a:chExt cx="1798911" cy="5506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92710" y="106680"/>
              <a:ext cx="1694771" cy="431238"/>
            </a:xfrm>
            <a:custGeom>
              <a:avLst/>
              <a:gdLst/>
              <a:ahLst/>
              <a:cxnLst/>
              <a:rect r="r" b="b" t="t" l="l"/>
              <a:pathLst>
                <a:path h="431238" w="1694771">
                  <a:moveTo>
                    <a:pt x="1668101" y="242008"/>
                  </a:moveTo>
                  <a:cubicBezTo>
                    <a:pt x="1668101" y="329638"/>
                    <a:pt x="1591901" y="400758"/>
                    <a:pt x="1510620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4929" y="431238"/>
                  </a:cubicBezTo>
                  <a:lnTo>
                    <a:pt x="1548720" y="431238"/>
                  </a:lnTo>
                  <a:cubicBezTo>
                    <a:pt x="1628730" y="431238"/>
                    <a:pt x="1694771" y="365198"/>
                    <a:pt x="1694771" y="285188"/>
                  </a:cubicBezTo>
                  <a:lnTo>
                    <a:pt x="1694771" y="95250"/>
                  </a:lnTo>
                  <a:cubicBezTo>
                    <a:pt x="1694771" y="58420"/>
                    <a:pt x="1680801" y="25400"/>
                    <a:pt x="1659211" y="0"/>
                  </a:cubicBezTo>
                  <a:cubicBezTo>
                    <a:pt x="1665561" y="16510"/>
                    <a:pt x="1668101" y="34290"/>
                    <a:pt x="1668101" y="52070"/>
                  </a:cubicBezTo>
                  <a:lnTo>
                    <a:pt x="166810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1734141" cy="482038"/>
            </a:xfrm>
            <a:custGeom>
              <a:avLst/>
              <a:gdLst/>
              <a:ahLst/>
              <a:cxnLst/>
              <a:rect r="r" b="b" t="t" l="l"/>
              <a:pathLst>
                <a:path h="482038" w="1734141">
                  <a:moveTo>
                    <a:pt x="146050" y="482038"/>
                  </a:moveTo>
                  <a:lnTo>
                    <a:pt x="1588091" y="482038"/>
                  </a:lnTo>
                  <a:cubicBezTo>
                    <a:pt x="1668101" y="482038"/>
                    <a:pt x="1734141" y="415998"/>
                    <a:pt x="1734141" y="335988"/>
                  </a:cubicBezTo>
                  <a:lnTo>
                    <a:pt x="1734141" y="146050"/>
                  </a:lnTo>
                  <a:cubicBezTo>
                    <a:pt x="1734141" y="66040"/>
                    <a:pt x="1668101" y="0"/>
                    <a:pt x="158809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98911" cy="550618"/>
            </a:xfrm>
            <a:custGeom>
              <a:avLst/>
              <a:gdLst/>
              <a:ahLst/>
              <a:cxnLst/>
              <a:rect r="r" b="b" t="t" l="l"/>
              <a:pathLst>
                <a:path h="550618" w="1798911">
                  <a:moveTo>
                    <a:pt x="1735411" y="74930"/>
                  </a:moveTo>
                  <a:cubicBezTo>
                    <a:pt x="1707471" y="30480"/>
                    <a:pt x="1657941" y="0"/>
                    <a:pt x="160079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032" y="550618"/>
                  </a:cubicBezTo>
                  <a:lnTo>
                    <a:pt x="1640161" y="550618"/>
                  </a:lnTo>
                  <a:cubicBezTo>
                    <a:pt x="1727791" y="550618"/>
                    <a:pt x="1798911" y="479498"/>
                    <a:pt x="1798911" y="391868"/>
                  </a:cubicBezTo>
                  <a:lnTo>
                    <a:pt x="1798911" y="201930"/>
                  </a:lnTo>
                  <a:cubicBezTo>
                    <a:pt x="1798911" y="149860"/>
                    <a:pt x="1773511" y="104140"/>
                    <a:pt x="173541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00791" y="12700"/>
                  </a:lnTo>
                  <a:cubicBezTo>
                    <a:pt x="1680801" y="12700"/>
                    <a:pt x="1746841" y="78740"/>
                    <a:pt x="1746841" y="158750"/>
                  </a:cubicBezTo>
                  <a:lnTo>
                    <a:pt x="1746841" y="348688"/>
                  </a:lnTo>
                  <a:cubicBezTo>
                    <a:pt x="1746841" y="428698"/>
                    <a:pt x="1680801" y="494738"/>
                    <a:pt x="160079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787481" y="391868"/>
                  </a:moveTo>
                  <a:cubicBezTo>
                    <a:pt x="1787481" y="471878"/>
                    <a:pt x="1720171" y="537918"/>
                    <a:pt x="1640161" y="537918"/>
                  </a:cubicBezTo>
                  <a:lnTo>
                    <a:pt x="199032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02061" y="507438"/>
                  </a:lnTo>
                  <a:cubicBezTo>
                    <a:pt x="1689691" y="507438"/>
                    <a:pt x="1760811" y="436318"/>
                    <a:pt x="1760811" y="348688"/>
                  </a:cubicBezTo>
                  <a:lnTo>
                    <a:pt x="1760811" y="158750"/>
                  </a:lnTo>
                  <a:cubicBezTo>
                    <a:pt x="1760811" y="140970"/>
                    <a:pt x="1757001" y="123190"/>
                    <a:pt x="1751921" y="106680"/>
                  </a:cubicBezTo>
                  <a:cubicBezTo>
                    <a:pt x="1773511" y="132080"/>
                    <a:pt x="1787481" y="165100"/>
                    <a:pt x="1787481" y="201930"/>
                  </a:cubicBezTo>
                  <a:lnTo>
                    <a:pt x="1787481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3177758" y="2611379"/>
            <a:ext cx="3173249" cy="1075716"/>
            <a:chOff x="0" y="0"/>
            <a:chExt cx="1624265" cy="5506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92710" y="106680"/>
              <a:ext cx="1520125" cy="431238"/>
            </a:xfrm>
            <a:custGeom>
              <a:avLst/>
              <a:gdLst/>
              <a:ahLst/>
              <a:cxnLst/>
              <a:rect r="r" b="b" t="t" l="l"/>
              <a:pathLst>
                <a:path h="431238" w="1520125">
                  <a:moveTo>
                    <a:pt x="1493455" y="242008"/>
                  </a:moveTo>
                  <a:cubicBezTo>
                    <a:pt x="1493455" y="329638"/>
                    <a:pt x="1417255" y="400758"/>
                    <a:pt x="1335975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3816" y="431238"/>
                  </a:cubicBezTo>
                  <a:lnTo>
                    <a:pt x="1374075" y="431238"/>
                  </a:lnTo>
                  <a:cubicBezTo>
                    <a:pt x="1454085" y="431238"/>
                    <a:pt x="1520125" y="365198"/>
                    <a:pt x="1520125" y="285188"/>
                  </a:cubicBezTo>
                  <a:lnTo>
                    <a:pt x="1520125" y="95250"/>
                  </a:lnTo>
                  <a:cubicBezTo>
                    <a:pt x="1520125" y="58420"/>
                    <a:pt x="1506155" y="25400"/>
                    <a:pt x="1484565" y="0"/>
                  </a:cubicBezTo>
                  <a:cubicBezTo>
                    <a:pt x="1490915" y="16510"/>
                    <a:pt x="1493455" y="34290"/>
                    <a:pt x="1493455" y="52070"/>
                  </a:cubicBezTo>
                  <a:lnTo>
                    <a:pt x="1493455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1559495" cy="482038"/>
            </a:xfrm>
            <a:custGeom>
              <a:avLst/>
              <a:gdLst/>
              <a:ahLst/>
              <a:cxnLst/>
              <a:rect r="r" b="b" t="t" l="l"/>
              <a:pathLst>
                <a:path h="482038" w="1559495">
                  <a:moveTo>
                    <a:pt x="146050" y="482038"/>
                  </a:moveTo>
                  <a:lnTo>
                    <a:pt x="1413445" y="482038"/>
                  </a:lnTo>
                  <a:cubicBezTo>
                    <a:pt x="1493455" y="482038"/>
                    <a:pt x="1559495" y="415998"/>
                    <a:pt x="1559495" y="335988"/>
                  </a:cubicBezTo>
                  <a:lnTo>
                    <a:pt x="1559495" y="146050"/>
                  </a:lnTo>
                  <a:cubicBezTo>
                    <a:pt x="1559495" y="66040"/>
                    <a:pt x="1493455" y="0"/>
                    <a:pt x="141344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7B7AA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24265" cy="550618"/>
            </a:xfrm>
            <a:custGeom>
              <a:avLst/>
              <a:gdLst/>
              <a:ahLst/>
              <a:cxnLst/>
              <a:rect r="r" b="b" t="t" l="l"/>
              <a:pathLst>
                <a:path h="550618" w="1624265">
                  <a:moveTo>
                    <a:pt x="1560765" y="74930"/>
                  </a:moveTo>
                  <a:cubicBezTo>
                    <a:pt x="1532825" y="30480"/>
                    <a:pt x="1483295" y="0"/>
                    <a:pt x="142614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7745" y="550618"/>
                  </a:cubicBezTo>
                  <a:lnTo>
                    <a:pt x="1465515" y="550618"/>
                  </a:lnTo>
                  <a:cubicBezTo>
                    <a:pt x="1553145" y="550618"/>
                    <a:pt x="1624265" y="479498"/>
                    <a:pt x="1624265" y="391868"/>
                  </a:cubicBezTo>
                  <a:lnTo>
                    <a:pt x="1624265" y="201930"/>
                  </a:lnTo>
                  <a:cubicBezTo>
                    <a:pt x="1624265" y="149860"/>
                    <a:pt x="1598865" y="104140"/>
                    <a:pt x="1560765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26145" y="12700"/>
                  </a:lnTo>
                  <a:cubicBezTo>
                    <a:pt x="1506155" y="12700"/>
                    <a:pt x="1572195" y="78740"/>
                    <a:pt x="1572195" y="158750"/>
                  </a:cubicBezTo>
                  <a:lnTo>
                    <a:pt x="1572195" y="348688"/>
                  </a:lnTo>
                  <a:cubicBezTo>
                    <a:pt x="1572195" y="428698"/>
                    <a:pt x="1506155" y="494738"/>
                    <a:pt x="1426145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612835" y="391868"/>
                  </a:moveTo>
                  <a:cubicBezTo>
                    <a:pt x="1612835" y="471878"/>
                    <a:pt x="1545525" y="537918"/>
                    <a:pt x="1465515" y="537918"/>
                  </a:cubicBezTo>
                  <a:lnTo>
                    <a:pt x="197745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427415" y="507438"/>
                  </a:lnTo>
                  <a:cubicBezTo>
                    <a:pt x="1515045" y="507438"/>
                    <a:pt x="1586165" y="436318"/>
                    <a:pt x="1586165" y="348688"/>
                  </a:cubicBezTo>
                  <a:lnTo>
                    <a:pt x="1586165" y="158750"/>
                  </a:lnTo>
                  <a:cubicBezTo>
                    <a:pt x="1586165" y="140970"/>
                    <a:pt x="1582355" y="123190"/>
                    <a:pt x="1577275" y="106680"/>
                  </a:cubicBezTo>
                  <a:cubicBezTo>
                    <a:pt x="1598865" y="132080"/>
                    <a:pt x="1612835" y="165100"/>
                    <a:pt x="1612835" y="201930"/>
                  </a:cubicBezTo>
                  <a:lnTo>
                    <a:pt x="1612835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936992" y="2611379"/>
            <a:ext cx="3173249" cy="1075716"/>
            <a:chOff x="0" y="0"/>
            <a:chExt cx="1624265" cy="5506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92710" y="106680"/>
              <a:ext cx="1520125" cy="431238"/>
            </a:xfrm>
            <a:custGeom>
              <a:avLst/>
              <a:gdLst/>
              <a:ahLst/>
              <a:cxnLst/>
              <a:rect r="r" b="b" t="t" l="l"/>
              <a:pathLst>
                <a:path h="431238" w="1520125">
                  <a:moveTo>
                    <a:pt x="1493455" y="242008"/>
                  </a:moveTo>
                  <a:cubicBezTo>
                    <a:pt x="1493455" y="329638"/>
                    <a:pt x="1417255" y="400758"/>
                    <a:pt x="1335975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3816" y="431238"/>
                  </a:cubicBezTo>
                  <a:lnTo>
                    <a:pt x="1374075" y="431238"/>
                  </a:lnTo>
                  <a:cubicBezTo>
                    <a:pt x="1454085" y="431238"/>
                    <a:pt x="1520125" y="365198"/>
                    <a:pt x="1520125" y="285188"/>
                  </a:cubicBezTo>
                  <a:lnTo>
                    <a:pt x="1520125" y="95250"/>
                  </a:lnTo>
                  <a:cubicBezTo>
                    <a:pt x="1520125" y="58420"/>
                    <a:pt x="1506155" y="25400"/>
                    <a:pt x="1484565" y="0"/>
                  </a:cubicBezTo>
                  <a:cubicBezTo>
                    <a:pt x="1490915" y="16510"/>
                    <a:pt x="1493455" y="34290"/>
                    <a:pt x="1493455" y="52070"/>
                  </a:cubicBezTo>
                  <a:lnTo>
                    <a:pt x="1493455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1559495" cy="482038"/>
            </a:xfrm>
            <a:custGeom>
              <a:avLst/>
              <a:gdLst/>
              <a:ahLst/>
              <a:cxnLst/>
              <a:rect r="r" b="b" t="t" l="l"/>
              <a:pathLst>
                <a:path h="482038" w="1559495">
                  <a:moveTo>
                    <a:pt x="146050" y="482038"/>
                  </a:moveTo>
                  <a:lnTo>
                    <a:pt x="1413445" y="482038"/>
                  </a:lnTo>
                  <a:cubicBezTo>
                    <a:pt x="1493455" y="482038"/>
                    <a:pt x="1559495" y="415998"/>
                    <a:pt x="1559495" y="335988"/>
                  </a:cubicBezTo>
                  <a:lnTo>
                    <a:pt x="1559495" y="146050"/>
                  </a:lnTo>
                  <a:cubicBezTo>
                    <a:pt x="1559495" y="66040"/>
                    <a:pt x="1493455" y="0"/>
                    <a:pt x="141344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B4DA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24265" cy="550618"/>
            </a:xfrm>
            <a:custGeom>
              <a:avLst/>
              <a:gdLst/>
              <a:ahLst/>
              <a:cxnLst/>
              <a:rect r="r" b="b" t="t" l="l"/>
              <a:pathLst>
                <a:path h="550618" w="1624265">
                  <a:moveTo>
                    <a:pt x="1560765" y="74930"/>
                  </a:moveTo>
                  <a:cubicBezTo>
                    <a:pt x="1532825" y="30480"/>
                    <a:pt x="1483295" y="0"/>
                    <a:pt x="142614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7745" y="550618"/>
                  </a:cubicBezTo>
                  <a:lnTo>
                    <a:pt x="1465515" y="550618"/>
                  </a:lnTo>
                  <a:cubicBezTo>
                    <a:pt x="1553145" y="550618"/>
                    <a:pt x="1624265" y="479498"/>
                    <a:pt x="1624265" y="391868"/>
                  </a:cubicBezTo>
                  <a:lnTo>
                    <a:pt x="1624265" y="201930"/>
                  </a:lnTo>
                  <a:cubicBezTo>
                    <a:pt x="1624265" y="149860"/>
                    <a:pt x="1598865" y="104140"/>
                    <a:pt x="1560765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26145" y="12700"/>
                  </a:lnTo>
                  <a:cubicBezTo>
                    <a:pt x="1506155" y="12700"/>
                    <a:pt x="1572195" y="78740"/>
                    <a:pt x="1572195" y="158750"/>
                  </a:cubicBezTo>
                  <a:lnTo>
                    <a:pt x="1572195" y="348688"/>
                  </a:lnTo>
                  <a:cubicBezTo>
                    <a:pt x="1572195" y="428698"/>
                    <a:pt x="1506155" y="494738"/>
                    <a:pt x="1426145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612835" y="391868"/>
                  </a:moveTo>
                  <a:cubicBezTo>
                    <a:pt x="1612835" y="471878"/>
                    <a:pt x="1545525" y="537918"/>
                    <a:pt x="1465515" y="537918"/>
                  </a:cubicBezTo>
                  <a:lnTo>
                    <a:pt x="197745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427415" y="507438"/>
                  </a:lnTo>
                  <a:cubicBezTo>
                    <a:pt x="1515045" y="507438"/>
                    <a:pt x="1586165" y="436318"/>
                    <a:pt x="1586165" y="348688"/>
                  </a:cubicBezTo>
                  <a:lnTo>
                    <a:pt x="1586165" y="158750"/>
                  </a:lnTo>
                  <a:cubicBezTo>
                    <a:pt x="1586165" y="140970"/>
                    <a:pt x="1582355" y="123190"/>
                    <a:pt x="1577275" y="106680"/>
                  </a:cubicBezTo>
                  <a:cubicBezTo>
                    <a:pt x="1598865" y="132080"/>
                    <a:pt x="1612835" y="165100"/>
                    <a:pt x="1612835" y="201930"/>
                  </a:cubicBezTo>
                  <a:lnTo>
                    <a:pt x="1612835" y="391868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035323" y="1046154"/>
            <a:ext cx="8503340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5499">
                <a:solidFill>
                  <a:srgbClr val="191919"/>
                </a:solidFill>
                <a:latin typeface="Bernoru"/>
              </a:rPr>
              <a:t>FEEDBACK PROCESS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40103" y="2829248"/>
            <a:ext cx="3493780" cy="68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VERIFY YOURSELF THROUGH OTP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82094" y="8682700"/>
            <a:ext cx="2726370" cy="35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SUBMIT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538663" y="2783038"/>
            <a:ext cx="2451440" cy="68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FFFFFF"/>
                </a:solidFill>
                <a:latin typeface="Bernoru"/>
              </a:rPr>
              <a:t>GIVE FEEDBACK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97897" y="2949725"/>
            <a:ext cx="2451440" cy="35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696">
                <a:solidFill>
                  <a:srgbClr val="191919"/>
                </a:solidFill>
                <a:latin typeface="Bernoru"/>
              </a:rPr>
              <a:t>SCAN QR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30821" y="4208723"/>
            <a:ext cx="3868812" cy="235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After successfully authentication ,the user redirects to feedback page where user can give feedback related to their services received.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10874" y="4223578"/>
            <a:ext cx="3868812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For the feedback process the user have to verify themselves through OTP authentication.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89211" y="4013461"/>
            <a:ext cx="3868812" cy="274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Droid Serif"/>
              </a:rPr>
              <a:t>For giving the feedback, the user need to scan the QR presented in every police station which redirects them feedback page of police feedback 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21054">
            <a:off x="6532932" y="6656275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0"/>
                </a:moveTo>
                <a:lnTo>
                  <a:pt x="4642664" y="0"/>
                </a:lnTo>
                <a:lnTo>
                  <a:pt x="4642664" y="5456122"/>
                </a:lnTo>
                <a:lnTo>
                  <a:pt x="0" y="545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-1898331" y="-1694477"/>
            <a:ext cx="6096625" cy="4511502"/>
          </a:xfrm>
          <a:custGeom>
            <a:avLst/>
            <a:gdLst/>
            <a:ahLst/>
            <a:cxnLst/>
            <a:rect r="r" b="b" t="t" l="l"/>
            <a:pathLst>
              <a:path h="4511502" w="6096625">
                <a:moveTo>
                  <a:pt x="0" y="0"/>
                </a:moveTo>
                <a:lnTo>
                  <a:pt x="6096625" y="0"/>
                </a:lnTo>
                <a:lnTo>
                  <a:pt x="6096625" y="4511503"/>
                </a:lnTo>
                <a:lnTo>
                  <a:pt x="0" y="4511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65069" y="-69919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80833" y="2116014"/>
            <a:ext cx="15946861" cy="796067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756523" y="1424881"/>
            <a:ext cx="4491216" cy="493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1: SCAN QR</a:t>
            </a:r>
            <a:r>
              <a:rPr lang="en-US" sz="3695">
                <a:solidFill>
                  <a:srgbClr val="FFFFFF"/>
                </a:solidFill>
                <a:latin typeface="Bernoru"/>
              </a:rPr>
              <a:t>: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474524">
            <a:off x="-2379959" y="-2492990"/>
            <a:ext cx="5062987" cy="5950092"/>
          </a:xfrm>
          <a:custGeom>
            <a:avLst/>
            <a:gdLst/>
            <a:ahLst/>
            <a:cxnLst/>
            <a:rect r="r" b="b" t="t" l="l"/>
            <a:pathLst>
              <a:path h="5950092" w="5062987">
                <a:moveTo>
                  <a:pt x="5062987" y="5950092"/>
                </a:moveTo>
                <a:lnTo>
                  <a:pt x="0" y="5950092"/>
                </a:lnTo>
                <a:lnTo>
                  <a:pt x="0" y="0"/>
                </a:lnTo>
                <a:lnTo>
                  <a:pt x="5062987" y="0"/>
                </a:lnTo>
                <a:lnTo>
                  <a:pt x="5062987" y="59500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352680" y="6880353"/>
            <a:ext cx="5560541" cy="4114800"/>
          </a:xfrm>
          <a:custGeom>
            <a:avLst/>
            <a:gdLst/>
            <a:ahLst/>
            <a:cxnLst/>
            <a:rect r="r" b="b" t="t" l="l"/>
            <a:pathLst>
              <a:path h="4114800" w="5560541">
                <a:moveTo>
                  <a:pt x="55605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60540" y="0"/>
                </a:lnTo>
                <a:lnTo>
                  <a:pt x="556054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8805" y="2606991"/>
            <a:ext cx="8347808" cy="7229215"/>
          </a:xfrm>
          <a:custGeom>
            <a:avLst/>
            <a:gdLst/>
            <a:ahLst/>
            <a:cxnLst/>
            <a:rect r="r" b="b" t="t" l="l"/>
            <a:pathLst>
              <a:path h="7229215" w="8347808">
                <a:moveTo>
                  <a:pt x="0" y="0"/>
                </a:moveTo>
                <a:lnTo>
                  <a:pt x="8347808" y="0"/>
                </a:lnTo>
                <a:lnTo>
                  <a:pt x="8347808" y="7229215"/>
                </a:lnTo>
                <a:lnTo>
                  <a:pt x="0" y="72292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803" r="0" b="-54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769" y="6204500"/>
            <a:ext cx="627488" cy="31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300">
                <a:solidFill>
                  <a:srgbClr val="FFFFFF"/>
                </a:solidFill>
                <a:latin typeface="Bernoru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56523" y="1424881"/>
            <a:ext cx="4491216" cy="96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2: VERIFY YOURSELF</a:t>
            </a:r>
            <a:r>
              <a:rPr lang="en-US" sz="3695">
                <a:solidFill>
                  <a:srgbClr val="FFFFFF"/>
                </a:solidFill>
                <a:latin typeface="Bernoru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24890" y="2524910"/>
            <a:ext cx="12060687" cy="7101814"/>
          </a:xfrm>
          <a:custGeom>
            <a:avLst/>
            <a:gdLst/>
            <a:ahLst/>
            <a:cxnLst/>
            <a:rect r="r" b="b" t="t" l="l"/>
            <a:pathLst>
              <a:path h="7101814" w="12060687">
                <a:moveTo>
                  <a:pt x="0" y="0"/>
                </a:moveTo>
                <a:lnTo>
                  <a:pt x="12060687" y="0"/>
                </a:lnTo>
                <a:lnTo>
                  <a:pt x="12060687" y="7101814"/>
                </a:lnTo>
                <a:lnTo>
                  <a:pt x="0" y="7101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8718" y="1095375"/>
            <a:ext cx="4491216" cy="96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3: FEEDBACK PAGE</a:t>
            </a:r>
            <a:r>
              <a:rPr lang="en-US" sz="3695">
                <a:solidFill>
                  <a:srgbClr val="FFFFFF"/>
                </a:solidFill>
                <a:latin typeface="Bernoru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107541" y="7598718"/>
            <a:ext cx="5560541" cy="4114800"/>
          </a:xfrm>
          <a:custGeom>
            <a:avLst/>
            <a:gdLst/>
            <a:ahLst/>
            <a:cxnLst/>
            <a:rect r="r" b="b" t="t" l="l"/>
            <a:pathLst>
              <a:path h="4114800" w="5560541">
                <a:moveTo>
                  <a:pt x="55605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60540" y="0"/>
                </a:lnTo>
                <a:lnTo>
                  <a:pt x="55605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2770" y="4137581"/>
            <a:ext cx="12522460" cy="2011837"/>
          </a:xfrm>
          <a:custGeom>
            <a:avLst/>
            <a:gdLst/>
            <a:ahLst/>
            <a:cxnLst/>
            <a:rect r="r" b="b" t="t" l="l"/>
            <a:pathLst>
              <a:path h="2011837" w="12522460">
                <a:moveTo>
                  <a:pt x="0" y="0"/>
                </a:moveTo>
                <a:lnTo>
                  <a:pt x="12522460" y="0"/>
                </a:lnTo>
                <a:lnTo>
                  <a:pt x="12522460" y="2011838"/>
                </a:lnTo>
                <a:lnTo>
                  <a:pt x="0" y="2011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08718" y="1095375"/>
            <a:ext cx="4491216" cy="96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4: ENTER DETAILS</a:t>
            </a:r>
            <a:r>
              <a:rPr lang="en-US" sz="3695">
                <a:solidFill>
                  <a:srgbClr val="FFFFFF"/>
                </a:solidFill>
                <a:latin typeface="Bernoru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219371">
            <a:off x="5882813" y="-1459022"/>
            <a:ext cx="4642664" cy="5456122"/>
          </a:xfrm>
          <a:custGeom>
            <a:avLst/>
            <a:gdLst/>
            <a:ahLst/>
            <a:cxnLst/>
            <a:rect r="r" b="b" t="t" l="l"/>
            <a:pathLst>
              <a:path h="5456122" w="4642664">
                <a:moveTo>
                  <a:pt x="0" y="5456122"/>
                </a:moveTo>
                <a:lnTo>
                  <a:pt x="4642664" y="5456122"/>
                </a:lnTo>
                <a:lnTo>
                  <a:pt x="4642664" y="0"/>
                </a:lnTo>
                <a:lnTo>
                  <a:pt x="0" y="0"/>
                </a:lnTo>
                <a:lnTo>
                  <a:pt x="0" y="54561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2861" y="6168256"/>
            <a:ext cx="5267829" cy="5267829"/>
          </a:xfrm>
          <a:custGeom>
            <a:avLst/>
            <a:gdLst/>
            <a:ahLst/>
            <a:cxnLst/>
            <a:rect r="r" b="b" t="t" l="l"/>
            <a:pathLst>
              <a:path h="5267829" w="5267829">
                <a:moveTo>
                  <a:pt x="0" y="0"/>
                </a:moveTo>
                <a:lnTo>
                  <a:pt x="5267829" y="0"/>
                </a:lnTo>
                <a:lnTo>
                  <a:pt x="5267829" y="5267829"/>
                </a:lnTo>
                <a:lnTo>
                  <a:pt x="0" y="52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9625">
            <a:off x="16242690" y="4891548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99808" y="3022619"/>
            <a:ext cx="3908911" cy="5934622"/>
          </a:xfrm>
          <a:custGeom>
            <a:avLst/>
            <a:gdLst/>
            <a:ahLst/>
            <a:cxnLst/>
            <a:rect r="r" b="b" t="t" l="l"/>
            <a:pathLst>
              <a:path h="5934622" w="3908911">
                <a:moveTo>
                  <a:pt x="0" y="0"/>
                </a:moveTo>
                <a:lnTo>
                  <a:pt x="3908910" y="0"/>
                </a:lnTo>
                <a:lnTo>
                  <a:pt x="3908910" y="5934622"/>
                </a:lnTo>
                <a:lnTo>
                  <a:pt x="0" y="5934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99935" y="2867548"/>
            <a:ext cx="3701941" cy="6089693"/>
          </a:xfrm>
          <a:custGeom>
            <a:avLst/>
            <a:gdLst/>
            <a:ahLst/>
            <a:cxnLst/>
            <a:rect r="r" b="b" t="t" l="l"/>
            <a:pathLst>
              <a:path h="6089693" w="3701941">
                <a:moveTo>
                  <a:pt x="0" y="0"/>
                </a:moveTo>
                <a:lnTo>
                  <a:pt x="3701941" y="0"/>
                </a:lnTo>
                <a:lnTo>
                  <a:pt x="3701941" y="6089693"/>
                </a:lnTo>
                <a:lnTo>
                  <a:pt x="0" y="60896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08718" y="1095375"/>
            <a:ext cx="4491216" cy="142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5"/>
              </a:lnSpc>
              <a:spcBef>
                <a:spcPct val="0"/>
              </a:spcBef>
            </a:pPr>
            <a:r>
              <a:rPr lang="en-US" sz="3695">
                <a:solidFill>
                  <a:srgbClr val="191919"/>
                </a:solidFill>
                <a:latin typeface="Bernoru"/>
              </a:rPr>
              <a:t>STEP 5: SELECT CITY AND POLICE STATION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DAF6JL0sQo4</dc:identifier>
  <dcterms:modified xsi:type="dcterms:W3CDTF">2011-08-01T06:04:30Z</dcterms:modified>
  <cp:revision>1</cp:revision>
  <dc:title>police</dc:title>
</cp:coreProperties>
</file>