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lexandria Bold" charset="1" panose="00000000000000000000"/>
      <p:regular r:id="rId17"/>
    </p:embeddedFont>
    <p:embeddedFont>
      <p:font typeface="Garet" charset="1" panose="00000000000000000000"/>
      <p:regular r:id="rId18"/>
    </p:embeddedFont>
    <p:embeddedFont>
      <p:font typeface="Garet Bold" charset="1" panose="00000000000000000000"/>
      <p:regular r:id="rId19"/>
    </p:embeddedFont>
    <p:embeddedFont>
      <p:font typeface="Alexandria"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jpe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3890343" y="5516388"/>
            <a:ext cx="4840370" cy="6758253"/>
          </a:xfrm>
          <a:custGeom>
            <a:avLst/>
            <a:gdLst/>
            <a:ahLst/>
            <a:cxnLst/>
            <a:rect r="r" b="b" t="t" l="l"/>
            <a:pathLst>
              <a:path h="6758253" w="4840370">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212327">
            <a:off x="-1633813"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020970"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76744">
            <a:off x="12281842" y="-3234705"/>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348517" y="-3496396"/>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668325" y="3703311"/>
            <a:ext cx="12951349" cy="1974712"/>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PRESENTATION</a:t>
            </a:r>
          </a:p>
        </p:txBody>
      </p:sp>
      <p:sp>
        <p:nvSpPr>
          <p:cNvPr name="TextBox 9" id="9"/>
          <p:cNvSpPr txBox="true"/>
          <p:nvPr/>
        </p:nvSpPr>
        <p:spPr>
          <a:xfrm rot="0">
            <a:off x="4062982" y="5582772"/>
            <a:ext cx="10162036" cy="772317"/>
          </a:xfrm>
          <a:prstGeom prst="rect">
            <a:avLst/>
          </a:prstGeom>
        </p:spPr>
        <p:txBody>
          <a:bodyPr anchor="t" rtlCol="false" tIns="0" lIns="0" bIns="0" rIns="0">
            <a:spAutoFit/>
          </a:bodyPr>
          <a:lstStyle/>
          <a:p>
            <a:pPr algn="ctr">
              <a:lnSpc>
                <a:spcPts val="6256"/>
              </a:lnSpc>
              <a:spcBef>
                <a:spcPct val="0"/>
              </a:spcBef>
            </a:pPr>
            <a:r>
              <a:rPr lang="en-US" sz="4468">
                <a:solidFill>
                  <a:srgbClr val="545454"/>
                </a:solidFill>
                <a:latin typeface="Garet"/>
                <a:ea typeface="Garet"/>
                <a:cs typeface="Garet"/>
                <a:sym typeface="Garet"/>
              </a:rPr>
              <a:t>By Adeline Palmerston</a:t>
            </a:r>
          </a:p>
        </p:txBody>
      </p:sp>
      <p:grpSp>
        <p:nvGrpSpPr>
          <p:cNvPr name="Group 10" id="10"/>
          <p:cNvGrpSpPr/>
          <p:nvPr/>
        </p:nvGrpSpPr>
        <p:grpSpPr>
          <a:xfrm rot="0">
            <a:off x="6792714" y="8190378"/>
            <a:ext cx="4702572" cy="705137"/>
            <a:chOff x="0" y="0"/>
            <a:chExt cx="1238538" cy="185715"/>
          </a:xfrm>
        </p:grpSpPr>
        <p:sp>
          <p:nvSpPr>
            <p:cNvPr name="Freeform 11" id="11"/>
            <p:cNvSpPr/>
            <p:nvPr/>
          </p:nvSpPr>
          <p:spPr>
            <a:xfrm flipH="false" flipV="false" rot="0">
              <a:off x="0" y="0"/>
              <a:ext cx="1238537" cy="185715"/>
            </a:xfrm>
            <a:custGeom>
              <a:avLst/>
              <a:gdLst/>
              <a:ahLst/>
              <a:cxnLst/>
              <a:rect r="r" b="b" t="t" l="l"/>
              <a:pathLst>
                <a:path h="185715" w="1238537">
                  <a:moveTo>
                    <a:pt x="92858" y="0"/>
                  </a:moveTo>
                  <a:lnTo>
                    <a:pt x="1145680" y="0"/>
                  </a:lnTo>
                  <a:cubicBezTo>
                    <a:pt x="1196964" y="0"/>
                    <a:pt x="1238537" y="41574"/>
                    <a:pt x="1238537" y="92858"/>
                  </a:cubicBezTo>
                  <a:lnTo>
                    <a:pt x="1238537" y="92858"/>
                  </a:lnTo>
                  <a:cubicBezTo>
                    <a:pt x="1238537" y="117485"/>
                    <a:pt x="1228754" y="141104"/>
                    <a:pt x="1211340" y="158518"/>
                  </a:cubicBezTo>
                  <a:cubicBezTo>
                    <a:pt x="1193926" y="175932"/>
                    <a:pt x="1170307" y="185715"/>
                    <a:pt x="1145680" y="185715"/>
                  </a:cubicBezTo>
                  <a:lnTo>
                    <a:pt x="92858" y="185715"/>
                  </a:lnTo>
                  <a:cubicBezTo>
                    <a:pt x="68230" y="185715"/>
                    <a:pt x="44612" y="175932"/>
                    <a:pt x="27197" y="158518"/>
                  </a:cubicBezTo>
                  <a:cubicBezTo>
                    <a:pt x="9783" y="141104"/>
                    <a:pt x="0" y="117485"/>
                    <a:pt x="0" y="92858"/>
                  </a:cubicBezTo>
                  <a:lnTo>
                    <a:pt x="0" y="92858"/>
                  </a:lnTo>
                  <a:cubicBezTo>
                    <a:pt x="0" y="68230"/>
                    <a:pt x="9783" y="44612"/>
                    <a:pt x="27197" y="27197"/>
                  </a:cubicBezTo>
                  <a:cubicBezTo>
                    <a:pt x="44612" y="9783"/>
                    <a:pt x="68230" y="0"/>
                    <a:pt x="92858" y="0"/>
                  </a:cubicBezTo>
                  <a:close/>
                </a:path>
              </a:pathLst>
            </a:custGeom>
            <a:solidFill>
              <a:srgbClr val="545454"/>
            </a:solidFill>
            <a:ln w="38100" cap="rnd">
              <a:solidFill>
                <a:srgbClr val="545454"/>
              </a:solidFill>
              <a:prstDash val="solid"/>
              <a:round/>
            </a:ln>
          </p:spPr>
        </p:sp>
        <p:sp>
          <p:nvSpPr>
            <p:cNvPr name="TextBox 12" id="12"/>
            <p:cNvSpPr txBox="true"/>
            <p:nvPr/>
          </p:nvSpPr>
          <p:spPr>
            <a:xfrm>
              <a:off x="0" y="-38100"/>
              <a:ext cx="1238538" cy="223815"/>
            </a:xfrm>
            <a:prstGeom prst="rect">
              <a:avLst/>
            </a:prstGeom>
          </p:spPr>
          <p:txBody>
            <a:bodyPr anchor="ctr" rtlCol="false" tIns="50800" lIns="50800" bIns="50800" rIns="50800"/>
            <a:lstStyle/>
            <a:p>
              <a:pPr algn="ctr">
                <a:lnSpc>
                  <a:spcPts val="2897"/>
                </a:lnSpc>
              </a:pPr>
            </a:p>
          </p:txBody>
        </p:sp>
      </p:grpSp>
      <p:sp>
        <p:nvSpPr>
          <p:cNvPr name="TextBox 13" id="13"/>
          <p:cNvSpPr txBox="true"/>
          <p:nvPr/>
        </p:nvSpPr>
        <p:spPr>
          <a:xfrm rot="0">
            <a:off x="6991338" y="8215208"/>
            <a:ext cx="4305324" cy="522126"/>
          </a:xfrm>
          <a:prstGeom prst="rect">
            <a:avLst/>
          </a:prstGeom>
        </p:spPr>
        <p:txBody>
          <a:bodyPr anchor="t" rtlCol="false" tIns="0" lIns="0" bIns="0" rIns="0">
            <a:spAutoFit/>
          </a:bodyPr>
          <a:lstStyle/>
          <a:p>
            <a:pPr algn="ctr">
              <a:lnSpc>
                <a:spcPts val="4296"/>
              </a:lnSpc>
              <a:spcBef>
                <a:spcPct val="0"/>
              </a:spcBef>
            </a:pPr>
            <a:r>
              <a:rPr lang="en-US" sz="3068">
                <a:solidFill>
                  <a:srgbClr val="E9E9E9"/>
                </a:solidFill>
                <a:latin typeface="Garet"/>
                <a:ea typeface="Garet"/>
                <a:cs typeface="Garet"/>
                <a:sym typeface="Garet"/>
              </a:rPr>
              <a:t>reallygreatsite.com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7666"/>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CONCLUSION</a:t>
            </a:r>
          </a:p>
        </p:txBody>
      </p:sp>
      <p:sp>
        <p:nvSpPr>
          <p:cNvPr name="TextBox 4" id="4"/>
          <p:cNvSpPr txBox="true"/>
          <p:nvPr/>
        </p:nvSpPr>
        <p:spPr>
          <a:xfrm rot="0">
            <a:off x="3443857" y="4097138"/>
            <a:ext cx="11400286" cy="3469796"/>
          </a:xfrm>
          <a:prstGeom prst="rect">
            <a:avLst/>
          </a:prstGeom>
        </p:spPr>
        <p:txBody>
          <a:bodyPr anchor="t" rtlCol="false" tIns="0" lIns="0" bIns="0" rIns="0">
            <a:spAutoFit/>
          </a:bodyPr>
          <a:lstStyle/>
          <a:p>
            <a:pPr algn="ctr">
              <a:lnSpc>
                <a:spcPts val="4576"/>
              </a:lnSpc>
              <a:spcBef>
                <a:spcPct val="0"/>
              </a:spcBef>
            </a:pPr>
            <a:r>
              <a:rPr lang="en-US" sz="3268">
                <a:solidFill>
                  <a:srgbClr val="545454"/>
                </a:solidFill>
                <a:latin typeface="Garet"/>
                <a:ea typeface="Garet"/>
                <a:cs typeface="Garet"/>
                <a:sym typeface="Garet"/>
              </a:rPr>
              <a:t>Lorem ipsum dolor sit amet, consectetur adipiscing elit. Duis vel dolor ante. Nullam feugiat egestas elit et vehicula. Proin venenatis, orci nec cursus tristique, nulla risus mattis eros, id accumsan massa elit eu augue. Mauris massa ipsum, pharetra id nibh eget, sodales facilisis enim.</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4041844"/>
            <a:ext cx="12951349" cy="1974712"/>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THANK YOU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7666"/>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BACKGROUND</a:t>
            </a:r>
          </a:p>
        </p:txBody>
      </p:sp>
      <p:sp>
        <p:nvSpPr>
          <p:cNvPr name="TextBox 4" id="4"/>
          <p:cNvSpPr txBox="true"/>
          <p:nvPr/>
        </p:nvSpPr>
        <p:spPr>
          <a:xfrm rot="0">
            <a:off x="3443857" y="4097138"/>
            <a:ext cx="11400286" cy="3469796"/>
          </a:xfrm>
          <a:prstGeom prst="rect">
            <a:avLst/>
          </a:prstGeom>
        </p:spPr>
        <p:txBody>
          <a:bodyPr anchor="t" rtlCol="false" tIns="0" lIns="0" bIns="0" rIns="0">
            <a:spAutoFit/>
          </a:bodyPr>
          <a:lstStyle/>
          <a:p>
            <a:pPr algn="ctr">
              <a:lnSpc>
                <a:spcPts val="4576"/>
              </a:lnSpc>
              <a:spcBef>
                <a:spcPct val="0"/>
              </a:spcBef>
            </a:pPr>
            <a:r>
              <a:rPr lang="en-US" sz="3268">
                <a:solidFill>
                  <a:srgbClr val="545454"/>
                </a:solidFill>
                <a:latin typeface="Garet"/>
                <a:ea typeface="Garet"/>
                <a:cs typeface="Garet"/>
                <a:sym typeface="Garet"/>
              </a:rPr>
              <a:t>Lorem ipsum dolor sit amet, consectetur adipiscing elit. Duis vel dolor ante. Nullam feugiat egestas elit et vehicula. Proin venenatis, orci nec cursus tristique, nulla risus mattis eros, id accumsan massa elit eu augue. Mauris massa ipsum, pharetra id nibh eget, sodales facilisis enim.</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71685" y="3939975"/>
            <a:ext cx="11400286" cy="1726721"/>
          </a:xfrm>
          <a:prstGeom prst="rect">
            <a:avLst/>
          </a:prstGeom>
        </p:spPr>
        <p:txBody>
          <a:bodyPr anchor="t" rtlCol="false" tIns="0" lIns="0" bIns="0" rIns="0">
            <a:spAutoFit/>
          </a:bodyPr>
          <a:lstStyle/>
          <a:p>
            <a:pPr algn="l">
              <a:lnSpc>
                <a:spcPts val="4576"/>
              </a:lnSpc>
              <a:spcBef>
                <a:spcPct val="0"/>
              </a:spcBef>
            </a:pPr>
            <a:r>
              <a:rPr lang="en-US" sz="3268">
                <a:solidFill>
                  <a:srgbClr val="545454"/>
                </a:solidFill>
                <a:latin typeface="Garet"/>
                <a:ea typeface="Garet"/>
                <a:cs typeface="Garet"/>
                <a:sym typeface="Garet"/>
              </a:rPr>
              <a:t>Lorem ipsum dolor sit amet, consectetur adipiscing elit. Duis vel dolor ante. Nullam feugiat egestas elit et vehicula.</a:t>
            </a:r>
          </a:p>
        </p:txBody>
      </p:sp>
      <p:sp>
        <p:nvSpPr>
          <p:cNvPr name="TextBox 4" id="4"/>
          <p:cNvSpPr txBox="true"/>
          <p:nvPr/>
        </p:nvSpPr>
        <p:spPr>
          <a:xfrm rot="0">
            <a:off x="4541415" y="2410504"/>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PROJECT GOALS</a:t>
            </a:r>
          </a:p>
        </p:txBody>
      </p:sp>
      <p:sp>
        <p:nvSpPr>
          <p:cNvPr name="TextBox 5" id="5"/>
          <p:cNvSpPr txBox="true"/>
          <p:nvPr/>
        </p:nvSpPr>
        <p:spPr>
          <a:xfrm rot="0">
            <a:off x="2716029" y="4231006"/>
            <a:ext cx="1204169" cy="1087510"/>
          </a:xfrm>
          <a:prstGeom prst="rect">
            <a:avLst/>
          </a:prstGeom>
        </p:spPr>
        <p:txBody>
          <a:bodyPr anchor="t" rtlCol="false" tIns="0" lIns="0" bIns="0" rIns="0">
            <a:spAutoFit/>
          </a:bodyPr>
          <a:lstStyle/>
          <a:p>
            <a:pPr algn="ctr">
              <a:lnSpc>
                <a:spcPts val="8889"/>
              </a:lnSpc>
            </a:pPr>
            <a:r>
              <a:rPr lang="en-US" sz="6349">
                <a:solidFill>
                  <a:srgbClr val="3F3D3E"/>
                </a:solidFill>
                <a:latin typeface="Alexandria"/>
                <a:ea typeface="Alexandria"/>
                <a:cs typeface="Alexandria"/>
                <a:sym typeface="Alexandria"/>
              </a:rPr>
              <a:t>1.</a:t>
            </a:r>
          </a:p>
        </p:txBody>
      </p:sp>
      <p:sp>
        <p:nvSpPr>
          <p:cNvPr name="TextBox 6" id="6"/>
          <p:cNvSpPr txBox="true"/>
          <p:nvPr/>
        </p:nvSpPr>
        <p:spPr>
          <a:xfrm rot="0">
            <a:off x="4171685" y="5997375"/>
            <a:ext cx="11400286" cy="1726721"/>
          </a:xfrm>
          <a:prstGeom prst="rect">
            <a:avLst/>
          </a:prstGeom>
        </p:spPr>
        <p:txBody>
          <a:bodyPr anchor="t" rtlCol="false" tIns="0" lIns="0" bIns="0" rIns="0">
            <a:spAutoFit/>
          </a:bodyPr>
          <a:lstStyle/>
          <a:p>
            <a:pPr algn="l">
              <a:lnSpc>
                <a:spcPts val="4576"/>
              </a:lnSpc>
              <a:spcBef>
                <a:spcPct val="0"/>
              </a:spcBef>
            </a:pPr>
            <a:r>
              <a:rPr lang="en-US" sz="3268">
                <a:solidFill>
                  <a:srgbClr val="545454"/>
                </a:solidFill>
                <a:latin typeface="Garet"/>
                <a:ea typeface="Garet"/>
                <a:cs typeface="Garet"/>
                <a:sym typeface="Garet"/>
              </a:rPr>
              <a:t>Lorem ipsum dolor sit amet, consectetur adipiscing elit. Duis vel dolor ante. Nullam feugiat egestas elit et vehicula.</a:t>
            </a:r>
          </a:p>
        </p:txBody>
      </p:sp>
      <p:sp>
        <p:nvSpPr>
          <p:cNvPr name="TextBox 7" id="7"/>
          <p:cNvSpPr txBox="true"/>
          <p:nvPr/>
        </p:nvSpPr>
        <p:spPr>
          <a:xfrm rot="0">
            <a:off x="2716029" y="6288406"/>
            <a:ext cx="1204169" cy="1087510"/>
          </a:xfrm>
          <a:prstGeom prst="rect">
            <a:avLst/>
          </a:prstGeom>
        </p:spPr>
        <p:txBody>
          <a:bodyPr anchor="t" rtlCol="false" tIns="0" lIns="0" bIns="0" rIns="0">
            <a:spAutoFit/>
          </a:bodyPr>
          <a:lstStyle/>
          <a:p>
            <a:pPr algn="ctr">
              <a:lnSpc>
                <a:spcPts val="8889"/>
              </a:lnSpc>
            </a:pPr>
            <a:r>
              <a:rPr lang="en-US" sz="6349">
                <a:solidFill>
                  <a:srgbClr val="3F3D3E"/>
                </a:solidFill>
                <a:latin typeface="Alexandria"/>
                <a:ea typeface="Alexandria"/>
                <a:cs typeface="Alexandria"/>
                <a:sym typeface="Alexandria"/>
              </a:rPr>
              <a:t>2.</a:t>
            </a:r>
          </a:p>
        </p:txBody>
      </p:sp>
      <p:sp>
        <p:nvSpPr>
          <p:cNvPr name="Freeform 8" id="8"/>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9" id="9"/>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10" id="10"/>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1986641"/>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DISCUSSION</a:t>
            </a:r>
          </a:p>
        </p:txBody>
      </p:sp>
      <p:grpSp>
        <p:nvGrpSpPr>
          <p:cNvPr name="Group 4" id="4"/>
          <p:cNvGrpSpPr/>
          <p:nvPr/>
        </p:nvGrpSpPr>
        <p:grpSpPr>
          <a:xfrm rot="0">
            <a:off x="8192805" y="3582788"/>
            <a:ext cx="5889308" cy="4565171"/>
            <a:chOff x="0" y="0"/>
            <a:chExt cx="912408" cy="707264"/>
          </a:xfrm>
        </p:grpSpPr>
        <p:sp>
          <p:nvSpPr>
            <p:cNvPr name="Freeform 5" id="5"/>
            <p:cNvSpPr/>
            <p:nvPr/>
          </p:nvSpPr>
          <p:spPr>
            <a:xfrm flipH="false" flipV="false" rot="0">
              <a:off x="0" y="0"/>
              <a:ext cx="912408" cy="707264"/>
            </a:xfrm>
            <a:custGeom>
              <a:avLst/>
              <a:gdLst/>
              <a:ahLst/>
              <a:cxnLst/>
              <a:rect r="r" b="b" t="t" l="l"/>
              <a:pathLst>
                <a:path h="707264" w="912408">
                  <a:moveTo>
                    <a:pt x="0" y="0"/>
                  </a:moveTo>
                  <a:lnTo>
                    <a:pt x="912408" y="0"/>
                  </a:lnTo>
                  <a:lnTo>
                    <a:pt x="912408" y="707264"/>
                  </a:lnTo>
                  <a:lnTo>
                    <a:pt x="0" y="707264"/>
                  </a:lnTo>
                  <a:close/>
                </a:path>
              </a:pathLst>
            </a:custGeom>
            <a:blipFill>
              <a:blip r:embed="rId4"/>
              <a:stretch>
                <a:fillRect l="-8173" t="0" r="-8173" b="0"/>
              </a:stretch>
            </a:blipFill>
          </p:spPr>
        </p:sp>
      </p:grpSp>
      <p:sp>
        <p:nvSpPr>
          <p:cNvPr name="TextBox 6" id="6"/>
          <p:cNvSpPr txBox="true"/>
          <p:nvPr/>
        </p:nvSpPr>
        <p:spPr>
          <a:xfrm rot="0">
            <a:off x="4205887" y="3516113"/>
            <a:ext cx="3732661" cy="4631846"/>
          </a:xfrm>
          <a:prstGeom prst="rect">
            <a:avLst/>
          </a:prstGeom>
        </p:spPr>
        <p:txBody>
          <a:bodyPr anchor="t" rtlCol="false" tIns="0" lIns="0" bIns="0" rIns="0">
            <a:spAutoFit/>
          </a:bodyPr>
          <a:lstStyle/>
          <a:p>
            <a:pPr algn="l">
              <a:lnSpc>
                <a:spcPts val="4576"/>
              </a:lnSpc>
              <a:spcBef>
                <a:spcPct val="0"/>
              </a:spcBef>
            </a:pPr>
            <a:r>
              <a:rPr lang="en-US" sz="3268">
                <a:solidFill>
                  <a:srgbClr val="545454"/>
                </a:solidFill>
                <a:latin typeface="Garet"/>
                <a:ea typeface="Garet"/>
                <a:cs typeface="Garet"/>
                <a:sym typeface="Garet"/>
              </a:rPr>
              <a:t>Lorem ipsum dolor sit amet, consectetur adipiscing elit. Duis vel dolor ante. Nullam feugiat egestas elit et vehicula.</a:t>
            </a:r>
          </a:p>
        </p:txBody>
      </p:sp>
      <p:sp>
        <p:nvSpPr>
          <p:cNvPr name="Freeform 7" id="7"/>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9" id="9"/>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7666"/>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SUBJECT 1</a:t>
            </a:r>
          </a:p>
        </p:txBody>
      </p:sp>
      <p:sp>
        <p:nvSpPr>
          <p:cNvPr name="TextBox 4" id="4"/>
          <p:cNvSpPr txBox="true"/>
          <p:nvPr/>
        </p:nvSpPr>
        <p:spPr>
          <a:xfrm rot="0">
            <a:off x="3141438" y="4097138"/>
            <a:ext cx="5447161" cy="34697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Lorem ipsum dolor sit amet, consectetur adipiscing elit. Duis vel dolor ante. Nullam feugiat egestas elit et vehicula.</a:t>
            </a:r>
          </a:p>
        </p:txBody>
      </p:sp>
      <p:sp>
        <p:nvSpPr>
          <p:cNvPr name="TextBox 5" id="5"/>
          <p:cNvSpPr txBox="true"/>
          <p:nvPr/>
        </p:nvSpPr>
        <p:spPr>
          <a:xfrm rot="0">
            <a:off x="9699401" y="4097138"/>
            <a:ext cx="5447161" cy="34697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Lorem ipsum dolor sit amet, consectetur adipiscing elit. Duis vel dolor ante. Nullam feugiat egestas elit et vehicula.</a:t>
            </a:r>
          </a:p>
        </p:txBody>
      </p:sp>
      <p:sp>
        <p:nvSpPr>
          <p:cNvPr name="Freeform 6" id="6"/>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7" id="7"/>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8" id="8"/>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7666"/>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SUBJECT 2</a:t>
            </a:r>
          </a:p>
        </p:txBody>
      </p:sp>
      <p:sp>
        <p:nvSpPr>
          <p:cNvPr name="TextBox 4" id="4"/>
          <p:cNvSpPr txBox="true"/>
          <p:nvPr/>
        </p:nvSpPr>
        <p:spPr>
          <a:xfrm rot="0">
            <a:off x="3242710" y="4097138"/>
            <a:ext cx="7304536" cy="4050821"/>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Lorem ipsum dolor sit amet, consectetur adipiscing elit. Duis vel dolor ante. Nullam feugiat egestas elit et vehicula. Proin venenatis, orci nec cursus tristique, nulla risus mattis eros, id accumsan massa elit eu augue.</a:t>
            </a:r>
          </a:p>
        </p:txBody>
      </p:sp>
      <p:pic>
        <p:nvPicPr>
          <p:cNvPr name="Picture 5" id="5"/>
          <p:cNvPicPr>
            <a:picLocks noChangeAspect="true"/>
          </p:cNvPicPr>
          <p:nvPr/>
        </p:nvPicPr>
        <p:blipFill>
          <a:blip r:embed="rId4"/>
          <a:stretch>
            <a:fillRect/>
          </a:stretch>
        </p:blipFill>
        <p:spPr>
          <a:xfrm rot="0">
            <a:off x="10662729" y="3765398"/>
            <a:ext cx="4780975" cy="4780975"/>
          </a:xfrm>
          <a:prstGeom prst="rect">
            <a:avLst/>
          </a:prstGeom>
        </p:spPr>
      </p:pic>
      <p:sp>
        <p:nvSpPr>
          <p:cNvPr name="Freeform 6" id="6"/>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7" id="7"/>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8" id="8"/>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7666"/>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SUBJECT 3</a:t>
            </a:r>
          </a:p>
        </p:txBody>
      </p:sp>
      <p:sp>
        <p:nvSpPr>
          <p:cNvPr name="TextBox 4" id="4"/>
          <p:cNvSpPr txBox="true"/>
          <p:nvPr/>
        </p:nvSpPr>
        <p:spPr>
          <a:xfrm rot="0">
            <a:off x="3141438" y="4097138"/>
            <a:ext cx="7304536" cy="4050821"/>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Lorem ipsum dolor sit amet, consectetur adipiscing elit. Duis vel dolor ante. Nullam feugiat egestas elit et vehicula. Proin venenatis, orci nec cursus tristique, nulla risus mattis eros, id accumsan massa elit eu augue.</a:t>
            </a:r>
          </a:p>
        </p:txBody>
      </p:sp>
      <p:pic>
        <p:nvPicPr>
          <p:cNvPr name="Picture 5" id="5"/>
          <p:cNvPicPr>
            <a:picLocks noChangeAspect="true"/>
          </p:cNvPicPr>
          <p:nvPr/>
        </p:nvPicPr>
        <p:blipFill>
          <a:blip r:embed="rId4"/>
          <a:stretch>
            <a:fillRect/>
          </a:stretch>
        </p:blipFill>
        <p:spPr>
          <a:xfrm rot="0">
            <a:off x="10078881" y="3688393"/>
            <a:ext cx="5705042" cy="4934986"/>
          </a:xfrm>
          <a:prstGeom prst="rect">
            <a:avLst/>
          </a:prstGeom>
        </p:spPr>
      </p:pic>
      <p:sp>
        <p:nvSpPr>
          <p:cNvPr name="Freeform 6" id="6"/>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7" id="7"/>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8" id="8"/>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7666"/>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ANALYSIS</a:t>
            </a:r>
          </a:p>
        </p:txBody>
      </p:sp>
      <p:sp>
        <p:nvSpPr>
          <p:cNvPr name="TextBox 4" id="4"/>
          <p:cNvSpPr txBox="true"/>
          <p:nvPr/>
        </p:nvSpPr>
        <p:spPr>
          <a:xfrm rot="0">
            <a:off x="3443857" y="4097138"/>
            <a:ext cx="11400286" cy="3469796"/>
          </a:xfrm>
          <a:prstGeom prst="rect">
            <a:avLst/>
          </a:prstGeom>
        </p:spPr>
        <p:txBody>
          <a:bodyPr anchor="t" rtlCol="false" tIns="0" lIns="0" bIns="0" rIns="0">
            <a:spAutoFit/>
          </a:bodyPr>
          <a:lstStyle/>
          <a:p>
            <a:pPr algn="ctr">
              <a:lnSpc>
                <a:spcPts val="4576"/>
              </a:lnSpc>
              <a:spcBef>
                <a:spcPct val="0"/>
              </a:spcBef>
            </a:pPr>
            <a:r>
              <a:rPr lang="en-US" sz="3268">
                <a:solidFill>
                  <a:srgbClr val="545454"/>
                </a:solidFill>
                <a:latin typeface="Garet"/>
                <a:ea typeface="Garet"/>
                <a:cs typeface="Garet"/>
                <a:sym typeface="Garet"/>
              </a:rPr>
              <a:t>Lorem ipsum dolor sit amet, consectetur adipiscing elit. Duis vel dolor ante. Nullam feugiat egestas elit et vehicula. Proin venenatis, orci nec cursus tristique, nulla risus mattis eros, id accumsan massa elit eu augue. Mauris massa ipsum, pharetra id nibh eget, sodales facilisis enim.</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362879"/>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RESULT</a:t>
            </a:r>
          </a:p>
        </p:txBody>
      </p:sp>
      <p:sp>
        <p:nvSpPr>
          <p:cNvPr name="TextBox 4" id="4"/>
          <p:cNvSpPr txBox="true"/>
          <p:nvPr/>
        </p:nvSpPr>
        <p:spPr>
          <a:xfrm rot="0">
            <a:off x="3205732" y="3892350"/>
            <a:ext cx="11876536" cy="172672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Lorem ipsum dolor sit amet, consectetur adipiscing elit. Duis vel dolor ante. Nullam feugiat egestas elit et vehicula.</a:t>
            </a:r>
          </a:p>
        </p:txBody>
      </p:sp>
      <p:sp>
        <p:nvSpPr>
          <p:cNvPr name="TextBox 5" id="5"/>
          <p:cNvSpPr txBox="true"/>
          <p:nvPr/>
        </p:nvSpPr>
        <p:spPr>
          <a:xfrm rot="0">
            <a:off x="3205732" y="6045000"/>
            <a:ext cx="11876536" cy="172672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Lorem ipsum dolor sit amet, consectetur adipiscing elit. Duis vel dolor ante. Nullam feugiat egestas elit et vehicula.</a:t>
            </a:r>
          </a:p>
        </p:txBody>
      </p:sp>
      <p:sp>
        <p:nvSpPr>
          <p:cNvPr name="Freeform 6" id="6"/>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7" id="7"/>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8" id="8"/>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DAGwiA-YGTk</dc:identifier>
  <dcterms:modified xsi:type="dcterms:W3CDTF">2011-08-01T06:04:30Z</dcterms:modified>
  <cp:revision>1</cp:revision>
  <dc:title>Grey Minimalist Professional Project Presentation</dc:title>
</cp:coreProperties>
</file>