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86" r:id="rId3"/>
    <p:sldId id="269" r:id="rId4"/>
    <p:sldId id="285" r:id="rId5"/>
    <p:sldId id="276" r:id="rId6"/>
    <p:sldId id="277" r:id="rId7"/>
    <p:sldId id="278" r:id="rId8"/>
    <p:sldId id="280" r:id="rId9"/>
    <p:sldId id="279" r:id="rId10"/>
    <p:sldId id="281" r:id="rId11"/>
    <p:sldId id="287" r:id="rId12"/>
    <p:sldId id="283" r:id="rId13"/>
    <p:sldId id="284" r:id="rId14"/>
    <p:sldId id="275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9"/>
    <p:restoredTop sz="94639"/>
  </p:normalViewPr>
  <p:slideViewPr>
    <p:cSldViewPr snapToGrid="0" snapToObjects="1">
      <p:cViewPr varScale="1">
        <p:scale>
          <a:sx n="95" d="100"/>
          <a:sy n="95" d="100"/>
        </p:scale>
        <p:origin x="72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74F93-3CDB-254B-A713-DEBB783BCF51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278A1-B0C2-5D49-950B-461EE49F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05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Growth Mindset</a:t>
            </a:r>
            <a:br>
              <a:rPr lang="en-US" dirty="0" smtClean="0"/>
            </a:br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Room 123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8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https://bhi61nm2cr3mkdgk1dtaov18-wpengine.netdna-ssl.com/wp-content/uploads/2017/07/Day-2-Brain-Crossing.mp4</a:t>
            </a:r>
          </a:p>
        </p:txBody>
      </p:sp>
    </p:spTree>
    <p:extLst>
      <p:ext uri="{BB962C8B-B14F-4D97-AF65-F5344CB8AC3E}">
        <p14:creationId xmlns:p14="http://schemas.microsoft.com/office/powerpoint/2010/main" val="853545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the following Pattern…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93477"/>
            <a:ext cx="9601200" cy="3581400"/>
          </a:xfrm>
        </p:spPr>
        <p:txBody>
          <a:bodyPr>
            <a:noAutofit/>
          </a:bodyPr>
          <a:lstStyle/>
          <a:p>
            <a:r>
              <a:rPr lang="en-US" sz="3400" dirty="0" smtClean="0"/>
              <a:t>1.) Describe what you notice about the pattern</a:t>
            </a:r>
          </a:p>
          <a:p>
            <a:r>
              <a:rPr lang="en-US" sz="3400" dirty="0" smtClean="0"/>
              <a:t>2.) Use your description to expand the pattern beyond the first 35 numbers (lets shoot for 50). </a:t>
            </a:r>
          </a:p>
          <a:p>
            <a:r>
              <a:rPr lang="en-US" sz="3400" dirty="0" smtClean="0"/>
              <a:t>3.) Let’s talk about the process of recognizing the pattern, and compare it to applying it to your expanded pattern. </a:t>
            </a:r>
          </a:p>
          <a:p>
            <a:r>
              <a:rPr lang="en-US" sz="3400" dirty="0" smtClean="0"/>
              <a:t>4.) What did you notice about even numbers? Multiples of 3? 4? 5? What did you notice about prime numbers?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689442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927221" y="-1002909"/>
            <a:ext cx="6320118" cy="883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06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117" y="127208"/>
            <a:ext cx="6758152" cy="673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54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Ticket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What do you want me to know about you in order to make this year the best year you’ve had in a math classroom</a:t>
            </a:r>
            <a:r>
              <a:rPr lang="en-US" sz="3400" dirty="0" smtClean="0"/>
              <a:t>?</a:t>
            </a:r>
          </a:p>
          <a:p>
            <a:endParaRPr lang="en-US" sz="3400" dirty="0"/>
          </a:p>
          <a:p>
            <a:r>
              <a:rPr lang="en-US" sz="3400" dirty="0" smtClean="0"/>
              <a:t> Go back to the patterns you created. Explain what you see happening with </a:t>
            </a:r>
            <a:r>
              <a:rPr lang="en-US" sz="3400" smtClean="0"/>
              <a:t>perfect squares.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37012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</a:t>
            </a:r>
            <a:r>
              <a:rPr lang="en-US" smtClean="0"/>
              <a:t>Dot Problem.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49" y="2109362"/>
            <a:ext cx="5186079" cy="3934086"/>
          </a:xfrm>
        </p:spPr>
      </p:pic>
    </p:spTree>
    <p:extLst>
      <p:ext uri="{BB962C8B-B14F-4D97-AF65-F5344CB8AC3E}">
        <p14:creationId xmlns:p14="http://schemas.microsoft.com/office/powerpoint/2010/main" val="209538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Objective</a:t>
            </a:r>
            <a:r>
              <a:rPr lang="en-US" dirty="0" smtClean="0"/>
              <a:t>: Students will be able to visualize their way of thinking, and relate it to math through pictures.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HLQ (Higher Level Questions)</a:t>
            </a:r>
            <a:r>
              <a:rPr lang="en-US" dirty="0" smtClean="0"/>
              <a:t>: How is finding patterns within a picture applicable to your day to day learning in a math classroom? </a:t>
            </a:r>
          </a:p>
          <a:p>
            <a:pPr lvl="3"/>
            <a:endParaRPr lang="en-US" dirty="0" smtClean="0"/>
          </a:p>
          <a:p>
            <a:pPr lvl="3"/>
            <a:r>
              <a:rPr lang="en-US" dirty="0" smtClean="0"/>
              <a:t>Note: There are some HLQs mixed into the lesson that will represent a typical HLQ, but with today being the first day – I wanted you to get comfortable with the concept – you will see these everyday.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5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as many ways as you can to group </a:t>
            </a:r>
            <a:r>
              <a:rPr lang="en-US" smtClean="0"/>
              <a:t>the following dots.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560" y="2578479"/>
            <a:ext cx="5371280" cy="3958955"/>
          </a:xfrm>
        </p:spPr>
      </p:pic>
    </p:spTree>
    <p:extLst>
      <p:ext uri="{BB962C8B-B14F-4D97-AF65-F5344CB8AC3E}">
        <p14:creationId xmlns:p14="http://schemas.microsoft.com/office/powerpoint/2010/main" val="145840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Thinking about math differently…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71600" y="2171700"/>
            <a:ext cx="849181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would you describe a circle to someone who doesn’t know about shapes?</a:t>
            </a:r>
          </a:p>
        </p:txBody>
      </p:sp>
    </p:spTree>
    <p:extLst>
      <p:ext uri="{BB962C8B-B14F-4D97-AF65-F5344CB8AC3E}">
        <p14:creationId xmlns:p14="http://schemas.microsoft.com/office/powerpoint/2010/main" val="200023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https://bhi61nm2cr3mkdgk1dtaov18-wpengine.netdna-ssl.com/wp-content/uploads/2017/06/Day-1-Mindset-8.mp4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6700"/>
            <a:ext cx="12192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9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4’s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Groups of 3 – 4 </a:t>
            </a:r>
          </a:p>
          <a:p>
            <a:r>
              <a:rPr lang="en-US" sz="3600" dirty="0" smtClean="0"/>
              <a:t>Create a list from 1–20 in which you use four 4s and any math operation</a:t>
            </a:r>
          </a:p>
          <a:p>
            <a:endParaRPr lang="en-US" sz="3600" dirty="0"/>
          </a:p>
          <a:p>
            <a:r>
              <a:rPr lang="en-US" sz="3600" dirty="0" smtClean="0"/>
              <a:t>We’ll begin to fill out the chart on the next slide in 10 – 12 minutes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565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27" y="221673"/>
            <a:ext cx="10584873" cy="6456218"/>
          </a:xfrm>
        </p:spPr>
        <p:txBody>
          <a:bodyPr>
            <a:noAutofit/>
          </a:bodyPr>
          <a:lstStyle/>
          <a:p>
            <a:r>
              <a:rPr lang="en-US" sz="3400" dirty="0" smtClean="0"/>
              <a:t>1								11	</a:t>
            </a:r>
          </a:p>
          <a:p>
            <a:r>
              <a:rPr lang="en-US" sz="3400" dirty="0" smtClean="0"/>
              <a:t>2								12</a:t>
            </a:r>
          </a:p>
          <a:p>
            <a:r>
              <a:rPr lang="en-US" sz="3400" dirty="0" smtClean="0"/>
              <a:t>3								13</a:t>
            </a:r>
          </a:p>
          <a:p>
            <a:r>
              <a:rPr lang="en-US" sz="3400" dirty="0" smtClean="0"/>
              <a:t>4								14</a:t>
            </a:r>
          </a:p>
          <a:p>
            <a:r>
              <a:rPr lang="en-US" sz="3400" dirty="0" smtClean="0"/>
              <a:t>5								15</a:t>
            </a:r>
          </a:p>
          <a:p>
            <a:r>
              <a:rPr lang="en-US" sz="3400" dirty="0" smtClean="0"/>
              <a:t>6								16</a:t>
            </a:r>
          </a:p>
          <a:p>
            <a:r>
              <a:rPr lang="en-US" sz="3400" dirty="0" smtClean="0"/>
              <a:t>7								17</a:t>
            </a:r>
          </a:p>
          <a:p>
            <a:r>
              <a:rPr lang="en-US" sz="3400" dirty="0" smtClean="0"/>
              <a:t>8								18</a:t>
            </a:r>
          </a:p>
          <a:p>
            <a:r>
              <a:rPr lang="en-US" sz="3400" dirty="0" smtClean="0"/>
              <a:t>9								19</a:t>
            </a:r>
          </a:p>
          <a:p>
            <a:r>
              <a:rPr lang="en-US" sz="3400" dirty="0" smtClean="0"/>
              <a:t>10								20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96177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HLQs: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3634067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How many number’s can you create </a:t>
            </a:r>
            <a:r>
              <a:rPr lang="en-US" dirty="0" smtClean="0"/>
              <a:t>using Five </a:t>
            </a:r>
            <a:r>
              <a:rPr lang="en-US" dirty="0" smtClean="0"/>
              <a:t>5’s?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1941979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Can you use Four 4’s to make negative numbers</a:t>
            </a:r>
            <a:r>
              <a:rPr lang="en-US" dirty="0" smtClean="0"/>
              <a:t>? How or why not? 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71600" y="5326156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was special about the 4s?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5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 (10 - 12 minutes)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(write a few down on your board)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53345"/>
          </a:xfrm>
        </p:spPr>
        <p:txBody>
          <a:bodyPr>
            <a:normAutofit/>
          </a:bodyPr>
          <a:lstStyle/>
          <a:p>
            <a:r>
              <a:rPr lang="en-US" sz="3400" dirty="0" smtClean="0"/>
              <a:t>What things do you like people to say and/or do when you are working on a math problem in a group? </a:t>
            </a:r>
          </a:p>
          <a:p>
            <a:endParaRPr lang="en-US" sz="3400" dirty="0" smtClean="0"/>
          </a:p>
          <a:p>
            <a:r>
              <a:rPr lang="en-US" sz="3400" dirty="0"/>
              <a:t>What things do you </a:t>
            </a:r>
            <a:r>
              <a:rPr lang="en-US" sz="3400" dirty="0" smtClean="0"/>
              <a:t>not like </a:t>
            </a:r>
            <a:r>
              <a:rPr lang="en-US" sz="3400" dirty="0"/>
              <a:t>people to say and/or do when you are working on a math problem in a group? </a:t>
            </a:r>
          </a:p>
          <a:p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5189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416</TotalTime>
  <Words>389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Franklin Gothic Book</vt:lpstr>
      <vt:lpstr>Times New Roman</vt:lpstr>
      <vt:lpstr>Crop</vt:lpstr>
      <vt:lpstr>Growth Mindset day 1</vt:lpstr>
      <vt:lpstr>PowerPoint Presentation</vt:lpstr>
      <vt:lpstr>Find as many ways as you can to group the following dots. </vt:lpstr>
      <vt:lpstr>Thinking about math differently… </vt:lpstr>
      <vt:lpstr>Video</vt:lpstr>
      <vt:lpstr>Four 4’s Activity</vt:lpstr>
      <vt:lpstr>PowerPoint Presentation</vt:lpstr>
      <vt:lpstr>HLQs:</vt:lpstr>
      <vt:lpstr>Reflection (10 - 12 minutes)  (write a few down on your board)</vt:lpstr>
      <vt:lpstr>Video</vt:lpstr>
      <vt:lpstr>Continue the following Pattern…</vt:lpstr>
      <vt:lpstr>PowerPoint Presentation</vt:lpstr>
      <vt:lpstr>PowerPoint Presentation</vt:lpstr>
      <vt:lpstr>Exit Ticket</vt:lpstr>
      <vt:lpstr>Additional Dot Problem.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Charlie Cuddy</dc:creator>
  <cp:lastModifiedBy>Charles Cuddy</cp:lastModifiedBy>
  <cp:revision>33</cp:revision>
  <dcterms:created xsi:type="dcterms:W3CDTF">2017-08-20T19:00:27Z</dcterms:created>
  <dcterms:modified xsi:type="dcterms:W3CDTF">2018-12-12T20:14:02Z</dcterms:modified>
</cp:coreProperties>
</file>