
<file path=[Content_Types].xml><?xml version="1.0" encoding="utf-8"?>
<Types xmlns="http://schemas.openxmlformats.org/package/2006/content-types">
  <Default Extension="png" ContentType="image/png"/>
  <Default Extension="bmp" ContentType="image/bmp"/>
  <Default Extension="pdf" ContentType="application/pdf"/>
  <Default Extension="rels" ContentType="application/vnd.openxmlformats-package.relationships+xml"/>
  <Default Extension="jpeg" ContentType="image/jpg"/>
  <Default Extension="mov" ContentType="application/movie"/>
  <Default Extension="xml" ContentType="application/xml"/>
  <Default Extension="gif" ContentType="image/gif"/>
  <Default Extension="tif" ContentType="image/tif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media/image1.jpeg" ContentType="image/jpeg"/>
  <Override PartName="/ppt/media/image2.jpeg" ContentType="image/jpeg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6858000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3" Type="http://schemas.openxmlformats.org/officeDocument/2006/relationships/commentAuthors" Target="commentAuthors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3.xml"/><Relationship Id="rId2" Type="http://schemas.openxmlformats.org/officeDocument/2006/relationships/viewProps" Target="viewProps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slideMaster" Target="slideMasters/slideMaster1.xml"/><Relationship Id="rId10" Type="http://schemas.openxmlformats.org/officeDocument/2006/relationships/customXml" Target="../customXml/item1.xml"/><Relationship Id="rId4" Type="http://schemas.openxmlformats.org/officeDocument/2006/relationships/tableStyles" Target="tableStyles.xml"/><Relationship Id="rId9" Type="http://schemas.openxmlformats.org/officeDocument/2006/relationships/slide" Target="slides/slide2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 lvl="0">
              <a:defRPr b="0" sz="1800"/>
            </a:pPr>
            <a:r>
              <a:rPr b="1" sz="2400"/>
              <a:t>Body Level One</a:t>
            </a:r>
            <a:endParaRPr b="1" sz="2400"/>
          </a:p>
          <a:p>
            <a:pPr lvl="1">
              <a:defRPr b="0" sz="1800"/>
            </a:pPr>
            <a:r>
              <a:rPr b="1" sz="2400"/>
              <a:t>Body Level Two</a:t>
            </a:r>
            <a:endParaRPr b="1" sz="2400"/>
          </a:p>
          <a:p>
            <a:pPr lvl="2">
              <a:defRPr b="0" sz="1800"/>
            </a:pPr>
            <a:r>
              <a:rPr b="1" sz="2400"/>
              <a:t>Body Level Three</a:t>
            </a:r>
            <a:endParaRPr b="1" sz="2400"/>
          </a:p>
          <a:p>
            <a:pPr lvl="3">
              <a:defRPr b="0" sz="1800"/>
            </a:pPr>
            <a:r>
              <a:rPr b="1" sz="2400"/>
              <a:t>Body Level Four</a:t>
            </a:r>
            <a:endParaRPr b="1" sz="2400"/>
          </a:p>
          <a:p>
            <a:pPr lvl="4">
              <a:defRPr b="0" sz="1800"/>
            </a:pPr>
            <a:r>
              <a:rPr b="1" sz="2400"/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1.jpeg" descr="WIM Rocket Image ppt day 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8"/>
            <a:ext cx="9144000" cy="6857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2.png" descr="Youcubed new logo 12.9.1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906" y="112804"/>
            <a:ext cx="2441388" cy="538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3.jpeg" descr="WIM Shapes Task no promp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35515"/>
            <a:ext cx="9144000" cy="274320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1210235" y="448234"/>
            <a:ext cx="670859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 lvl="0">
              <a:defRPr sz="1800"/>
            </a:pPr>
            <a:r>
              <a:rPr sz="3200"/>
              <a:t>How do you see the shapes growing?</a:t>
            </a:r>
          </a:p>
        </p:txBody>
      </p:sp>
      <p:pic>
        <p:nvPicPr>
          <p:cNvPr id="54" name="image2.png" descr="Youcubed new logo 12.9.1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259" y="6029511"/>
            <a:ext cx="2441388" cy="538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6E22355CA30F409ABA79E7A727FC41" ma:contentTypeVersion="8" ma:contentTypeDescription="Create a new document." ma:contentTypeScope="" ma:versionID="5c78d501c0a0c290a7f2743f37817a72">
  <xsd:schema xmlns:xsd="http://www.w3.org/2001/XMLSchema" xmlns:xs="http://www.w3.org/2001/XMLSchema" xmlns:p="http://schemas.microsoft.com/office/2006/metadata/properties" xmlns:ns2="968a0c47-e5b7-4efc-a03a-9a43fd79c6f6" xmlns:ns3="a351c21e-4475-4503-8e8c-d6d6bbe189d0" targetNamespace="http://schemas.microsoft.com/office/2006/metadata/properties" ma:root="true" ma:fieldsID="92962efa6889e0442f56ba0e61b51511" ns2:_="" ns3:_="">
    <xsd:import namespace="968a0c47-e5b7-4efc-a03a-9a43fd79c6f6"/>
    <xsd:import namespace="a351c21e-4475-4503-8e8c-d6d6bbe189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a0c47-e5b7-4efc-a03a-9a43fd79c6f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1c21e-4475-4503-8e8c-d6d6bbe189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E75824-A144-49EA-A9CA-7BB20CA93948}"/>
</file>

<file path=customXml/itemProps2.xml><?xml version="1.0" encoding="utf-8"?>
<ds:datastoreItem xmlns:ds="http://schemas.openxmlformats.org/officeDocument/2006/customXml" ds:itemID="{B7C3B717-0F55-4964-A9A5-9E4019AECFE8}"/>
</file>

<file path=customXml/itemProps3.xml><?xml version="1.0" encoding="utf-8"?>
<ds:datastoreItem xmlns:ds="http://schemas.openxmlformats.org/officeDocument/2006/customXml" ds:itemID="{95BC77EA-9753-4183-ABC4-B980E0EAB78D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0x010100CA6E22355CA30F409ABA79E7A727FC41</vt:lpwstr>
  </property>
</Properties>
</file>