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0" r:id="rId6"/>
    <p:sldId id="281" r:id="rId7"/>
    <p:sldId id="283" r:id="rId8"/>
    <p:sldId id="284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9"/>
    <p:restoredTop sz="94639"/>
  </p:normalViewPr>
  <p:slideViewPr>
    <p:cSldViewPr snapToGrid="0" snapToObjects="1">
      <p:cViewPr>
        <p:scale>
          <a:sx n="61" d="100"/>
          <a:sy n="61" d="100"/>
        </p:scale>
        <p:origin x="138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Mindset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smtClean="0"/>
              <a:t>the following?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9" y="2109362"/>
            <a:ext cx="5186079" cy="3934086"/>
          </a:xfrm>
        </p:spPr>
      </p:pic>
    </p:spTree>
    <p:extLst>
      <p:ext uri="{BB962C8B-B14F-4D97-AF65-F5344CB8AC3E}">
        <p14:creationId xmlns:p14="http://schemas.microsoft.com/office/powerpoint/2010/main" val="2095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4’s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Groups of 3 – 4 </a:t>
            </a:r>
          </a:p>
          <a:p>
            <a:r>
              <a:rPr lang="en-US" sz="3600" dirty="0" smtClean="0"/>
              <a:t>Create a list from 1–20 in which you use four 4s and any math operation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221673"/>
            <a:ext cx="10584873" cy="6456218"/>
          </a:xfrm>
        </p:spPr>
        <p:txBody>
          <a:bodyPr>
            <a:noAutofit/>
          </a:bodyPr>
          <a:lstStyle/>
          <a:p>
            <a:r>
              <a:rPr lang="en-US" sz="3400" dirty="0" smtClean="0"/>
              <a:t>1								11	</a:t>
            </a:r>
          </a:p>
          <a:p>
            <a:r>
              <a:rPr lang="en-US" sz="3400" dirty="0" smtClean="0"/>
              <a:t>2								12</a:t>
            </a:r>
          </a:p>
          <a:p>
            <a:r>
              <a:rPr lang="en-US" sz="3400" dirty="0" smtClean="0"/>
              <a:t>3								13</a:t>
            </a:r>
          </a:p>
          <a:p>
            <a:r>
              <a:rPr lang="en-US" sz="3400" dirty="0" smtClean="0"/>
              <a:t>4								14</a:t>
            </a:r>
          </a:p>
          <a:p>
            <a:r>
              <a:rPr lang="en-US" sz="3400" dirty="0" smtClean="0"/>
              <a:t>5								15</a:t>
            </a:r>
          </a:p>
          <a:p>
            <a:r>
              <a:rPr lang="en-US" sz="3400" dirty="0" smtClean="0"/>
              <a:t>6								16</a:t>
            </a:r>
          </a:p>
          <a:p>
            <a:r>
              <a:rPr lang="en-US" sz="3400" dirty="0" smtClean="0"/>
              <a:t>7								17</a:t>
            </a:r>
          </a:p>
          <a:p>
            <a:r>
              <a:rPr lang="en-US" sz="3400" dirty="0" smtClean="0"/>
              <a:t>8								18</a:t>
            </a:r>
          </a:p>
          <a:p>
            <a:r>
              <a:rPr lang="en-US" sz="3400" dirty="0" smtClean="0"/>
              <a:t>9								19</a:t>
            </a:r>
          </a:p>
          <a:p>
            <a:r>
              <a:rPr lang="en-US" sz="3400" dirty="0" smtClean="0"/>
              <a:t>10								20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617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(10 - 12 minutes)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(write a few down on your 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334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things do you like people to say and/or do when you are working on a math problem in a group? </a:t>
            </a:r>
          </a:p>
          <a:p>
            <a:endParaRPr lang="en-US" sz="3400" dirty="0" smtClean="0"/>
          </a:p>
          <a:p>
            <a:r>
              <a:rPr lang="en-US" sz="3400" dirty="0"/>
              <a:t>What things do you </a:t>
            </a:r>
            <a:r>
              <a:rPr lang="en-US" sz="3400" dirty="0" smtClean="0"/>
              <a:t>not like </a:t>
            </a:r>
            <a:r>
              <a:rPr lang="en-US" sz="3400" dirty="0"/>
              <a:t>people to say and/or do when you are working on a math problem in a group?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18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Four 4’s to make negative numbers?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26670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many number’s can you create with Five 5’s?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https://bhi61nm2cr3mkdgk1dtaov18-wpengine.netdna-ssl.com/wp-content/uploads/2017/07/Day-2-Brain-Crossing.mp4</a:t>
            </a:r>
          </a:p>
        </p:txBody>
      </p:sp>
    </p:spTree>
    <p:extLst>
      <p:ext uri="{BB962C8B-B14F-4D97-AF65-F5344CB8AC3E}">
        <p14:creationId xmlns:p14="http://schemas.microsoft.com/office/powerpoint/2010/main" val="85354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27221" y="-1002909"/>
            <a:ext cx="6320118" cy="88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27208"/>
            <a:ext cx="6758152" cy="67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1428</TotalTime>
  <Words>136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Growth Mindset day 1</vt:lpstr>
      <vt:lpstr>Four 4’s Activity</vt:lpstr>
      <vt:lpstr>PowerPoint Presentation</vt:lpstr>
      <vt:lpstr>Reflection (10 - 12 minutes)  (write a few down on your board)</vt:lpstr>
      <vt:lpstr>Can you use Four 4’s to make negative numbers? </vt:lpstr>
      <vt:lpstr>Video</vt:lpstr>
      <vt:lpstr>PowerPoint Presentation</vt:lpstr>
      <vt:lpstr>PowerPoint Presentation</vt:lpstr>
      <vt:lpstr>Exit Ticket</vt:lpstr>
      <vt:lpstr>What about the following?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31</cp:revision>
  <dcterms:created xsi:type="dcterms:W3CDTF">2017-08-20T19:00:27Z</dcterms:created>
  <dcterms:modified xsi:type="dcterms:W3CDTF">2018-08-17T14:03:28Z</dcterms:modified>
</cp:coreProperties>
</file>