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78" r:id="rId4"/>
    <p:sldId id="280" r:id="rId5"/>
    <p:sldId id="279" r:id="rId6"/>
    <p:sldId id="281" r:id="rId7"/>
    <p:sldId id="285" r:id="rId8"/>
    <p:sldId id="283" r:id="rId9"/>
    <p:sldId id="287" r:id="rId10"/>
    <p:sldId id="284" r:id="rId11"/>
    <p:sldId id="288" r:id="rId12"/>
    <p:sldId id="291" r:id="rId13"/>
    <p:sldId id="289" r:id="rId14"/>
    <p:sldId id="292" r:id="rId15"/>
    <p:sldId id="286" r:id="rId16"/>
    <p:sldId id="290" r:id="rId17"/>
    <p:sldId id="293" r:id="rId18"/>
    <p:sldId id="295" r:id="rId19"/>
    <p:sldId id="294" r:id="rId20"/>
    <p:sldId id="29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9"/>
    <p:restoredTop sz="94639"/>
  </p:normalViewPr>
  <p:slideViewPr>
    <p:cSldViewPr snapToGrid="0" snapToObjects="1">
      <p:cViewPr varScale="1">
        <p:scale>
          <a:sx n="61" d="100"/>
          <a:sy n="61" d="100"/>
        </p:scale>
        <p:origin x="88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74F93-3CDB-254B-A713-DEBB783BCF51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278A1-B0C2-5D49-950B-461EE49F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05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Growth Mindset</a:t>
            </a:r>
            <a:br>
              <a:rPr lang="en-US" dirty="0" smtClean="0"/>
            </a:br>
            <a:r>
              <a:rPr lang="en-US" dirty="0" smtClean="0"/>
              <a:t>day </a:t>
            </a:r>
            <a:r>
              <a:rPr lang="en-US" dirty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Room 123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8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17" y="127208"/>
            <a:ext cx="6758152" cy="673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5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6979"/>
            <a:ext cx="12192000" cy="328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3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17" y="127208"/>
            <a:ext cx="6758152" cy="673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1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3" y="1673043"/>
            <a:ext cx="12120297" cy="354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8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17" y="127208"/>
            <a:ext cx="6758152" cy="673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2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179" y="1502979"/>
            <a:ext cx="12288179" cy="330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17" y="127208"/>
            <a:ext cx="6758152" cy="673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0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Pascal’s Triangle (20 – 30 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1.) Complete Pascal’s Triangle.</a:t>
            </a:r>
          </a:p>
          <a:p>
            <a:r>
              <a:rPr lang="en-US" sz="3400" dirty="0" smtClean="0"/>
              <a:t>2.) Find the sum of each row in Pascal’s Triangle. Is there a pattern?</a:t>
            </a:r>
          </a:p>
          <a:p>
            <a:r>
              <a:rPr lang="en-US" sz="3400" dirty="0"/>
              <a:t>3</a:t>
            </a:r>
            <a:r>
              <a:rPr lang="en-US" sz="3400" dirty="0" smtClean="0"/>
              <a:t>.) Shade all of the odd numbers in Pascal’s Triangle. Is there a pattern?</a:t>
            </a:r>
          </a:p>
          <a:p>
            <a:pPr marL="0" indent="0">
              <a:buNone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60169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221" y="-63992"/>
            <a:ext cx="7436559" cy="6921992"/>
          </a:xfrm>
        </p:spPr>
      </p:pic>
    </p:spTree>
    <p:extLst>
      <p:ext uri="{BB962C8B-B14F-4D97-AF65-F5344CB8AC3E}">
        <p14:creationId xmlns:p14="http://schemas.microsoft.com/office/powerpoint/2010/main" val="414638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94" y="0"/>
            <a:ext cx="11313520" cy="5706442"/>
          </a:xfrm>
        </p:spPr>
      </p:pic>
      <p:sp>
        <p:nvSpPr>
          <p:cNvPr id="5" name="TextBox 4"/>
          <p:cNvSpPr txBox="1"/>
          <p:nvPr/>
        </p:nvSpPr>
        <p:spPr>
          <a:xfrm>
            <a:off x="689294" y="5797710"/>
            <a:ext cx="949811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4.) Describe one more pattern that you discovered </a:t>
            </a:r>
          </a:p>
          <a:p>
            <a:r>
              <a:rPr lang="en-US" sz="3400" dirty="0" smtClean="0"/>
              <a:t>within Pascal’s Triangle.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32116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084676" cy="1485900"/>
          </a:xfrm>
        </p:spPr>
        <p:txBody>
          <a:bodyPr/>
          <a:lstStyle/>
          <a:p>
            <a:r>
              <a:rPr lang="en-US" dirty="0" smtClean="0"/>
              <a:t>Finish Four </a:t>
            </a:r>
            <a:r>
              <a:rPr lang="en-US" dirty="0" smtClean="0"/>
              <a:t>4’s </a:t>
            </a:r>
            <a:r>
              <a:rPr lang="en-US" dirty="0" smtClean="0"/>
              <a:t>Activity (10 – 12 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Groups of 3 – 4 </a:t>
            </a:r>
          </a:p>
          <a:p>
            <a:r>
              <a:rPr lang="en-US" sz="3600" dirty="0" smtClean="0"/>
              <a:t>Create a list from 1–20 in which you use four 4s and any math operation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565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068" y="-63992"/>
            <a:ext cx="7436559" cy="6921992"/>
          </a:xfrm>
        </p:spPr>
      </p:pic>
    </p:spTree>
    <p:extLst>
      <p:ext uri="{BB962C8B-B14F-4D97-AF65-F5344CB8AC3E}">
        <p14:creationId xmlns:p14="http://schemas.microsoft.com/office/powerpoint/2010/main" val="40665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Ticket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What do you want me to know about you in order to make this year the best year you’ve had in a math classroom?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37012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27" y="221673"/>
            <a:ext cx="10584873" cy="6456218"/>
          </a:xfrm>
        </p:spPr>
        <p:txBody>
          <a:bodyPr>
            <a:noAutofit/>
          </a:bodyPr>
          <a:lstStyle/>
          <a:p>
            <a:r>
              <a:rPr lang="en-US" sz="3400" dirty="0" smtClean="0"/>
              <a:t>1								11	</a:t>
            </a:r>
          </a:p>
          <a:p>
            <a:r>
              <a:rPr lang="en-US" sz="3400" dirty="0" smtClean="0"/>
              <a:t>2								12</a:t>
            </a:r>
          </a:p>
          <a:p>
            <a:r>
              <a:rPr lang="en-US" sz="3400" dirty="0" smtClean="0"/>
              <a:t>3								13</a:t>
            </a:r>
          </a:p>
          <a:p>
            <a:r>
              <a:rPr lang="en-US" sz="3400" dirty="0" smtClean="0"/>
              <a:t>4								14</a:t>
            </a:r>
          </a:p>
          <a:p>
            <a:r>
              <a:rPr lang="en-US" sz="3400" dirty="0" smtClean="0"/>
              <a:t>5								15</a:t>
            </a:r>
          </a:p>
          <a:p>
            <a:r>
              <a:rPr lang="en-US" sz="3400" dirty="0" smtClean="0"/>
              <a:t>6								16</a:t>
            </a:r>
          </a:p>
          <a:p>
            <a:r>
              <a:rPr lang="en-US" sz="3400" dirty="0" smtClean="0"/>
              <a:t>7								17</a:t>
            </a:r>
          </a:p>
          <a:p>
            <a:r>
              <a:rPr lang="en-US" sz="3400" dirty="0" smtClean="0"/>
              <a:t>8								18</a:t>
            </a:r>
          </a:p>
          <a:p>
            <a:r>
              <a:rPr lang="en-US" sz="3400" dirty="0" smtClean="0"/>
              <a:t>9								19</a:t>
            </a:r>
          </a:p>
          <a:p>
            <a:r>
              <a:rPr lang="en-US" sz="3400" dirty="0" smtClean="0"/>
              <a:t>10								20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96177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889938"/>
            <a:ext cx="9601200" cy="1485900"/>
          </a:xfrm>
        </p:spPr>
        <p:txBody>
          <a:bodyPr/>
          <a:lstStyle/>
          <a:p>
            <a:r>
              <a:rPr lang="en-US" dirty="0" smtClean="0"/>
              <a:t>What is the largest number you can create? What is the smallest?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26670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How many number’s can you create with Five 5’s?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Can you use Four 4’s to make negative numbers?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5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 </a:t>
            </a:r>
            <a:r>
              <a:rPr lang="en-US" dirty="0" smtClean="0"/>
              <a:t>(6 – 8 minutes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(write a few down on your board)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53345"/>
          </a:xfrm>
        </p:spPr>
        <p:txBody>
          <a:bodyPr>
            <a:normAutofit/>
          </a:bodyPr>
          <a:lstStyle/>
          <a:p>
            <a:r>
              <a:rPr lang="en-US" sz="3400" dirty="0" smtClean="0"/>
              <a:t>What things do you like people to say and/or do when you are working on a math problem in a group? </a:t>
            </a:r>
          </a:p>
          <a:p>
            <a:endParaRPr lang="en-US" sz="3400" dirty="0" smtClean="0"/>
          </a:p>
          <a:p>
            <a:r>
              <a:rPr lang="en-US" sz="3400" dirty="0"/>
              <a:t>What things do you </a:t>
            </a:r>
            <a:r>
              <a:rPr lang="en-US" sz="3400" dirty="0" smtClean="0"/>
              <a:t>not like </a:t>
            </a:r>
            <a:r>
              <a:rPr lang="en-US" sz="3400" dirty="0"/>
              <a:t>people to say and/or do when you are working on a math problem in a group? </a:t>
            </a:r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5189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(2 minutes)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https://bhi61nm2cr3mkdgk1dtaov18-wpengine.netdna-ssl.com/wp-content/uploads/2017/07/Day-2-Brain-Crossing.mp4</a:t>
            </a:r>
          </a:p>
        </p:txBody>
      </p:sp>
    </p:spTree>
    <p:extLst>
      <p:ext uri="{BB962C8B-B14F-4D97-AF65-F5344CB8AC3E}">
        <p14:creationId xmlns:p14="http://schemas.microsoft.com/office/powerpoint/2010/main" val="85354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98027" y="5372756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Describe a pattern that your group discovered that was most interesting. 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98027" y="1295400"/>
            <a:ext cx="10063655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Write each picture’s numeric representation.</a:t>
            </a:r>
          </a:p>
          <a:p>
            <a:endParaRPr lang="en-US" dirty="0"/>
          </a:p>
          <a:p>
            <a:r>
              <a:rPr lang="en-US" dirty="0" smtClean="0"/>
              <a:t>What patterns stand out to you (and your group) in the following number line? </a:t>
            </a:r>
          </a:p>
          <a:p>
            <a:r>
              <a:rPr lang="en-US" dirty="0" smtClean="0"/>
              <a:t>Create a list on your board. 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98027" y="307428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Patterns in Numbers (20 – 30 minutes)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0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927221" y="-1002909"/>
            <a:ext cx="6320118" cy="883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0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2373"/>
            <a:ext cx="12297300" cy="323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6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2836</TotalTime>
  <Words>268</Words>
  <Application>Microsoft Office PowerPoint</Application>
  <PresentationFormat>Widescreen</PresentationFormat>
  <Paragraphs>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Franklin Gothic Book</vt:lpstr>
      <vt:lpstr>Crop</vt:lpstr>
      <vt:lpstr>Growth Mindset day 2</vt:lpstr>
      <vt:lpstr>Finish Four 4’s Activity (10 – 12 minutes)</vt:lpstr>
      <vt:lpstr>PowerPoint Presentation</vt:lpstr>
      <vt:lpstr>What is the largest number you can create? What is the smallest? </vt:lpstr>
      <vt:lpstr>Reflection (6 – 8 minutes)  (write a few down on your board)</vt:lpstr>
      <vt:lpstr>Video (2 minutes)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Pascal’s Triangle (20 – 30 minutes)</vt:lpstr>
      <vt:lpstr>PowerPoint Presentation</vt:lpstr>
      <vt:lpstr>PowerPoint Presentation</vt:lpstr>
      <vt:lpstr>PowerPoint Presentation</vt:lpstr>
      <vt:lpstr>Exit Ticket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Charlie Cuddy</dc:creator>
  <cp:lastModifiedBy>Charles Cuddy</cp:lastModifiedBy>
  <cp:revision>37</cp:revision>
  <dcterms:created xsi:type="dcterms:W3CDTF">2017-08-20T19:00:27Z</dcterms:created>
  <dcterms:modified xsi:type="dcterms:W3CDTF">2018-08-21T18:34:23Z</dcterms:modified>
</cp:coreProperties>
</file>