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3" r:id="rId4"/>
    <p:sldId id="297" r:id="rId5"/>
    <p:sldId id="293" r:id="rId6"/>
    <p:sldId id="295" r:id="rId7"/>
    <p:sldId id="294" r:id="rId8"/>
    <p:sldId id="296" r:id="rId9"/>
    <p:sldId id="301" r:id="rId10"/>
    <p:sldId id="298" r:id="rId11"/>
    <p:sldId id="299" r:id="rId12"/>
    <p:sldId id="30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 varScale="1">
        <p:scale>
          <a:sx n="95" d="100"/>
          <a:sy n="95" d="100"/>
        </p:scale>
        <p:origin x="7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 Video (3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www.youcubed.org/wim-day-5/</a:t>
            </a:r>
          </a:p>
        </p:txBody>
      </p:sp>
    </p:spTree>
    <p:extLst>
      <p:ext uri="{BB962C8B-B14F-4D97-AF65-F5344CB8AC3E}">
        <p14:creationId xmlns:p14="http://schemas.microsoft.com/office/powerpoint/2010/main" val="181600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35923"/>
            <a:ext cx="9601200" cy="1485900"/>
          </a:xfrm>
        </p:spPr>
        <p:txBody>
          <a:bodyPr/>
          <a:lstStyle/>
          <a:p>
            <a:r>
              <a:rPr lang="en-US" dirty="0" smtClean="0"/>
              <a:t>Use colors, shading, and/or words to describe your answer.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" y="517714"/>
            <a:ext cx="12038988" cy="3469340"/>
          </a:xfrm>
        </p:spPr>
      </p:pic>
    </p:spTree>
    <p:extLst>
      <p:ext uri="{BB962C8B-B14F-4D97-AF65-F5344CB8AC3E}">
        <p14:creationId xmlns:p14="http://schemas.microsoft.com/office/powerpoint/2010/main" val="336447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complete the chart?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441245"/>
              </p:ext>
            </p:extLst>
          </p:nvPr>
        </p:nvGraphicFramePr>
        <p:xfrm>
          <a:off x="1371600" y="1595120"/>
          <a:ext cx="960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Squares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47165" y="5770183"/>
            <a:ext cx="11075894" cy="9607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can you represent this pattern another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8027" y="1793327"/>
            <a:ext cx="10063655" cy="2018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 be turned in: </a:t>
            </a:r>
          </a:p>
          <a:p>
            <a:endParaRPr lang="en-US" dirty="0"/>
          </a:p>
          <a:p>
            <a:r>
              <a:rPr lang="en-US" dirty="0" smtClean="0"/>
              <a:t>Expand the pattern to 50.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8027" y="30742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Patterns in Numbers (12– 15 minutes)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27221" y="-1002909"/>
            <a:ext cx="6320118" cy="883393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 rot="16200000">
            <a:off x="-1892276" y="2671109"/>
            <a:ext cx="6574119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Expand the pattern to 50.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Video (5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www.youcubed.org/wim-day-4/</a:t>
            </a:r>
          </a:p>
        </p:txBody>
      </p:sp>
    </p:spTree>
    <p:extLst>
      <p:ext uri="{BB962C8B-B14F-4D97-AF65-F5344CB8AC3E}">
        <p14:creationId xmlns:p14="http://schemas.microsoft.com/office/powerpoint/2010/main" val="3422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Pascal’s Triangle (20 – 30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1.) Complete Pascal’s Triangle.</a:t>
            </a:r>
          </a:p>
          <a:p>
            <a:r>
              <a:rPr lang="en-US" sz="3400" dirty="0" smtClean="0"/>
              <a:t>2.) Find the sum of each row in Pascal’s Triangle. Is there a pattern?</a:t>
            </a:r>
          </a:p>
          <a:p>
            <a:r>
              <a:rPr lang="en-US" sz="3400" dirty="0"/>
              <a:t>3</a:t>
            </a:r>
            <a:r>
              <a:rPr lang="en-US" sz="3400" dirty="0" smtClean="0"/>
              <a:t>.) Shade all of the odd numbers in Pascal’s Triangle. Is there a pattern?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016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1" y="-63992"/>
            <a:ext cx="7436559" cy="6921992"/>
          </a:xfrm>
        </p:spPr>
      </p:pic>
    </p:spTree>
    <p:extLst>
      <p:ext uri="{BB962C8B-B14F-4D97-AF65-F5344CB8AC3E}">
        <p14:creationId xmlns:p14="http://schemas.microsoft.com/office/powerpoint/2010/main" val="4146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4" y="0"/>
            <a:ext cx="11313520" cy="5706442"/>
          </a:xfrm>
        </p:spPr>
      </p:pic>
      <p:sp>
        <p:nvSpPr>
          <p:cNvPr id="5" name="TextBox 4"/>
          <p:cNvSpPr txBox="1"/>
          <p:nvPr/>
        </p:nvSpPr>
        <p:spPr>
          <a:xfrm>
            <a:off x="689294" y="5797710"/>
            <a:ext cx="94981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4.) Describe one more pattern that you discovered </a:t>
            </a:r>
          </a:p>
          <a:p>
            <a:r>
              <a:rPr lang="en-US" sz="3400" dirty="0" smtClean="0"/>
              <a:t>within Pascal’s Triangle.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211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68" y="-63992"/>
            <a:ext cx="7436559" cy="6921992"/>
          </a:xfrm>
        </p:spPr>
      </p:pic>
    </p:spTree>
    <p:extLst>
      <p:ext uri="{BB962C8B-B14F-4D97-AF65-F5344CB8AC3E}">
        <p14:creationId xmlns:p14="http://schemas.microsoft.com/office/powerpoint/2010/main" val="4066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connection between </a:t>
            </a:r>
            <a:r>
              <a:rPr lang="en-US" smtClean="0"/>
              <a:t>these mathematicians?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796182" cy="4175312"/>
          </a:xfrm>
        </p:spPr>
        <p:txBody>
          <a:bodyPr>
            <a:normAutofit/>
          </a:bodyPr>
          <a:lstStyle/>
          <a:p>
            <a:r>
              <a:rPr lang="en-US" sz="3400" b="1" dirty="0"/>
              <a:t>Fibonacci</a:t>
            </a:r>
            <a:r>
              <a:rPr lang="en-US" sz="3400" dirty="0"/>
              <a:t> (c. 1175 – c. 1250) was an Italian mathematician from the Republic of Pisa</a:t>
            </a:r>
          </a:p>
          <a:p>
            <a:r>
              <a:rPr lang="en-US" sz="3400" dirty="0" smtClean="0"/>
              <a:t>Blaise </a:t>
            </a:r>
            <a:r>
              <a:rPr lang="en-US" sz="3400" b="1" dirty="0"/>
              <a:t>Pascal</a:t>
            </a:r>
            <a:r>
              <a:rPr lang="en-US" sz="3400" dirty="0"/>
              <a:t>, born on June 19, 1623 in Clermont-Ferrand, </a:t>
            </a:r>
            <a:r>
              <a:rPr lang="en-US" sz="3400" dirty="0" smtClean="0"/>
              <a:t>France</a:t>
            </a:r>
          </a:p>
          <a:p>
            <a:r>
              <a:rPr lang="en-US" sz="3600" dirty="0" err="1"/>
              <a:t>Wacław</a:t>
            </a:r>
            <a:r>
              <a:rPr lang="en-US" sz="3600" dirty="0"/>
              <a:t> Franciszek </a:t>
            </a:r>
            <a:r>
              <a:rPr lang="en-US" sz="3600" b="1" dirty="0" err="1"/>
              <a:t>Sierpiński</a:t>
            </a:r>
            <a:r>
              <a:rPr lang="en-US" sz="3600" dirty="0"/>
              <a:t> (14 March 1882 – 21 October 1969) was a Polish mathematician.</a:t>
            </a:r>
            <a:endParaRPr lang="en-US" sz="3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843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2909</TotalTime>
  <Words>237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Growth Mindset day 3</vt:lpstr>
      <vt:lpstr>PowerPoint Presentation</vt:lpstr>
      <vt:lpstr>PowerPoint Presentation</vt:lpstr>
      <vt:lpstr>Patterns Video (5 minutes)</vt:lpstr>
      <vt:lpstr>Pascal’s Triangle (20 – 30 minutes)</vt:lpstr>
      <vt:lpstr>PowerPoint Presentation</vt:lpstr>
      <vt:lpstr>PowerPoint Presentation</vt:lpstr>
      <vt:lpstr>PowerPoint Presentation</vt:lpstr>
      <vt:lpstr>What is the connection between these mathematicians? </vt:lpstr>
      <vt:lpstr>Mistake Video (3 minutes)</vt:lpstr>
      <vt:lpstr>Use colors, shading, and/or words to describe your answer. </vt:lpstr>
      <vt:lpstr>How would you complete the chart? 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40</cp:revision>
  <dcterms:created xsi:type="dcterms:W3CDTF">2017-08-20T19:00:27Z</dcterms:created>
  <dcterms:modified xsi:type="dcterms:W3CDTF">2018-08-23T13:20:36Z</dcterms:modified>
</cp:coreProperties>
</file>