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7" r:id="rId11"/>
    <p:sldId id="306" r:id="rId12"/>
    <p:sldId id="308" r:id="rId13"/>
    <p:sldId id="310" r:id="rId14"/>
    <p:sldId id="30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39"/>
  </p:normalViewPr>
  <p:slideViewPr>
    <p:cSldViewPr snapToGrid="0" snapToObjects="1">
      <p:cViewPr varScale="1">
        <p:scale>
          <a:sx n="56" d="100"/>
          <a:sy n="56" d="100"/>
        </p:scale>
        <p:origin x="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4F93-3CDB-254B-A713-DEBB783BCF51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278A1-B0C2-5D49-950B-461EE49F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Growth Mindset</a:t>
            </a:r>
            <a:br>
              <a:rPr lang="en-US" dirty="0" smtClean="0"/>
            </a:br>
            <a:r>
              <a:rPr lang="en-US" dirty="0" smtClean="0"/>
              <a:t>day </a:t>
            </a:r>
            <a:r>
              <a:rPr lang="en-US" dirty="0"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Room 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Hailstone Sequence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If a number is even, divide it by 2</a:t>
            </a:r>
          </a:p>
          <a:p>
            <a:r>
              <a:rPr lang="en-US" sz="3400" dirty="0" smtClean="0"/>
              <a:t>If a number is odd, multiply by 3 and add 1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89918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Collatz</a:t>
            </a:r>
            <a:r>
              <a:rPr lang="en-US" dirty="0" smtClean="0"/>
              <a:t>’ </a:t>
            </a:r>
            <a:r>
              <a:rPr lang="en-US" dirty="0" smtClean="0"/>
              <a:t>Conjecture (8 – 12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Start with any number and follow the previous pattern… what do you notice?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472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endParaRPr lang="en-US" sz="3400" dirty="0" smtClean="0"/>
          </a:p>
          <a:p>
            <a:endParaRPr lang="en-US" sz="3400" dirty="0"/>
          </a:p>
          <a:p>
            <a:endParaRPr lang="en-US" sz="3400" dirty="0" smtClean="0"/>
          </a:p>
          <a:p>
            <a:r>
              <a:rPr lang="en-US" sz="3400" dirty="0" smtClean="0"/>
              <a:t>In other words, although this appears to always work, there isn’t enough to prove that it is in fact always true… </a:t>
            </a:r>
            <a:r>
              <a:rPr lang="en-US" sz="3400" b="1" i="1" u="sng" dirty="0" smtClean="0"/>
              <a:t>it is one of mathematics unsolved </a:t>
            </a:r>
            <a:r>
              <a:rPr lang="en-US" sz="3400" b="1" i="1" u="sng" dirty="0" smtClean="0"/>
              <a:t>problems!</a:t>
            </a:r>
            <a:endParaRPr lang="en-US" sz="3400" b="1" i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87463"/>
            <a:ext cx="12192000" cy="19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16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Brains Think about Math Video</a:t>
            </a:r>
            <a:br>
              <a:rPr lang="en-US" dirty="0" smtClean="0"/>
            </a:br>
            <a:r>
              <a:rPr lang="en-US" dirty="0" smtClean="0"/>
              <a:t>(3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https://bhi61nm2cr3mkdgk1dtaov18-wpengine.netdna-ssl.com/wp-content/uploads/2017/03/Our-Brains-Think-about-Math-Visually.mp4</a:t>
            </a:r>
          </a:p>
        </p:txBody>
      </p:sp>
    </p:spTree>
    <p:extLst>
      <p:ext uri="{BB962C8B-B14F-4D97-AF65-F5344CB8AC3E}">
        <p14:creationId xmlns:p14="http://schemas.microsoft.com/office/powerpoint/2010/main" val="47112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85800"/>
            <a:ext cx="5650319" cy="5453696"/>
          </a:xfrm>
        </p:spPr>
      </p:pic>
      <p:sp>
        <p:nvSpPr>
          <p:cNvPr id="5" name="TextBox 4"/>
          <p:cNvSpPr txBox="1"/>
          <p:nvPr/>
        </p:nvSpPr>
        <p:spPr>
          <a:xfrm>
            <a:off x="7147560" y="88661"/>
            <a:ext cx="492359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If you were to dip this </a:t>
            </a:r>
          </a:p>
          <a:p>
            <a:r>
              <a:rPr lang="en-US" sz="3400" dirty="0" smtClean="0"/>
              <a:t>cube into paint, then </a:t>
            </a:r>
          </a:p>
          <a:p>
            <a:r>
              <a:rPr lang="en-US" sz="3400" dirty="0"/>
              <a:t>s</a:t>
            </a:r>
            <a:r>
              <a:rPr lang="en-US" sz="3400" dirty="0" smtClean="0"/>
              <a:t>eparate the large cube</a:t>
            </a:r>
          </a:p>
          <a:p>
            <a:r>
              <a:rPr lang="en-US" sz="3400" dirty="0"/>
              <a:t>i</a:t>
            </a:r>
            <a:r>
              <a:rPr lang="en-US" sz="3400" dirty="0" smtClean="0"/>
              <a:t>nto individual cubes, how</a:t>
            </a:r>
          </a:p>
          <a:p>
            <a:r>
              <a:rPr lang="en-US" sz="3400" dirty="0"/>
              <a:t>m</a:t>
            </a:r>
            <a:r>
              <a:rPr lang="en-US" sz="3400" dirty="0" smtClean="0"/>
              <a:t>any of the small cubes </a:t>
            </a:r>
          </a:p>
          <a:p>
            <a:r>
              <a:rPr lang="en-US" sz="3400" dirty="0"/>
              <a:t>w</a:t>
            </a:r>
            <a:r>
              <a:rPr lang="en-US" sz="3400" dirty="0" smtClean="0"/>
              <a:t>ould have paint on…</a:t>
            </a:r>
          </a:p>
          <a:p>
            <a:endParaRPr lang="en-US" sz="3400" dirty="0"/>
          </a:p>
          <a:p>
            <a:r>
              <a:rPr lang="en-US" sz="3400" dirty="0" smtClean="0"/>
              <a:t>0 </a:t>
            </a:r>
            <a:r>
              <a:rPr lang="en-US" sz="3400" dirty="0" smtClean="0"/>
              <a:t>side?             1 </a:t>
            </a:r>
            <a:r>
              <a:rPr lang="en-US" sz="3400" dirty="0" smtClean="0"/>
              <a:t>side?</a:t>
            </a:r>
          </a:p>
          <a:p>
            <a:r>
              <a:rPr lang="en-US" sz="3400" dirty="0" smtClean="0"/>
              <a:t>2 </a:t>
            </a:r>
            <a:r>
              <a:rPr lang="en-US" sz="3400" dirty="0" smtClean="0"/>
              <a:t>sides?           3 </a:t>
            </a:r>
            <a:r>
              <a:rPr lang="en-US" sz="3400" dirty="0" smtClean="0"/>
              <a:t>sides?</a:t>
            </a:r>
          </a:p>
          <a:p>
            <a:r>
              <a:rPr lang="en-US" sz="3400" dirty="0"/>
              <a:t> </a:t>
            </a:r>
            <a:r>
              <a:rPr lang="en-US" sz="3400" dirty="0" smtClean="0"/>
              <a:t>             </a:t>
            </a:r>
            <a:r>
              <a:rPr lang="en-US" sz="3400" dirty="0" smtClean="0"/>
              <a:t>more?</a:t>
            </a:r>
          </a:p>
          <a:p>
            <a:endParaRPr lang="en-US" sz="3400" dirty="0"/>
          </a:p>
          <a:p>
            <a:r>
              <a:rPr lang="en-US" sz="3400" dirty="0" smtClean="0"/>
              <a:t>Justify your answer(s). </a:t>
            </a:r>
            <a:endParaRPr lang="en-US" sz="3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4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What do you want me to know about you in order to make this year the best year you’ve had in a math classroom?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701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Mistake Video (3 minutes)… </a:t>
            </a:r>
            <a:br>
              <a:rPr lang="en-US" dirty="0" smtClean="0"/>
            </a:br>
            <a:r>
              <a:rPr lang="en-US" sz="2200" dirty="0" smtClean="0"/>
              <a:t>(some classes already watched this)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www.youcubed.org/wim-day-5/</a:t>
            </a:r>
          </a:p>
        </p:txBody>
      </p:sp>
    </p:spTree>
    <p:extLst>
      <p:ext uri="{BB962C8B-B14F-4D97-AF65-F5344CB8AC3E}">
        <p14:creationId xmlns:p14="http://schemas.microsoft.com/office/powerpoint/2010/main" val="181600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035923"/>
            <a:ext cx="9601200" cy="1485900"/>
          </a:xfrm>
        </p:spPr>
        <p:txBody>
          <a:bodyPr/>
          <a:lstStyle/>
          <a:p>
            <a:r>
              <a:rPr lang="en-US" dirty="0" smtClean="0"/>
              <a:t>Use colors, shading, and/or words to describe your answer.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1" y="517714"/>
            <a:ext cx="12038988" cy="3469340"/>
          </a:xfrm>
        </p:spPr>
      </p:pic>
    </p:spTree>
    <p:extLst>
      <p:ext uri="{BB962C8B-B14F-4D97-AF65-F5344CB8AC3E}">
        <p14:creationId xmlns:p14="http://schemas.microsoft.com/office/powerpoint/2010/main" val="336447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889"/>
            <a:ext cx="9601200" cy="1485900"/>
          </a:xfrm>
        </p:spPr>
        <p:txBody>
          <a:bodyPr/>
          <a:lstStyle/>
          <a:p>
            <a:r>
              <a:rPr lang="en-US" dirty="0" smtClean="0"/>
              <a:t>How would you complete the chart?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228616"/>
              </p:ext>
            </p:extLst>
          </p:nvPr>
        </p:nvGraphicFramePr>
        <p:xfrm>
          <a:off x="1371600" y="925918"/>
          <a:ext cx="96012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Squares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</a:t>
                      </a:r>
                      <a:endParaRPr lang="en-US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6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15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1000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47165" y="6245032"/>
            <a:ext cx="11075894" cy="960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can we represent this pattern another way?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569001" y="3146788"/>
            <a:ext cx="3086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12 – 15 minutes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42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Mistake video day 2 (3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www.youcubed.org/wim2-day-2/</a:t>
            </a:r>
          </a:p>
        </p:txBody>
      </p:sp>
    </p:spTree>
    <p:extLst>
      <p:ext uri="{BB962C8B-B14F-4D97-AF65-F5344CB8AC3E}">
        <p14:creationId xmlns:p14="http://schemas.microsoft.com/office/powerpoint/2010/main" val="169708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51334" y="-1008133"/>
            <a:ext cx="6878351" cy="8894618"/>
          </a:xfrm>
        </p:spPr>
      </p:pic>
      <p:sp>
        <p:nvSpPr>
          <p:cNvPr id="2" name="TextBox 1"/>
          <p:cNvSpPr txBox="1"/>
          <p:nvPr/>
        </p:nvSpPr>
        <p:spPr>
          <a:xfrm rot="16200000">
            <a:off x="-331469" y="3146788"/>
            <a:ext cx="2611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 – 8 minutes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398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is not important (3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www.youcubed.org/wim2-day-4/</a:t>
            </a:r>
          </a:p>
        </p:txBody>
      </p:sp>
    </p:spTree>
    <p:extLst>
      <p:ext uri="{BB962C8B-B14F-4D97-AF65-F5344CB8AC3E}">
        <p14:creationId xmlns:p14="http://schemas.microsoft.com/office/powerpoint/2010/main" val="104607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 conjecture is a proposition that is consistent with known data, but hasn’t been proven… yet! In science we call this a hypothesis, in math a conjecture.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76162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Hailstone Sequence </a:t>
            </a:r>
            <a:r>
              <a:rPr lang="en-US" dirty="0" smtClean="0"/>
              <a:t>(12 – 15 minutes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39090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Describe what you notice about this sequence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20 – 10 – 5 – 16 – 8 – 4 – 2 – 1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45197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2937</TotalTime>
  <Words>315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Franklin Gothic Book</vt:lpstr>
      <vt:lpstr>Crop</vt:lpstr>
      <vt:lpstr>Growth Mindset day 4</vt:lpstr>
      <vt:lpstr>Mistake Video (3 minutes)…  (some classes already watched this)</vt:lpstr>
      <vt:lpstr>Use colors, shading, and/or words to describe your answer. </vt:lpstr>
      <vt:lpstr>How would you complete the chart? </vt:lpstr>
      <vt:lpstr>Mistake video day 2 (3 minutes)</vt:lpstr>
      <vt:lpstr>PowerPoint Presentation</vt:lpstr>
      <vt:lpstr>Speed is not important (3 minutes)</vt:lpstr>
      <vt:lpstr>Conjecture</vt:lpstr>
      <vt:lpstr>Hailstone Sequence (12 – 15 minutes)</vt:lpstr>
      <vt:lpstr>Hailstone Sequence Rules</vt:lpstr>
      <vt:lpstr>Collatz’ Conjecture (8 – 12 minutes)</vt:lpstr>
      <vt:lpstr>Interesting Fact</vt:lpstr>
      <vt:lpstr>Our Brains Think about Math Video (3 minutes)</vt:lpstr>
      <vt:lpstr>PowerPoint Presentation</vt:lpstr>
      <vt:lpstr>Exit Ticket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Charlie Cuddy</dc:creator>
  <cp:lastModifiedBy>Charles Cuddy</cp:lastModifiedBy>
  <cp:revision>46</cp:revision>
  <dcterms:created xsi:type="dcterms:W3CDTF">2017-08-20T19:00:27Z</dcterms:created>
  <dcterms:modified xsi:type="dcterms:W3CDTF">2018-08-24T19:49:13Z</dcterms:modified>
</cp:coreProperties>
</file>